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469E15E-168F-4189-9656-A1B3102CC177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CFB6BD3-0635-481A-989A-5EC9D118150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495800"/>
            <a:ext cx="6553200" cy="76200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PROHIBITED AND ALLOWED </a:t>
            </a:r>
            <a:r>
              <a:rPr lang="en-US" sz="2000" b="1" dirty="0" smtClean="0"/>
              <a:t>PRACTICES for humanitarian workers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600199"/>
          </a:xfrm>
        </p:spPr>
        <p:txBody>
          <a:bodyPr/>
          <a:lstStyle/>
          <a:p>
            <a:r>
              <a:rPr lang="en-US" dirty="0" smtClean="0"/>
              <a:t>PSEA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79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ALLOWED AND NOT ALLOWED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Not allowed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Abusing position of responsibility to engage in sexual harassment against women contravenes </a:t>
            </a:r>
            <a:r>
              <a:rPr lang="en-US" dirty="0" smtClean="0"/>
              <a:t>Humanitarian work’s </a:t>
            </a:r>
            <a:r>
              <a:rPr lang="en-US" dirty="0" smtClean="0"/>
              <a:t>Code of Conduct.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09599"/>
          </a:xfrm>
        </p:spPr>
        <p:txBody>
          <a:bodyPr/>
          <a:lstStyle/>
          <a:p>
            <a:pPr algn="ctr"/>
            <a:r>
              <a:rPr lang="en-US" dirty="0" smtClean="0"/>
              <a:t>Allowed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Humanitarian </a:t>
            </a:r>
            <a:r>
              <a:rPr lang="en-US" dirty="0" err="1" smtClean="0"/>
              <a:t>workes</a:t>
            </a:r>
            <a:r>
              <a:rPr lang="en-US" dirty="0" smtClean="0"/>
              <a:t> </a:t>
            </a:r>
            <a:r>
              <a:rPr lang="en-US" dirty="0" smtClean="0"/>
              <a:t>should not, under any circumstances, accept sexual favors victimizing women as negotiating ground for obtaining personal benefits.</a:t>
            </a:r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49462"/>
            <a:ext cx="1676400" cy="160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049462"/>
            <a:ext cx="1749425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4428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ALLOWED AND NOT ALLOWED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Not allowed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Sexual activity between a </a:t>
            </a:r>
            <a:r>
              <a:rPr lang="en-US" dirty="0"/>
              <a:t>Humanitarian </a:t>
            </a:r>
            <a:r>
              <a:rPr lang="en-US" dirty="0" smtClean="0"/>
              <a:t>staff member and a child is prohibited.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09599"/>
          </a:xfrm>
        </p:spPr>
        <p:txBody>
          <a:bodyPr/>
          <a:lstStyle/>
          <a:p>
            <a:pPr algn="ctr"/>
            <a:r>
              <a:rPr lang="en-US" dirty="0" smtClean="0"/>
              <a:t>Allowed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Staff </a:t>
            </a:r>
            <a:r>
              <a:rPr lang="en-US" dirty="0" smtClean="0"/>
              <a:t>are responsible for nurturing children with full care without discrimination.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0"/>
            <a:ext cx="1371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5053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905000"/>
            <a:ext cx="82296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570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 Ensure </a:t>
            </a:r>
            <a:r>
              <a:rPr lang="en-US" dirty="0" smtClean="0"/>
              <a:t>the maximum protection of programme participants from exploitation </a:t>
            </a:r>
            <a:r>
              <a:rPr lang="en-US" dirty="0" smtClean="0"/>
              <a:t>and </a:t>
            </a:r>
            <a:r>
              <a:rPr lang="en-US" dirty="0" smtClean="0"/>
              <a:t>clarify </a:t>
            </a:r>
            <a:r>
              <a:rPr lang="en-US" dirty="0" smtClean="0"/>
              <a:t>responsibilities of </a:t>
            </a:r>
            <a:r>
              <a:rPr lang="en-US" dirty="0" smtClean="0"/>
              <a:t>staff and the standards of behavior expected of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31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WHO?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Applicable to all involved in humanitarian and development work especially those holding power; formal and informal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356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principal conducts and inappropriate behavior?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Sexual relationship with program beneficiaries</a:t>
            </a:r>
          </a:p>
          <a:p>
            <a:r>
              <a:rPr lang="en-US" dirty="0" smtClean="0"/>
              <a:t>Discrimination</a:t>
            </a:r>
          </a:p>
          <a:p>
            <a:r>
              <a:rPr lang="en-US" dirty="0" smtClean="0"/>
              <a:t>Soliciting personal gifts</a:t>
            </a:r>
          </a:p>
          <a:p>
            <a:r>
              <a:rPr lang="en-US" dirty="0" smtClean="0"/>
              <a:t>Sexual relationships with children (a person under the age of 18)</a:t>
            </a:r>
          </a:p>
          <a:p>
            <a:r>
              <a:rPr lang="en-US" dirty="0" smtClean="0"/>
              <a:t>Other sexual advances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43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EXPECTED OF THE PARTICIPANT?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Anyone who has participated in this workshop and witnesses a violation of the codes of conducts discussed has the responsibility of reporting the violation using appropriate channels. </a:t>
            </a:r>
            <a:r>
              <a:rPr lang="en-US" dirty="0" smtClean="0"/>
              <a:t>Reporting must not necessarily require evidence. </a:t>
            </a:r>
            <a:endParaRPr lang="en-US" dirty="0" smtClean="0"/>
          </a:p>
          <a:p>
            <a:r>
              <a:rPr lang="en-US" dirty="0" smtClean="0"/>
              <a:t>Refrain from the </a:t>
            </a:r>
            <a:r>
              <a:rPr lang="en-US" dirty="0" smtClean="0"/>
              <a:t>SEA</a:t>
            </a:r>
            <a:endParaRPr lang="en-US" dirty="0" smtClean="0"/>
          </a:p>
          <a:p>
            <a:r>
              <a:rPr lang="en-US" dirty="0" smtClean="0"/>
              <a:t>Reports of </a:t>
            </a:r>
            <a:r>
              <a:rPr lang="en-US" dirty="0" smtClean="0"/>
              <a:t>SEA</a:t>
            </a:r>
            <a:r>
              <a:rPr lang="en-US" dirty="0" smtClean="0"/>
              <a:t> </a:t>
            </a:r>
            <a:r>
              <a:rPr lang="en-US" dirty="0" smtClean="0"/>
              <a:t>will be handled confidentially and protection to the witness will be extended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93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ALLOWED AND NOT ALLOWED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Not allowed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Awarding goods that are due to programme participants for other parties in order to obtain payments for personal benefit is highly prohibited.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Allowed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Goods from the organization must be distributed in public by holding discussions with program participants.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14600"/>
            <a:ext cx="1661763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514600"/>
            <a:ext cx="1752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1720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ALLOWED AND NOT ALLOWED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Not allowed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Any threatened or actual act of physical harassment against women is highly prohibited.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Allowed</a:t>
            </a:r>
          </a:p>
          <a:p>
            <a:pPr algn="ctr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Women have the right to be equally treated, contribute to and benefit from the organization’s programs.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86000"/>
            <a:ext cx="18288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286000"/>
            <a:ext cx="1749425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9926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ALLOWED AND NOT ALLOWED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Not allowed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Any act of discrimination against the elderly is prohibited.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Allowed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Staff must demonstrate and extend special care and respect for the elderly.</a:t>
            </a: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133600"/>
            <a:ext cx="16764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286000"/>
            <a:ext cx="1749425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9044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ALLOWED AND NOT ALLOWED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Not allowed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Hampering the participation of the disabled in programs is prohibited.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295400"/>
            <a:ext cx="4041775" cy="38099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dirty="0" smtClean="0"/>
              <a:t>Allowed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Disabled people have the right to become equal program participants like any other member of the society.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09800"/>
            <a:ext cx="14478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049462"/>
            <a:ext cx="1749425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608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157</TotalTime>
  <Words>381</Words>
  <Application>Microsoft Office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Apothecary</vt:lpstr>
      <vt:lpstr>PSEA</vt:lpstr>
      <vt:lpstr>WHY?</vt:lpstr>
      <vt:lpstr>FOR WHO?</vt:lpstr>
      <vt:lpstr> principal conducts and inappropriate behavior? </vt:lpstr>
      <vt:lpstr>WHAT IS EXPECTED OF THE PARTICIPANT?</vt:lpstr>
      <vt:lpstr>ALLOWED AND NOT ALLOWED</vt:lpstr>
      <vt:lpstr>ALLOWED AND NOT ALLOWED</vt:lpstr>
      <vt:lpstr>ALLOWED AND NOT ALLOWED</vt:lpstr>
      <vt:lpstr>ALLOWED AND NOT ALLOWED</vt:lpstr>
      <vt:lpstr>ALLOWED AND NOT ALLOWED</vt:lpstr>
      <vt:lpstr>ALLOWED AND NOT ALLOWED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PSEA</dc:title>
  <dc:creator>Windows User</dc:creator>
  <cp:lastModifiedBy>Windows User</cp:lastModifiedBy>
  <cp:revision>13</cp:revision>
  <dcterms:created xsi:type="dcterms:W3CDTF">2020-10-28T09:29:24Z</dcterms:created>
  <dcterms:modified xsi:type="dcterms:W3CDTF">2021-02-04T12:23:30Z</dcterms:modified>
</cp:coreProperties>
</file>