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74" r:id="rId2"/>
    <p:sldId id="275" r:id="rId3"/>
    <p:sldId id="277" r:id="rId4"/>
    <p:sldId id="276" r:id="rId5"/>
    <p:sldId id="266" r:id="rId6"/>
    <p:sldId id="257" r:id="rId7"/>
    <p:sldId id="258" r:id="rId8"/>
    <p:sldId id="259" r:id="rId9"/>
    <p:sldId id="263" r:id="rId10"/>
    <p:sldId id="264" r:id="rId11"/>
    <p:sldId id="256" r:id="rId12"/>
    <p:sldId id="271" r:id="rId13"/>
    <p:sldId id="265" r:id="rId14"/>
    <p:sldId id="267" r:id="rId15"/>
    <p:sldId id="268" r:id="rId16"/>
    <p:sldId id="269" r:id="rId17"/>
    <p:sldId id="273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05251" y="2387354"/>
            <a:ext cx="9068586" cy="2590800"/>
          </a:xfrm>
        </p:spPr>
        <p:txBody>
          <a:bodyPr/>
          <a:lstStyle/>
          <a:p>
            <a:r>
              <a:rPr lang="en-US" sz="5400" dirty="0" smtClean="0">
                <a:latin typeface="Preeti" pitchFamily="2" charset="0"/>
              </a:rPr>
              <a:t>“</a:t>
            </a:r>
            <a:r>
              <a:rPr lang="hi-IN" sz="5400" dirty="0" smtClean="0">
                <a:latin typeface="Preeti" pitchFamily="2" charset="0"/>
              </a:rPr>
              <a:t>सामाजिक </a:t>
            </a:r>
            <a:r>
              <a:rPr lang="hi-IN" sz="5400" dirty="0">
                <a:latin typeface="Preeti" pitchFamily="2" charset="0"/>
              </a:rPr>
              <a:t>परिवर्तन </a:t>
            </a:r>
            <a:r>
              <a:rPr lang="hi-IN" sz="5400" dirty="0" smtClean="0">
                <a:latin typeface="Preeti" pitchFamily="2" charset="0"/>
              </a:rPr>
              <a:t>केन्द्र</a:t>
            </a:r>
            <a:r>
              <a:rPr lang="en-US" sz="5400" dirty="0" smtClean="0">
                <a:latin typeface="Preeti" pitchFamily="2" charset="0"/>
              </a:rPr>
              <a:t>” </a:t>
            </a:r>
            <a:r>
              <a:rPr lang="hi-IN" sz="5400" dirty="0" smtClean="0">
                <a:latin typeface="Preeti" pitchFamily="2" charset="0"/>
              </a:rPr>
              <a:t>को </a:t>
            </a:r>
            <a:r>
              <a:rPr lang="hi-IN" sz="5400" dirty="0">
                <a:latin typeface="Preeti" pitchFamily="2" charset="0"/>
              </a:rPr>
              <a:t>परिचय </a:t>
            </a:r>
            <a:endParaRPr lang="en-US" sz="5400" dirty="0">
              <a:latin typeface="Preeti" pitchFamily="2" charset="0"/>
              <a:cs typeface="Mangal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04388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b="1" dirty="0">
                <a:latin typeface="Preeti" pitchFamily="2" charset="0"/>
              </a:rPr>
              <a:t>of}g </a:t>
            </a:r>
            <a:r>
              <a:rPr lang="en-US" altLang="en-US" b="1" dirty="0" err="1">
                <a:latin typeface="Preeti" pitchFamily="2" charset="0"/>
              </a:rPr>
              <a:t>zf</a:t>
            </a:r>
            <a:r>
              <a:rPr lang="en-US" altLang="en-US" b="1" dirty="0">
                <a:latin typeface="Preeti" pitchFamily="2" charset="0"/>
              </a:rPr>
              <a:t>]if0f / </a:t>
            </a:r>
            <a:r>
              <a:rPr lang="en-US" b="1" dirty="0" err="1" smtClean="0">
                <a:latin typeface="Preeti" pitchFamily="2" charset="0"/>
              </a:rPr>
              <a:t>b'J</a:t>
            </a:r>
            <a:r>
              <a:rPr lang="en-US" b="1" dirty="0" smtClean="0">
                <a:latin typeface="Preeti" pitchFamily="2" charset="0"/>
              </a:rPr>
              <a:t>{</a:t>
            </a:r>
            <a:r>
              <a:rPr lang="en-US" b="1" dirty="0" err="1" smtClean="0">
                <a:latin typeface="Preeti" pitchFamily="2" charset="0"/>
              </a:rPr>
              <a:t>ojxf</a:t>
            </a:r>
            <a:r>
              <a:rPr lang="en-US" b="1" dirty="0" smtClean="0">
                <a:latin typeface="Preeti" pitchFamily="2" charset="0"/>
              </a:rPr>
              <a:t>/</a:t>
            </a:r>
            <a:r>
              <a:rPr lang="en-US" altLang="en-US" b="1" dirty="0" smtClean="0">
                <a:latin typeface="Preeti" pitchFamily="2" charset="0"/>
              </a:rPr>
              <a:t>sf</a:t>
            </a:r>
            <a:r>
              <a:rPr lang="en-US" altLang="en-US" b="1" dirty="0">
                <a:latin typeface="Preeti" pitchFamily="2" charset="0"/>
              </a:rPr>
              <a:t>] ;</a:t>
            </a:r>
            <a:r>
              <a:rPr lang="en-US" altLang="en-US" b="1" dirty="0" err="1">
                <a:latin typeface="Preeti" pitchFamily="2" charset="0"/>
              </a:rPr>
              <a:t>Defjgf</a:t>
            </a:r>
            <a:r>
              <a:rPr lang="en-US" altLang="en-US" b="1" dirty="0">
                <a:latin typeface="Preeti" pitchFamily="2" charset="0"/>
              </a:rPr>
              <a:t> </a:t>
            </a:r>
            <a:r>
              <a:rPr lang="en-US" altLang="en-US" b="1" dirty="0" err="1">
                <a:latin typeface="Preeti" pitchFamily="2" charset="0"/>
              </a:rPr>
              <a:t>ePsf</a:t>
            </a:r>
            <a:r>
              <a:rPr lang="en-US" altLang="en-US" b="1" dirty="0">
                <a:latin typeface="Preeti" pitchFamily="2" charset="0"/>
              </a:rPr>
              <a:t> If]</a:t>
            </a:r>
            <a:r>
              <a:rPr lang="en-US" altLang="en-US" b="1" dirty="0" err="1">
                <a:latin typeface="Preeti" pitchFamily="2" charset="0"/>
              </a:rPr>
              <a:t>qx</a:t>
            </a:r>
            <a:r>
              <a:rPr lang="en-US" altLang="en-US" b="1" dirty="0">
                <a:latin typeface="Preeti" pitchFamily="2" charset="0"/>
              </a:rPr>
              <a:t>?</a:t>
            </a:r>
            <a:endParaRPr lang="en-US" dirty="0">
              <a:latin typeface="Preet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Preeti" pitchFamily="2" charset="0"/>
              </a:rPr>
              <a:t>;/sf/L ;+:</a:t>
            </a:r>
            <a:r>
              <a:rPr lang="en-US" sz="2800" dirty="0" err="1">
                <a:latin typeface="Preeti" pitchFamily="2" charset="0"/>
              </a:rPr>
              <a:t>yfx</a:t>
            </a:r>
            <a:r>
              <a:rPr lang="en-US" sz="2800" dirty="0">
                <a:latin typeface="Preeti" pitchFamily="2" charset="0"/>
              </a:rPr>
              <a:t>?</a:t>
            </a:r>
          </a:p>
          <a:p>
            <a:r>
              <a:rPr lang="en-US" sz="2800" dirty="0">
                <a:latin typeface="Preeti" pitchFamily="2" charset="0"/>
              </a:rPr>
              <a:t>u}/ ;/sf/L ;+:</a:t>
            </a:r>
            <a:r>
              <a:rPr lang="en-US" sz="2800" dirty="0" err="1">
                <a:latin typeface="Preeti" pitchFamily="2" charset="0"/>
              </a:rPr>
              <a:t>yfx</a:t>
            </a:r>
            <a:r>
              <a:rPr lang="en-US" sz="2800" dirty="0">
                <a:latin typeface="Preeti" pitchFamily="2" charset="0"/>
              </a:rPr>
              <a:t>?</a:t>
            </a:r>
          </a:p>
          <a:p>
            <a:r>
              <a:rPr lang="en-US" sz="2800" dirty="0" err="1">
                <a:latin typeface="Preeti" pitchFamily="2" charset="0"/>
              </a:rPr>
              <a:t>cGt</a:t>
            </a:r>
            <a:r>
              <a:rPr lang="en-US" sz="2800" dirty="0">
                <a:latin typeface="Preeti" pitchFamily="2" charset="0"/>
              </a:rPr>
              <a:t>/f{li6«o u}/ ;/sf/L ;+:</a:t>
            </a:r>
            <a:r>
              <a:rPr lang="en-US" sz="2800" dirty="0" err="1">
                <a:latin typeface="Preeti" pitchFamily="2" charset="0"/>
              </a:rPr>
              <a:t>yfx</a:t>
            </a:r>
            <a:r>
              <a:rPr lang="en-US" sz="2800" dirty="0">
                <a:latin typeface="Preeti" pitchFamily="2" charset="0"/>
              </a:rPr>
              <a:t>¿</a:t>
            </a:r>
          </a:p>
          <a:p>
            <a:r>
              <a:rPr lang="en-US" sz="2800" dirty="0">
                <a:latin typeface="Preeti" pitchFamily="2" charset="0"/>
              </a:rPr>
              <a:t>z}</a:t>
            </a:r>
            <a:r>
              <a:rPr lang="en-US" sz="2800" dirty="0" err="1">
                <a:latin typeface="Preeti" pitchFamily="2" charset="0"/>
              </a:rPr>
              <a:t>lIfs</a:t>
            </a:r>
            <a:r>
              <a:rPr lang="en-US" sz="2800" dirty="0">
                <a:latin typeface="Preeti" pitchFamily="2" charset="0"/>
              </a:rPr>
              <a:t> ;+:</a:t>
            </a:r>
            <a:r>
              <a:rPr lang="en-US" sz="2800" dirty="0" err="1">
                <a:latin typeface="Preeti" pitchFamily="2" charset="0"/>
              </a:rPr>
              <a:t>yfx</a:t>
            </a:r>
            <a:r>
              <a:rPr lang="en-US" sz="2800" dirty="0" smtClean="0">
                <a:latin typeface="Preeti" pitchFamily="2" charset="0"/>
              </a:rPr>
              <a:t>¿</a:t>
            </a:r>
          </a:p>
          <a:p>
            <a:r>
              <a:rPr lang="en-US" sz="2800" dirty="0" err="1">
                <a:latin typeface="Preeti" pitchFamily="2" charset="0"/>
              </a:rPr>
              <a:t>wfld</a:t>
            </a:r>
            <a:r>
              <a:rPr lang="en-US" sz="2800" dirty="0">
                <a:latin typeface="Preeti" pitchFamily="2" charset="0"/>
              </a:rPr>
              <a:t>{s ;+:</a:t>
            </a:r>
            <a:r>
              <a:rPr lang="en-US" sz="2800" dirty="0" err="1">
                <a:latin typeface="Preeti" pitchFamily="2" charset="0"/>
              </a:rPr>
              <a:t>yfx</a:t>
            </a:r>
            <a:r>
              <a:rPr lang="en-US" sz="2800" dirty="0">
                <a:latin typeface="Preeti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042279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1798" y="1680754"/>
            <a:ext cx="512902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5400" dirty="0"/>
              <a:t/>
            </a:r>
            <a:br>
              <a:rPr lang="hi-IN" sz="5400" dirty="0"/>
            </a:br>
            <a:r>
              <a:rPr lang="en-US" sz="4800" b="1" dirty="0">
                <a:latin typeface="Preeti" pitchFamily="2" charset="0"/>
              </a:rPr>
              <a:t>of}g </a:t>
            </a:r>
            <a:r>
              <a:rPr lang="en-US" sz="4800" b="1" dirty="0" err="1">
                <a:latin typeface="Preeti" pitchFamily="2" charset="0"/>
              </a:rPr>
              <a:t>zf</a:t>
            </a:r>
            <a:r>
              <a:rPr lang="en-US" sz="4800" b="1" dirty="0">
                <a:latin typeface="Preeti" pitchFamily="2" charset="0"/>
              </a:rPr>
              <a:t>]if0f / </a:t>
            </a:r>
            <a:r>
              <a:rPr lang="en-US" sz="4800" b="1" dirty="0" err="1">
                <a:latin typeface="Preeti" pitchFamily="2" charset="0"/>
              </a:rPr>
              <a:t>b'Jo</a:t>
            </a:r>
            <a:r>
              <a:rPr lang="en-US" sz="4800" b="1" dirty="0">
                <a:latin typeface="Preeti" pitchFamily="2" charset="0"/>
              </a:rPr>
              <a:t>{</a:t>
            </a:r>
            <a:r>
              <a:rPr lang="en-US" sz="4800" b="1" dirty="0" err="1">
                <a:latin typeface="Preeti" pitchFamily="2" charset="0"/>
              </a:rPr>
              <a:t>jxf</a:t>
            </a:r>
            <a:r>
              <a:rPr lang="en-US" sz="4800" b="1" dirty="0">
                <a:latin typeface="Preeti" pitchFamily="2" charset="0"/>
              </a:rPr>
              <a:t>/sf] </a:t>
            </a:r>
            <a:r>
              <a:rPr lang="en-US" sz="4800" b="1" dirty="0" err="1">
                <a:latin typeface="Preeti" pitchFamily="2" charset="0"/>
              </a:rPr>
              <a:t>l;sf</a:t>
            </a:r>
            <a:r>
              <a:rPr lang="en-US" sz="4800" b="1" dirty="0">
                <a:latin typeface="Preeti" pitchFamily="2" charset="0"/>
              </a:rPr>
              <a:t>/ </a:t>
            </a:r>
            <a:r>
              <a:rPr lang="en-US" sz="4800" b="1" dirty="0" err="1">
                <a:latin typeface="Preeti" pitchFamily="2" charset="0"/>
              </a:rPr>
              <a:t>eP</a:t>
            </a:r>
            <a:r>
              <a:rPr lang="en-US" sz="4800" b="1" dirty="0">
                <a:latin typeface="Preeti" pitchFamily="2" charset="0"/>
              </a:rPr>
              <a:t> s] </a:t>
            </a:r>
            <a:r>
              <a:rPr lang="en-US" sz="4800" b="1" dirty="0" err="1">
                <a:latin typeface="Preeti" pitchFamily="2" charset="0"/>
              </a:rPr>
              <a:t>ug</a:t>
            </a:r>
            <a:r>
              <a:rPr lang="en-US" sz="4800" b="1" dirty="0">
                <a:latin typeface="Preeti" pitchFamily="2" charset="0"/>
              </a:rPr>
              <a:t>]{ &lt;</a:t>
            </a:r>
          </a:p>
        </p:txBody>
      </p:sp>
    </p:spTree>
    <p:extLst>
      <p:ext uri="{BB962C8B-B14F-4D97-AF65-F5344CB8AC3E}">
        <p14:creationId xmlns:p14="http://schemas.microsoft.com/office/powerpoint/2010/main" val="38532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Preeti" pitchFamily="2" charset="0"/>
              </a:rPr>
              <a:t>;</a:t>
            </a:r>
            <a:r>
              <a:rPr lang="en-US" b="1" dirty="0" err="1">
                <a:latin typeface="Preeti" pitchFamily="2" charset="0"/>
              </a:rPr>
              <a:t>d:of</a:t>
            </a:r>
            <a:r>
              <a:rPr lang="en-US" b="1" dirty="0">
                <a:latin typeface="Preeti" pitchFamily="2" charset="0"/>
              </a:rPr>
              <a:t> ;'</a:t>
            </a:r>
            <a:r>
              <a:rPr lang="en-US" b="1" dirty="0" err="1">
                <a:latin typeface="Preeti" pitchFamily="2" charset="0"/>
              </a:rPr>
              <a:t>gfpg</a:t>
            </a:r>
            <a:r>
              <a:rPr lang="en-US" b="1" dirty="0" smtClean="0">
                <a:latin typeface="Preeti" pitchFamily="2" charset="0"/>
              </a:rPr>
              <a:t>]] </a:t>
            </a:r>
            <a:r>
              <a:rPr lang="en-US" b="1" dirty="0">
                <a:latin typeface="Preeti" pitchFamily="2" charset="0"/>
              </a:rPr>
              <a:t>/ ;'Gg]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Preeti" pitchFamily="2" charset="0"/>
              </a:rPr>
              <a:t>cfkmF</a:t>
            </a:r>
            <a:r>
              <a:rPr lang="en-US" sz="2800" dirty="0" smtClean="0">
                <a:latin typeface="Preeti" pitchFamily="2" charset="0"/>
              </a:rPr>
              <a:t>' </a:t>
            </a:r>
            <a:r>
              <a:rPr lang="en-US" sz="2800" dirty="0">
                <a:latin typeface="Preeti" pitchFamily="2" charset="0"/>
              </a:rPr>
              <a:t>of}g </a:t>
            </a:r>
            <a:r>
              <a:rPr lang="en-US" sz="2800" dirty="0" err="1">
                <a:latin typeface="Preeti" pitchFamily="2" charset="0"/>
              </a:rPr>
              <a:t>zf</a:t>
            </a:r>
            <a:r>
              <a:rPr lang="en-US" sz="2800" dirty="0">
                <a:latin typeface="Preeti" pitchFamily="2" charset="0"/>
              </a:rPr>
              <a:t>]if0f / </a:t>
            </a:r>
            <a:r>
              <a:rPr lang="en-US" sz="2800" dirty="0" err="1" smtClean="0">
                <a:latin typeface="Preeti" pitchFamily="2" charset="0"/>
              </a:rPr>
              <a:t>b'J</a:t>
            </a:r>
            <a:r>
              <a:rPr lang="en-US" sz="2800" dirty="0" smtClean="0">
                <a:latin typeface="Preeti" pitchFamily="2" charset="0"/>
              </a:rPr>
              <a:t>{</a:t>
            </a:r>
            <a:r>
              <a:rPr lang="en-US" sz="2800" dirty="0" err="1" smtClean="0">
                <a:latin typeface="Preeti" pitchFamily="2" charset="0"/>
              </a:rPr>
              <a:t>ojxf</a:t>
            </a:r>
            <a:r>
              <a:rPr lang="en-US" sz="2800" dirty="0" smtClean="0">
                <a:latin typeface="Preeti" pitchFamily="2" charset="0"/>
              </a:rPr>
              <a:t>/sf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l;sf</a:t>
            </a:r>
            <a:r>
              <a:rPr lang="en-US" sz="2800" dirty="0">
                <a:latin typeface="Preeti" pitchFamily="2" charset="0"/>
              </a:rPr>
              <a:t>/ </a:t>
            </a:r>
            <a:r>
              <a:rPr lang="en-US" sz="2800" dirty="0" err="1">
                <a:latin typeface="Preeti" pitchFamily="2" charset="0"/>
              </a:rPr>
              <a:t>x'Fbf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cfkm'Fn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ef</a:t>
            </a:r>
            <a:r>
              <a:rPr lang="en-US" sz="2800" dirty="0">
                <a:latin typeface="Preeti" pitchFamily="2" charset="0"/>
              </a:rPr>
              <a:t>]u]sf] s'/f </a:t>
            </a:r>
            <a:r>
              <a:rPr lang="en-US" sz="2800" dirty="0" err="1" smtClean="0">
                <a:latin typeface="Preeti" pitchFamily="2" charset="0"/>
              </a:rPr>
              <a:t>cfkm'FnfO</a:t>
            </a:r>
            <a:r>
              <a:rPr lang="en-US" sz="2800" dirty="0">
                <a:latin typeface="Preeti" pitchFamily="2" charset="0"/>
              </a:rPr>
              <a:t>{ ;</a:t>
            </a:r>
            <a:r>
              <a:rPr lang="en-US" sz="2800" dirty="0" err="1">
                <a:latin typeface="Preeti" pitchFamily="2" charset="0"/>
              </a:rPr>
              <a:t>xh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nfUg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JolQmnfO</a:t>
            </a:r>
            <a:r>
              <a:rPr lang="en-US" sz="2800" dirty="0">
                <a:latin typeface="Preeti" pitchFamily="2" charset="0"/>
              </a:rPr>
              <a:t>{{ ;'</a:t>
            </a:r>
            <a:r>
              <a:rPr lang="en-US" sz="2800" dirty="0" err="1">
                <a:latin typeface="Preeti" pitchFamily="2" charset="0"/>
              </a:rPr>
              <a:t>gfpg</a:t>
            </a:r>
            <a:r>
              <a:rPr lang="en-US" sz="2800" dirty="0">
                <a:latin typeface="Preeti" pitchFamily="2" charset="0"/>
              </a:rPr>
              <a:t>] / ;</a:t>
            </a:r>
            <a:r>
              <a:rPr lang="en-US" sz="2800" dirty="0" err="1">
                <a:latin typeface="Preeti" pitchFamily="2" charset="0"/>
              </a:rPr>
              <a:t>xof</a:t>
            </a:r>
            <a:r>
              <a:rPr lang="en-US" sz="2800" dirty="0">
                <a:latin typeface="Preeti" pitchFamily="2" charset="0"/>
              </a:rPr>
              <a:t>]u </a:t>
            </a:r>
            <a:r>
              <a:rPr lang="en-US" sz="2800" dirty="0" err="1">
                <a:latin typeface="Preeti" pitchFamily="2" charset="0"/>
              </a:rPr>
              <a:t>dfUg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>
                <a:latin typeface="Preeti" pitchFamily="2" charset="0"/>
              </a:rPr>
              <a:t>.</a:t>
            </a:r>
            <a:endParaRPr lang="en-US" sz="2800" dirty="0" smtClean="0">
              <a:latin typeface="Preeti" pitchFamily="2" charset="0"/>
            </a:endParaRPr>
          </a:p>
          <a:p>
            <a:r>
              <a:rPr lang="en-US" sz="2800" dirty="0" err="1">
                <a:latin typeface="Preeti" pitchFamily="2" charset="0"/>
              </a:rPr>
              <a:t>cfˆgf</a:t>
            </a:r>
            <a:r>
              <a:rPr lang="en-US" sz="2800" dirty="0">
                <a:latin typeface="Preeti" pitchFamily="2" charset="0"/>
              </a:rPr>
              <a:t>] ;</a:t>
            </a:r>
            <a:r>
              <a:rPr lang="en-US" sz="2800" dirty="0" err="1">
                <a:latin typeface="Preeti" pitchFamily="2" charset="0"/>
              </a:rPr>
              <a:t>fyL</a:t>
            </a:r>
            <a:r>
              <a:rPr lang="en-US" sz="2800" dirty="0">
                <a:latin typeface="Preeti" pitchFamily="2" charset="0"/>
              </a:rPr>
              <a:t>;ªL kl/</a:t>
            </a:r>
            <a:r>
              <a:rPr lang="en-US" sz="2800" dirty="0" err="1">
                <a:latin typeface="Preeti" pitchFamily="2" charset="0"/>
              </a:rPr>
              <a:t>jf</a:t>
            </a:r>
            <a:r>
              <a:rPr lang="en-US" sz="2800" dirty="0">
                <a:latin typeface="Preeti" pitchFamily="2" charset="0"/>
              </a:rPr>
              <a:t>/ </a:t>
            </a:r>
            <a:r>
              <a:rPr lang="en-US" sz="2800" dirty="0" err="1">
                <a:latin typeface="Preeti" pitchFamily="2" charset="0"/>
              </a:rPr>
              <a:t>cyjf</a:t>
            </a:r>
            <a:r>
              <a:rPr lang="en-US" sz="2800" dirty="0">
                <a:latin typeface="Preeti" pitchFamily="2" charset="0"/>
              </a:rPr>
              <a:t> l5d]</a:t>
            </a:r>
            <a:r>
              <a:rPr lang="en-US" sz="2800" dirty="0" err="1">
                <a:latin typeface="Preeti" pitchFamily="2" charset="0"/>
              </a:rPr>
              <a:t>sdf</a:t>
            </a:r>
            <a:r>
              <a:rPr lang="en-US" sz="2800" dirty="0">
                <a:latin typeface="Preeti" pitchFamily="2" charset="0"/>
              </a:rPr>
              <a:t> sf]</a:t>
            </a:r>
            <a:r>
              <a:rPr lang="en-US" sz="2800" dirty="0" err="1">
                <a:latin typeface="Preeti" pitchFamily="2" charset="0"/>
              </a:rPr>
              <a:t>xL</a:t>
            </a:r>
            <a:r>
              <a:rPr lang="en-US" sz="2800" dirty="0">
                <a:latin typeface="Preeti" pitchFamily="2" charset="0"/>
              </a:rPr>
              <a:t> kLl8t </a:t>
            </a:r>
            <a:r>
              <a:rPr lang="en-US" sz="2800" dirty="0" err="1">
                <a:latin typeface="Preeti" pitchFamily="2" charset="0"/>
              </a:rPr>
              <a:t>ePdf</a:t>
            </a:r>
            <a:r>
              <a:rPr lang="en-US" sz="2800" dirty="0">
                <a:latin typeface="Preeti" pitchFamily="2" charset="0"/>
              </a:rPr>
              <a:t> kLl8tsf] s'/f </a:t>
            </a:r>
            <a:r>
              <a:rPr lang="en-US" sz="2800" dirty="0" err="1">
                <a:latin typeface="Preeti" pitchFamily="2" charset="0"/>
              </a:rPr>
              <a:t>Wofg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lbP</a:t>
            </a:r>
            <a:r>
              <a:rPr lang="en-US" sz="2800" dirty="0">
                <a:latin typeface="Preeti" pitchFamily="2" charset="0"/>
              </a:rPr>
              <a:t>/ ;</a:t>
            </a:r>
            <a:r>
              <a:rPr lang="en-US" sz="2800" dirty="0" smtClean="0">
                <a:latin typeface="Preeti" pitchFamily="2" charset="0"/>
              </a:rPr>
              <a:t>'Gg,] </a:t>
            </a:r>
            <a:r>
              <a:rPr lang="en-US" sz="2800" dirty="0" err="1">
                <a:latin typeface="Preeti" pitchFamily="2" charset="0"/>
              </a:rPr>
              <a:t>plgx?nfO</a:t>
            </a:r>
            <a:r>
              <a:rPr lang="en-US" sz="2800" dirty="0">
                <a:latin typeface="Preeti" pitchFamily="2" charset="0"/>
              </a:rPr>
              <a:t>{ </a:t>
            </a:r>
            <a:r>
              <a:rPr lang="en-US" sz="2800" dirty="0" err="1">
                <a:latin typeface="Preeti" pitchFamily="2" charset="0"/>
              </a:rPr>
              <a:t>zfGt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kfg</a:t>
            </a:r>
            <a:r>
              <a:rPr lang="en-US" sz="2800" dirty="0">
                <a:latin typeface="Preeti" pitchFamily="2" charset="0"/>
              </a:rPr>
              <a:t>{ </a:t>
            </a:r>
            <a:r>
              <a:rPr lang="en-US" sz="2800" dirty="0" err="1">
                <a:latin typeface="Preeti" pitchFamily="2" charset="0"/>
              </a:rPr>
              <a:t>vf</a:t>
            </a:r>
            <a:r>
              <a:rPr lang="en-US" sz="2800" dirty="0">
                <a:latin typeface="Preeti" pitchFamily="2" charset="0"/>
              </a:rPr>
              <a:t>]Hg], 8/ </a:t>
            </a:r>
            <a:r>
              <a:rPr lang="en-US" sz="2800" dirty="0" err="1">
                <a:latin typeface="Preeti" pitchFamily="2" charset="0"/>
              </a:rPr>
              <a:t>gb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vfpg</a:t>
            </a:r>
            <a:r>
              <a:rPr lang="en-US" sz="2800" dirty="0">
                <a:latin typeface="Preeti" pitchFamily="2" charset="0"/>
              </a:rPr>
              <a:t>], / /]</a:t>
            </a:r>
            <a:r>
              <a:rPr lang="en-US" sz="2800" dirty="0" err="1">
                <a:latin typeface="Preeti" pitchFamily="2" charset="0"/>
              </a:rPr>
              <a:t>kf</a:t>
            </a:r>
            <a:r>
              <a:rPr lang="en-US" sz="2800" dirty="0">
                <a:latin typeface="Preeti" pitchFamily="2" charset="0"/>
              </a:rPr>
              <a:t>]l6{ª\ </a:t>
            </a:r>
            <a:r>
              <a:rPr lang="en-US" sz="2800" dirty="0" err="1">
                <a:latin typeface="Preeti" pitchFamily="2" charset="0"/>
              </a:rPr>
              <a:t>ug</a:t>
            </a:r>
            <a:r>
              <a:rPr lang="en-US" sz="2800" dirty="0">
                <a:latin typeface="Preeti" pitchFamily="2" charset="0"/>
              </a:rPr>
              <a:t>{sf] </a:t>
            </a:r>
            <a:r>
              <a:rPr lang="en-US" sz="2800" dirty="0" err="1">
                <a:latin typeface="Preeti" pitchFamily="2" charset="0"/>
              </a:rPr>
              <a:t>nflu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k|f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T;fxg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ug</a:t>
            </a:r>
            <a:r>
              <a:rPr lang="en-US" sz="2800" dirty="0">
                <a:latin typeface="Preeti" pitchFamily="2" charset="0"/>
              </a:rPr>
              <a:t>]{ .</a:t>
            </a:r>
          </a:p>
        </p:txBody>
      </p:sp>
    </p:spTree>
    <p:extLst>
      <p:ext uri="{BB962C8B-B14F-4D97-AF65-F5344CB8AC3E}">
        <p14:creationId xmlns:p14="http://schemas.microsoft.com/office/powerpoint/2010/main" val="3824243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Preeti" pitchFamily="2" charset="0"/>
              </a:rPr>
              <a:t>k'ln;nfO</a:t>
            </a:r>
            <a:r>
              <a:rPr lang="en-US" b="1" dirty="0">
                <a:latin typeface="Preeti" pitchFamily="2" charset="0"/>
              </a:rPr>
              <a:t>{ </a:t>
            </a:r>
            <a:r>
              <a:rPr lang="en-US" b="1" dirty="0" err="1">
                <a:latin typeface="Preeti" pitchFamily="2" charset="0"/>
              </a:rPr>
              <a:t>va</a:t>
            </a:r>
            <a:r>
              <a:rPr lang="en-US" b="1" dirty="0">
                <a:latin typeface="Preeti" pitchFamily="2" charset="0"/>
              </a:rPr>
              <a:t>/ </a:t>
            </a:r>
            <a:r>
              <a:rPr lang="en-US" b="1" dirty="0" err="1">
                <a:latin typeface="Preeti" pitchFamily="2" charset="0"/>
              </a:rPr>
              <a:t>ug</a:t>
            </a:r>
            <a:r>
              <a:rPr lang="en-US" b="1" dirty="0">
                <a:latin typeface="Preeti" pitchFamily="2" charset="0"/>
              </a:rPr>
              <a:t>]{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36415"/>
            <a:ext cx="4754563" cy="3682132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70320" y="3108960"/>
            <a:ext cx="4754880" cy="3749040"/>
          </a:xfrm>
        </p:spPr>
        <p:txBody>
          <a:bodyPr/>
          <a:lstStyle/>
          <a:p>
            <a:r>
              <a:rPr lang="en-US" sz="2800" dirty="0" err="1">
                <a:latin typeface="Preeti" pitchFamily="2" charset="0"/>
              </a:rPr>
              <a:t>k'ln</a:t>
            </a:r>
            <a:r>
              <a:rPr lang="en-US" sz="2800" dirty="0">
                <a:latin typeface="Preeti" pitchFamily="2" charset="0"/>
              </a:rPr>
              <a:t>; </a:t>
            </a:r>
            <a:r>
              <a:rPr lang="en-US" sz="2800" dirty="0" err="1">
                <a:latin typeface="Preeti" pitchFamily="2" charset="0"/>
              </a:rPr>
              <a:t>rf</a:t>
            </a:r>
            <a:r>
              <a:rPr lang="en-US" sz="2800" dirty="0">
                <a:latin typeface="Preeti" pitchFamily="2" charset="0"/>
              </a:rPr>
              <a:t>}</a:t>
            </a:r>
            <a:r>
              <a:rPr lang="en-US" sz="2800" dirty="0" err="1">
                <a:latin typeface="Preeti" pitchFamily="2" charset="0"/>
              </a:rPr>
              <a:t>sL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uP</a:t>
            </a:r>
            <a:r>
              <a:rPr lang="en-US" sz="2800" dirty="0">
                <a:latin typeface="Preeti" pitchFamily="2" charset="0"/>
              </a:rPr>
              <a:t>/ </a:t>
            </a:r>
            <a:r>
              <a:rPr lang="en-US" sz="2800" dirty="0" err="1">
                <a:latin typeface="Preeti" pitchFamily="2" charset="0"/>
              </a:rPr>
              <a:t>lnlvt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cyjf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df</a:t>
            </a:r>
            <a:r>
              <a:rPr lang="en-US" sz="2800" dirty="0">
                <a:latin typeface="Preeti" pitchFamily="2" charset="0"/>
              </a:rPr>
              <a:t>}</a:t>
            </a:r>
            <a:r>
              <a:rPr lang="en-US" sz="2800" dirty="0" err="1">
                <a:latin typeface="Preeti" pitchFamily="2" charset="0"/>
              </a:rPr>
              <a:t>lvs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ph</a:t>
            </a:r>
            <a:r>
              <a:rPr lang="en-US" sz="2800" dirty="0">
                <a:latin typeface="Preeti" pitchFamily="2" charset="0"/>
              </a:rPr>
              <a:t>'/L </a:t>
            </a:r>
            <a:r>
              <a:rPr lang="en-US" sz="2800" dirty="0" err="1">
                <a:latin typeface="Preeti" pitchFamily="2" charset="0"/>
              </a:rPr>
              <a:t>lbg</a:t>
            </a:r>
            <a:r>
              <a:rPr lang="en-US" sz="2800" dirty="0">
                <a:latin typeface="Preeti" pitchFamily="2" charset="0"/>
              </a:rPr>
              <a:t>] </a:t>
            </a:r>
          </a:p>
          <a:p>
            <a:r>
              <a:rPr lang="en-US" sz="3600" dirty="0">
                <a:solidFill>
                  <a:srgbClr val="FFC000"/>
                </a:solidFill>
                <a:latin typeface="Preeti" pitchFamily="2" charset="0"/>
              </a:rPr>
              <a:t>!))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kmf</a:t>
            </a:r>
            <a:r>
              <a:rPr lang="en-US" sz="2800" dirty="0">
                <a:latin typeface="Preeti" pitchFamily="2" charset="0"/>
              </a:rPr>
              <a:t>]g u/]/ </a:t>
            </a:r>
            <a:r>
              <a:rPr lang="en-US" sz="2800" dirty="0" err="1">
                <a:latin typeface="Preeti" pitchFamily="2" charset="0"/>
              </a:rPr>
              <a:t>va</a:t>
            </a:r>
            <a:r>
              <a:rPr lang="en-US" sz="2800" dirty="0">
                <a:latin typeface="Preeti" pitchFamily="2" charset="0"/>
              </a:rPr>
              <a:t>/ </a:t>
            </a:r>
            <a:r>
              <a:rPr lang="en-US" sz="2800" dirty="0" err="1">
                <a:latin typeface="Preeti" pitchFamily="2" charset="0"/>
              </a:rPr>
              <a:t>ug</a:t>
            </a:r>
            <a:r>
              <a:rPr lang="en-US" sz="2800" dirty="0">
                <a:latin typeface="Preeti" pitchFamily="2" charset="0"/>
              </a:rPr>
              <a:t>]{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661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>
                <a:latin typeface="Preeti" pitchFamily="2" charset="0"/>
              </a:rPr>
              <a:t>afn</a:t>
            </a:r>
            <a:r>
              <a:rPr lang="en-US" b="1" dirty="0">
                <a:latin typeface="Preeti" pitchFamily="2" charset="0"/>
              </a:rPr>
              <a:t> x]</a:t>
            </a:r>
            <a:r>
              <a:rPr lang="en-US" b="1" dirty="0" err="1">
                <a:latin typeface="Preeti" pitchFamily="2" charset="0"/>
              </a:rPr>
              <a:t>NknfOg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gDa</a:t>
            </a:r>
            <a:r>
              <a:rPr lang="en-US" b="1" dirty="0">
                <a:latin typeface="Preeti" pitchFamily="2" charset="0"/>
              </a:rPr>
              <a:t>/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3108960"/>
            <a:ext cx="4754880" cy="3749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err="1">
                <a:latin typeface="Preeti" pitchFamily="2" charset="0"/>
              </a:rPr>
              <a:t>afn</a:t>
            </a:r>
            <a:r>
              <a:rPr lang="en-US" sz="2800" dirty="0">
                <a:latin typeface="Preeti" pitchFamily="2" charset="0"/>
              </a:rPr>
              <a:t> x]</a:t>
            </a:r>
            <a:r>
              <a:rPr lang="en-US" sz="2800" dirty="0" err="1">
                <a:latin typeface="Preeti" pitchFamily="2" charset="0"/>
              </a:rPr>
              <a:t>NknfOg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gDa</a:t>
            </a:r>
            <a:r>
              <a:rPr lang="en-US" sz="2800" dirty="0">
                <a:latin typeface="Preeti" pitchFamily="2" charset="0"/>
              </a:rPr>
              <a:t>/ 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FFC000"/>
                </a:solidFill>
                <a:latin typeface="Preeti" pitchFamily="2" charset="0"/>
              </a:rPr>
              <a:t>!)(*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kmf</a:t>
            </a:r>
            <a:r>
              <a:rPr lang="en-US" sz="2800" dirty="0">
                <a:latin typeface="Preeti" pitchFamily="2" charset="0"/>
              </a:rPr>
              <a:t>]g u/]/ ;</a:t>
            </a:r>
            <a:r>
              <a:rPr lang="en-US" sz="2800" dirty="0" err="1">
                <a:latin typeface="Preeti" pitchFamily="2" charset="0"/>
              </a:rPr>
              <a:t>xof</a:t>
            </a:r>
            <a:r>
              <a:rPr lang="en-US" sz="2800" dirty="0">
                <a:latin typeface="Preeti" pitchFamily="2" charset="0"/>
              </a:rPr>
              <a:t>]u </a:t>
            </a:r>
            <a:r>
              <a:rPr lang="en-US" sz="2800" dirty="0" err="1">
                <a:latin typeface="Preeti" pitchFamily="2" charset="0"/>
              </a:rPr>
              <a:t>dfUg</a:t>
            </a:r>
            <a:r>
              <a:rPr lang="en-US" sz="2800" dirty="0">
                <a:latin typeface="Preeti" pitchFamily="2" charset="0"/>
              </a:rPr>
              <a:t> ;</a:t>
            </a:r>
            <a:r>
              <a:rPr lang="en-US" sz="2800" dirty="0" smtClean="0">
                <a:latin typeface="Preeti" pitchFamily="2" charset="0"/>
              </a:rPr>
              <a:t>lsG5 . </a:t>
            </a:r>
            <a:endParaRPr lang="en-US" sz="2800" dirty="0">
              <a:latin typeface="Preeti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38" y="2330812"/>
            <a:ext cx="4754562" cy="3293338"/>
          </a:xfrm>
        </p:spPr>
      </p:pic>
    </p:spTree>
    <p:extLst>
      <p:ext uri="{BB962C8B-B14F-4D97-AF65-F5344CB8AC3E}">
        <p14:creationId xmlns:p14="http://schemas.microsoft.com/office/powerpoint/2010/main" val="2178927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Preeti" pitchFamily="2" charset="0"/>
              </a:rPr>
              <a:t>/fli6«o </a:t>
            </a:r>
            <a:r>
              <a:rPr lang="en-US" b="1" dirty="0" err="1">
                <a:latin typeface="Preeti" pitchFamily="2" charset="0"/>
              </a:rPr>
              <a:t>dlxnf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cfof</a:t>
            </a:r>
            <a:r>
              <a:rPr lang="en-US" b="1" dirty="0">
                <a:latin typeface="Preeti" pitchFamily="2" charset="0"/>
              </a:rPr>
              <a:t>]u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836886"/>
            <a:ext cx="4754563" cy="228119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3348060"/>
            <a:ext cx="4754880" cy="3749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latin typeface="Preeti" pitchFamily="2" charset="0"/>
              </a:rPr>
              <a:t>/fli6«o </a:t>
            </a:r>
            <a:r>
              <a:rPr lang="en-US" sz="2800" dirty="0" err="1">
                <a:latin typeface="Preeti" pitchFamily="2" charset="0"/>
              </a:rPr>
              <a:t>dlxnf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cfof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usf</a:t>
            </a:r>
            <a:r>
              <a:rPr lang="en-US" sz="2800" dirty="0">
                <a:latin typeface="Preeti" pitchFamily="2" charset="0"/>
              </a:rPr>
              <a:t>] x]</a:t>
            </a:r>
            <a:r>
              <a:rPr lang="en-US" sz="2800" dirty="0" err="1">
                <a:latin typeface="Preeti" pitchFamily="2" charset="0"/>
              </a:rPr>
              <a:t>NknfOg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gDa</a:t>
            </a:r>
            <a:r>
              <a:rPr lang="en-US" sz="2800" dirty="0">
                <a:latin typeface="Preeti" pitchFamily="2" charset="0"/>
              </a:rPr>
              <a:t>/ </a:t>
            </a:r>
            <a:r>
              <a:rPr lang="en-US" sz="3600" b="1" dirty="0">
                <a:solidFill>
                  <a:srgbClr val="FFC000"/>
                </a:solidFill>
                <a:latin typeface="Preeti" pitchFamily="2" charset="0"/>
              </a:rPr>
              <a:t>!!$%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ph</a:t>
            </a:r>
            <a:r>
              <a:rPr lang="en-US" sz="2800" dirty="0">
                <a:latin typeface="Preeti" pitchFamily="2" charset="0"/>
              </a:rPr>
              <a:t>'/L </a:t>
            </a:r>
            <a:r>
              <a:rPr lang="en-US" sz="2800" dirty="0" err="1">
                <a:latin typeface="Preeti" pitchFamily="2" charset="0"/>
              </a:rPr>
              <a:t>btf</a:t>
            </a:r>
            <a:r>
              <a:rPr lang="en-US" sz="2800" dirty="0">
                <a:latin typeface="Preeti" pitchFamily="2" charset="0"/>
              </a:rPr>
              <a:t>{ </a:t>
            </a:r>
            <a:r>
              <a:rPr lang="en-US" sz="2800" dirty="0" err="1">
                <a:latin typeface="Preeti" pitchFamily="2" charset="0"/>
              </a:rPr>
              <a:t>ug</a:t>
            </a:r>
            <a:r>
              <a:rPr lang="en-US" sz="2800" dirty="0">
                <a:latin typeface="Preeti" pitchFamily="2" charset="0"/>
              </a:rPr>
              <a:t>{ ;</a:t>
            </a:r>
            <a:r>
              <a:rPr lang="en-US" sz="2800" dirty="0" smtClean="0">
                <a:latin typeface="Preeti" pitchFamily="2" charset="0"/>
              </a:rPr>
              <a:t>lsG5 . </a:t>
            </a:r>
            <a:endParaRPr lang="en-US" sz="2800" dirty="0"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376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423" y="1596183"/>
            <a:ext cx="4105234" cy="374808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399" y="1499435"/>
            <a:ext cx="4754880" cy="374904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latin typeface="Preeti" pitchFamily="2" charset="0"/>
              </a:rPr>
              <a:t>cfkFm</a:t>
            </a:r>
            <a:r>
              <a:rPr lang="en-US" sz="2800" dirty="0">
                <a:latin typeface="Preeti" pitchFamily="2" charset="0"/>
              </a:rPr>
              <a:t>', </a:t>
            </a:r>
            <a:r>
              <a:rPr lang="en-US" sz="2800" dirty="0" err="1">
                <a:latin typeface="Preeti" pitchFamily="2" charset="0"/>
              </a:rPr>
              <a:t>cfˆgf</a:t>
            </a:r>
            <a:r>
              <a:rPr lang="en-US" sz="2800" dirty="0">
                <a:latin typeface="Preeti" pitchFamily="2" charset="0"/>
              </a:rPr>
              <a:t>] ;</a:t>
            </a:r>
            <a:r>
              <a:rPr lang="en-US" sz="2800" dirty="0" err="1">
                <a:latin typeface="Preeti" pitchFamily="2" charset="0"/>
              </a:rPr>
              <a:t>fyL</a:t>
            </a:r>
            <a:r>
              <a:rPr lang="en-US" sz="2800" dirty="0">
                <a:latin typeface="Preeti" pitchFamily="2" charset="0"/>
              </a:rPr>
              <a:t>;ªL l5d]</a:t>
            </a:r>
            <a:r>
              <a:rPr lang="en-US" sz="2800" dirty="0" err="1">
                <a:latin typeface="Preeti" pitchFamily="2" charset="0"/>
              </a:rPr>
              <a:t>sL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cyjf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cGo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s'g</a:t>
            </a:r>
            <a:r>
              <a:rPr lang="en-US" sz="2800" dirty="0">
                <a:latin typeface="Preeti" pitchFamily="2" charset="0"/>
              </a:rPr>
              <a:t>} </a:t>
            </a:r>
            <a:r>
              <a:rPr lang="en-US" sz="2800" dirty="0" err="1">
                <a:latin typeface="Preeti" pitchFamily="2" charset="0"/>
              </a:rPr>
              <a:t>JolQm</a:t>
            </a:r>
            <a:r>
              <a:rPr lang="en-US" sz="2800" dirty="0">
                <a:latin typeface="Preeti" pitchFamily="2" charset="0"/>
              </a:rPr>
              <a:t> of}g </a:t>
            </a:r>
            <a:r>
              <a:rPr lang="en-US" sz="2800" dirty="0" err="1">
                <a:latin typeface="Preeti" pitchFamily="2" charset="0"/>
              </a:rPr>
              <a:t>zf</a:t>
            </a:r>
            <a:r>
              <a:rPr lang="en-US" sz="2800" dirty="0">
                <a:latin typeface="Preeti" pitchFamily="2" charset="0"/>
              </a:rPr>
              <a:t>]if0f / </a:t>
            </a:r>
            <a:r>
              <a:rPr lang="en-US" sz="2800" dirty="0" err="1">
                <a:latin typeface="Preeti" pitchFamily="2" charset="0"/>
              </a:rPr>
              <a:t>b'J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ojxf</a:t>
            </a:r>
            <a:r>
              <a:rPr lang="en-US" sz="2800" dirty="0">
                <a:latin typeface="Preeti" pitchFamily="2" charset="0"/>
              </a:rPr>
              <a:t>/ </a:t>
            </a:r>
            <a:r>
              <a:rPr lang="en-US" sz="2800" dirty="0" smtClean="0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l;sf</a:t>
            </a:r>
            <a:r>
              <a:rPr lang="en-US" sz="2800" dirty="0">
                <a:latin typeface="Preeti" pitchFamily="2" charset="0"/>
              </a:rPr>
              <a:t>/ </a:t>
            </a:r>
            <a:r>
              <a:rPr lang="en-US" sz="2800" dirty="0" err="1">
                <a:latin typeface="Preeti" pitchFamily="2" charset="0"/>
              </a:rPr>
              <a:t>ePsf</a:t>
            </a:r>
            <a:r>
              <a:rPr lang="en-US" sz="2800" dirty="0">
                <a:latin typeface="Preeti" pitchFamily="2" charset="0"/>
              </a:rPr>
              <a:t>] b]v]</a:t>
            </a:r>
            <a:r>
              <a:rPr lang="en-US" sz="2800" dirty="0" err="1">
                <a:latin typeface="Preeti" pitchFamily="2" charset="0"/>
              </a:rPr>
              <a:t>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cyjf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yfxf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kfPdf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t'?Gt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va</a:t>
            </a:r>
            <a:r>
              <a:rPr lang="en-US" sz="2800" dirty="0">
                <a:latin typeface="Preeti" pitchFamily="2" charset="0"/>
              </a:rPr>
              <a:t>/ </a:t>
            </a:r>
            <a:r>
              <a:rPr lang="en-US" sz="2800" dirty="0" err="1">
                <a:latin typeface="Preeti" pitchFamily="2" charset="0"/>
              </a:rPr>
              <a:t>ug</a:t>
            </a:r>
            <a:r>
              <a:rPr lang="en-US" sz="2800" dirty="0">
                <a:latin typeface="Preeti" pitchFamily="2" charset="0"/>
              </a:rPr>
              <a:t>{' </a:t>
            </a:r>
            <a:r>
              <a:rPr lang="en-US" sz="2800" dirty="0" smtClean="0">
                <a:latin typeface="Preeti" pitchFamily="2" charset="0"/>
              </a:rPr>
              <a:t>kb{5 . </a:t>
            </a:r>
            <a:r>
              <a:rPr lang="en-US" sz="2800" dirty="0" err="1">
                <a:latin typeface="Preeti" pitchFamily="2" charset="0"/>
              </a:rPr>
              <a:t>To;f</a:t>
            </a:r>
            <a:r>
              <a:rPr lang="en-US" sz="2800" dirty="0">
                <a:latin typeface="Preeti" pitchFamily="2" charset="0"/>
              </a:rPr>
              <a:t>] u/]</a:t>
            </a:r>
            <a:r>
              <a:rPr lang="en-US" sz="2800" dirty="0" err="1">
                <a:latin typeface="Preeti" pitchFamily="2" charset="0"/>
              </a:rPr>
              <a:t>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ck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fwLn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cfˆgf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hflu</a:t>
            </a:r>
            <a:r>
              <a:rPr lang="en-US" sz="2800" dirty="0">
                <a:latin typeface="Preeti" pitchFamily="2" charset="0"/>
              </a:rPr>
              <a:t>/ </a:t>
            </a:r>
            <a:r>
              <a:rPr lang="en-US" sz="2800" dirty="0" err="1">
                <a:latin typeface="Preeti" pitchFamily="2" charset="0"/>
              </a:rPr>
              <a:t>u'dfpg'sf</a:t>
            </a:r>
            <a:r>
              <a:rPr lang="en-US" sz="2800" dirty="0">
                <a:latin typeface="Preeti" pitchFamily="2" charset="0"/>
              </a:rPr>
              <a:t>] ;</a:t>
            </a:r>
            <a:r>
              <a:rPr lang="en-US" sz="2800" dirty="0" err="1">
                <a:latin typeface="Preeti" pitchFamily="2" charset="0"/>
              </a:rPr>
              <a:t>fy</a:t>
            </a:r>
            <a:r>
              <a:rPr lang="en-US" sz="2800" dirty="0">
                <a:latin typeface="Preeti" pitchFamily="2" charset="0"/>
              </a:rPr>
              <a:t>} </a:t>
            </a:r>
            <a:r>
              <a:rPr lang="en-US" sz="2800" dirty="0" err="1">
                <a:latin typeface="Preeti" pitchFamily="2" charset="0"/>
              </a:rPr>
              <a:t>sfg'g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adf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lhd</a:t>
            </a:r>
            <a:r>
              <a:rPr lang="en-US" sz="2800" dirty="0">
                <a:latin typeface="Preeti" pitchFamily="2" charset="0"/>
              </a:rPr>
              <a:t> ;</a:t>
            </a:r>
            <a:r>
              <a:rPr lang="en-US" sz="2800" dirty="0" err="1">
                <a:latin typeface="Preeti" pitchFamily="2" charset="0"/>
              </a:rPr>
              <a:t>hfo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smtClean="0">
                <a:latin typeface="Preeti" pitchFamily="2" charset="0"/>
              </a:rPr>
              <a:t>kfpF5 . </a:t>
            </a:r>
            <a:endParaRPr lang="en-US" sz="2800" dirty="0" smtClean="0">
              <a:latin typeface="Preeti" pitchFamily="2" charset="0"/>
            </a:endParaRPr>
          </a:p>
          <a:p>
            <a:r>
              <a:rPr lang="en-US" sz="2800" dirty="0" smtClean="0">
                <a:latin typeface="Preeti" pitchFamily="2" charset="0"/>
              </a:rPr>
              <a:t>;</a:t>
            </a:r>
            <a:r>
              <a:rPr lang="en-US" sz="2800" dirty="0" err="1">
                <a:latin typeface="Preeti" pitchFamily="2" charset="0"/>
              </a:rPr>
              <a:t>fy</a:t>
            </a:r>
            <a:r>
              <a:rPr lang="en-US" sz="2800" dirty="0">
                <a:latin typeface="Preeti" pitchFamily="2" charset="0"/>
              </a:rPr>
              <a:t>} kLl8tn] </a:t>
            </a:r>
            <a:r>
              <a:rPr lang="en-US" sz="2800" dirty="0" err="1">
                <a:latin typeface="Preeti" pitchFamily="2" charset="0"/>
              </a:rPr>
              <a:t>Gofo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smtClean="0">
                <a:latin typeface="Preeti" pitchFamily="2" charset="0"/>
              </a:rPr>
              <a:t>kfpF5g . </a:t>
            </a:r>
            <a:endParaRPr lang="en-US" sz="2800" dirty="0" smtClean="0">
              <a:latin typeface="Preeti" pitchFamily="2" charset="0"/>
            </a:endParaRPr>
          </a:p>
          <a:p>
            <a:r>
              <a:rPr lang="en-US" sz="2800" dirty="0">
                <a:solidFill>
                  <a:srgbClr val="FFC000"/>
                </a:solidFill>
                <a:latin typeface="Preeti" pitchFamily="2" charset="0"/>
              </a:rPr>
              <a:t>kLl8t </a:t>
            </a:r>
            <a:r>
              <a:rPr lang="en-US" sz="2800" dirty="0" smtClean="0">
                <a:solidFill>
                  <a:srgbClr val="FFC000"/>
                </a:solidFill>
                <a:latin typeface="Preeti" pitchFamily="2" charset="0"/>
              </a:rPr>
              <a:t>/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Preeti" pitchFamily="2" charset="0"/>
              </a:rPr>
              <a:t>ph</a:t>
            </a:r>
            <a:r>
              <a:rPr lang="en-US" sz="2800" dirty="0">
                <a:solidFill>
                  <a:srgbClr val="FFC000"/>
                </a:solidFill>
                <a:latin typeface="Preeti" pitchFamily="2" charset="0"/>
              </a:rPr>
              <a:t>'/</a:t>
            </a:r>
            <a:r>
              <a:rPr lang="en-US" sz="2800" dirty="0" err="1">
                <a:solidFill>
                  <a:srgbClr val="FFC000"/>
                </a:solidFill>
                <a:latin typeface="Preeti" pitchFamily="2" charset="0"/>
              </a:rPr>
              <a:t>Lstf</a:t>
            </a:r>
            <a:r>
              <a:rPr lang="en-US" sz="2800" dirty="0">
                <a:solidFill>
                  <a:srgbClr val="FFC000"/>
                </a:solidFill>
                <a:latin typeface="Preeti" pitchFamily="2" charset="0"/>
              </a:rPr>
              <a:t>{sf] </a:t>
            </a:r>
            <a:r>
              <a:rPr lang="en-US" sz="2800" dirty="0" err="1">
                <a:solidFill>
                  <a:srgbClr val="FFC000"/>
                </a:solidFill>
                <a:latin typeface="Preeti" pitchFamily="2" charset="0"/>
              </a:rPr>
              <a:t>ljj</a:t>
            </a:r>
            <a:r>
              <a:rPr lang="en-US" sz="2800" dirty="0">
                <a:solidFill>
                  <a:srgbClr val="FFC000"/>
                </a:solidFill>
                <a:latin typeface="Preeti" pitchFamily="2" charset="0"/>
              </a:rPr>
              <a:t>/0f </a:t>
            </a:r>
            <a:r>
              <a:rPr lang="en-US" sz="2800" dirty="0" err="1">
                <a:solidFill>
                  <a:srgbClr val="FFC000"/>
                </a:solidFill>
                <a:latin typeface="Preeti" pitchFamily="2" charset="0"/>
              </a:rPr>
              <a:t>uf</a:t>
            </a:r>
            <a:r>
              <a:rPr lang="en-US" sz="2800" dirty="0">
                <a:solidFill>
                  <a:srgbClr val="FFC000"/>
                </a:solidFill>
                <a:latin typeface="Preeti" pitchFamily="2" charset="0"/>
              </a:rPr>
              <a:t>]</a:t>
            </a:r>
            <a:r>
              <a:rPr lang="en-US" sz="2800" dirty="0" err="1">
                <a:solidFill>
                  <a:srgbClr val="FFC000"/>
                </a:solidFill>
                <a:latin typeface="Preeti" pitchFamily="2" charset="0"/>
              </a:rPr>
              <a:t>Ko</a:t>
            </a:r>
            <a:r>
              <a:rPr lang="en-US" sz="2800" dirty="0">
                <a:solidFill>
                  <a:srgbClr val="FFC000"/>
                </a:solidFill>
                <a:latin typeface="Preeti" pitchFamily="2" charset="0"/>
              </a:rPr>
              <a:t> /</a:t>
            </a:r>
            <a:r>
              <a:rPr lang="en-US" sz="2800" dirty="0" err="1" smtClean="0">
                <a:solidFill>
                  <a:srgbClr val="FFC000"/>
                </a:solidFill>
                <a:latin typeface="Preeti" pitchFamily="2" charset="0"/>
              </a:rPr>
              <a:t>xg</a:t>
            </a:r>
            <a:r>
              <a:rPr lang="en-US" sz="2800" dirty="0" smtClean="0">
                <a:solidFill>
                  <a:srgbClr val="FFC000"/>
                </a:solidFill>
                <a:latin typeface="Preeti" pitchFamily="2" charset="0"/>
              </a:rPr>
              <a:t>]5 .</a:t>
            </a:r>
            <a:endParaRPr lang="en-US" sz="2800" dirty="0">
              <a:solidFill>
                <a:srgbClr val="FFC000"/>
              </a:solidFill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104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reeti" pitchFamily="2" charset="0"/>
              </a:rPr>
              <a:t>kLl8tn] </a:t>
            </a:r>
            <a:r>
              <a:rPr lang="en-US" b="1" dirty="0" err="1">
                <a:latin typeface="Preeti" pitchFamily="2" charset="0"/>
              </a:rPr>
              <a:t>kfpg</a:t>
            </a:r>
            <a:r>
              <a:rPr lang="en-US" b="1" dirty="0">
                <a:latin typeface="Preeti" pitchFamily="2" charset="0"/>
              </a:rPr>
              <a:t> ;Sg] </a:t>
            </a:r>
            <a:r>
              <a:rPr lang="en-US" b="1" dirty="0" err="1">
                <a:latin typeface="Preeti" pitchFamily="2" charset="0"/>
              </a:rPr>
              <a:t>laleGg</a:t>
            </a:r>
            <a:r>
              <a:rPr lang="en-US" b="1" dirty="0">
                <a:latin typeface="Preeti" pitchFamily="2" charset="0"/>
              </a:rPr>
              <a:t> ;</a:t>
            </a:r>
            <a:r>
              <a:rPr lang="en-US" b="1" dirty="0" err="1">
                <a:latin typeface="Preeti" pitchFamily="2" charset="0"/>
              </a:rPr>
              <a:t>xof</a:t>
            </a:r>
            <a:r>
              <a:rPr lang="en-US" b="1" dirty="0">
                <a:latin typeface="Preeti" pitchFamily="2" charset="0"/>
              </a:rPr>
              <a:t>]</a:t>
            </a:r>
            <a:r>
              <a:rPr lang="en-US" b="1" dirty="0" err="1">
                <a:latin typeface="Preeti" pitchFamily="2" charset="0"/>
              </a:rPr>
              <a:t>ux</a:t>
            </a:r>
            <a:r>
              <a:rPr lang="en-US" b="1" dirty="0">
                <a:latin typeface="Preeti" pitchFamily="2" charset="0"/>
              </a:rPr>
              <a:t>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Preeti" pitchFamily="2" charset="0"/>
              </a:rPr>
              <a:t>sfg'lg</a:t>
            </a:r>
            <a:r>
              <a:rPr lang="en-US" sz="2800" dirty="0">
                <a:latin typeface="Preeti" pitchFamily="2" charset="0"/>
              </a:rPr>
              <a:t> ;</a:t>
            </a:r>
            <a:r>
              <a:rPr lang="en-US" sz="2800" dirty="0" err="1">
                <a:latin typeface="Preeti" pitchFamily="2" charset="0"/>
              </a:rPr>
              <a:t>xof</a:t>
            </a:r>
            <a:r>
              <a:rPr lang="en-US" sz="2800" dirty="0">
                <a:latin typeface="Preeti" pitchFamily="2" charset="0"/>
              </a:rPr>
              <a:t>]u </a:t>
            </a:r>
          </a:p>
          <a:p>
            <a:r>
              <a:rPr lang="en-US" sz="2800" dirty="0" err="1">
                <a:latin typeface="Preeti" pitchFamily="2" charset="0"/>
              </a:rPr>
              <a:t>dgf</a:t>
            </a:r>
            <a:r>
              <a:rPr lang="en-US" sz="2800" dirty="0">
                <a:latin typeface="Preeti" pitchFamily="2" charset="0"/>
              </a:rPr>
              <a:t>];</a:t>
            </a:r>
            <a:r>
              <a:rPr lang="en-US" sz="2800" dirty="0" err="1">
                <a:latin typeface="Preeti" pitchFamily="2" charset="0"/>
              </a:rPr>
              <a:t>fdflhs</a:t>
            </a:r>
            <a:r>
              <a:rPr lang="en-US" sz="2800" dirty="0">
                <a:latin typeface="Preeti" pitchFamily="2" charset="0"/>
              </a:rPr>
              <a:t> k/</a:t>
            </a:r>
            <a:r>
              <a:rPr lang="en-US" sz="2800" dirty="0" err="1">
                <a:latin typeface="Preeti" pitchFamily="2" charset="0"/>
              </a:rPr>
              <a:t>fd</a:t>
            </a:r>
            <a:r>
              <a:rPr lang="en-US" sz="2800" dirty="0">
                <a:latin typeface="Preeti" pitchFamily="2" charset="0"/>
              </a:rPr>
              <a:t>;{ </a:t>
            </a:r>
          </a:p>
          <a:p>
            <a:r>
              <a:rPr lang="en-US" sz="2800" dirty="0">
                <a:latin typeface="Preeti" pitchFamily="2" charset="0"/>
              </a:rPr>
              <a:t>d]l8sn ;</a:t>
            </a:r>
            <a:r>
              <a:rPr lang="en-US" sz="2800" dirty="0" err="1">
                <a:latin typeface="Preeti" pitchFamily="2" charset="0"/>
              </a:rPr>
              <a:t>xof</a:t>
            </a:r>
            <a:r>
              <a:rPr lang="en-US" sz="2800" dirty="0">
                <a:latin typeface="Preeti" pitchFamily="2" charset="0"/>
              </a:rPr>
              <a:t>]u </a:t>
            </a:r>
          </a:p>
          <a:p>
            <a:r>
              <a:rPr lang="en-US" sz="2800" dirty="0" err="1">
                <a:latin typeface="Preeti" pitchFamily="2" charset="0"/>
              </a:rPr>
              <a:t>cNksflng</a:t>
            </a:r>
            <a:r>
              <a:rPr lang="en-US" sz="2800" dirty="0">
                <a:latin typeface="Preeti" pitchFamily="2" charset="0"/>
              </a:rPr>
              <a:t> ;'/</a:t>
            </a:r>
            <a:r>
              <a:rPr lang="en-US" sz="2800" dirty="0" err="1">
                <a:latin typeface="Preeti" pitchFamily="2" charset="0"/>
              </a:rPr>
              <a:t>lIft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af</a:t>
            </a:r>
            <a:r>
              <a:rPr lang="en-US" sz="2800" dirty="0">
                <a:latin typeface="Preeti" pitchFamily="2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3090330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74" y="642594"/>
            <a:ext cx="9958252" cy="5601516"/>
          </a:xfrm>
        </p:spPr>
      </p:pic>
    </p:spTree>
    <p:extLst>
      <p:ext uri="{BB962C8B-B14F-4D97-AF65-F5344CB8AC3E}">
        <p14:creationId xmlns:p14="http://schemas.microsoft.com/office/powerpoint/2010/main" val="1859172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>
                <a:latin typeface="Preeti" pitchFamily="2" charset="0"/>
              </a:rPr>
              <a:t>“</a:t>
            </a:r>
            <a:r>
              <a:rPr lang="hi-IN" sz="5400" dirty="0" smtClean="0"/>
              <a:t>फ्रीडम स्टुडियो</a:t>
            </a:r>
            <a:r>
              <a:rPr lang="en-US" sz="5400" dirty="0" smtClean="0">
                <a:latin typeface="Preeti" pitchFamily="2" charset="0"/>
              </a:rPr>
              <a:t>” </a:t>
            </a:r>
            <a:r>
              <a:rPr lang="hi-IN" sz="5400" dirty="0" smtClean="0"/>
              <a:t>को </a:t>
            </a:r>
            <a:r>
              <a:rPr lang="hi-IN" sz="5400" dirty="0"/>
              <a:t>परिचय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26955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926" y="1754777"/>
            <a:ext cx="10058400" cy="393192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Preeti" pitchFamily="2" charset="0"/>
              </a:rPr>
              <a:t>“k|mL8d :6'l8of]” </a:t>
            </a:r>
            <a:r>
              <a:rPr lang="en-US" sz="2800" dirty="0">
                <a:latin typeface="Preeti" pitchFamily="2" charset="0"/>
              </a:rPr>
              <a:t>Pp6f </a:t>
            </a:r>
            <a:r>
              <a:rPr lang="en-US" sz="2800" dirty="0" err="1">
                <a:latin typeface="Preeti" pitchFamily="2" charset="0"/>
              </a:rPr>
              <a:t>cleofg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xf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h;n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snf</a:t>
            </a:r>
            <a:r>
              <a:rPr lang="en-US" sz="2800" dirty="0">
                <a:latin typeface="Preeti" pitchFamily="2" charset="0"/>
              </a:rPr>
              <a:t> / ;</a:t>
            </a:r>
            <a:r>
              <a:rPr lang="en-US" sz="2800" dirty="0" err="1">
                <a:latin typeface="Preeti" pitchFamily="2" charset="0"/>
              </a:rPr>
              <a:t>lqmotf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dfkm</a:t>
            </a:r>
            <a:r>
              <a:rPr lang="en-US" sz="2800" dirty="0">
                <a:latin typeface="Preeti" pitchFamily="2" charset="0"/>
              </a:rPr>
              <a:t>{t ;</a:t>
            </a:r>
            <a:r>
              <a:rPr lang="en-US" sz="2800" dirty="0" err="1">
                <a:latin typeface="Preeti" pitchFamily="2" charset="0"/>
              </a:rPr>
              <a:t>fdflhs</a:t>
            </a:r>
            <a:r>
              <a:rPr lang="en-US" sz="2800" dirty="0">
                <a:latin typeface="Preeti" pitchFamily="2" charset="0"/>
              </a:rPr>
              <a:t> kl/</a:t>
            </a:r>
            <a:r>
              <a:rPr lang="en-US" sz="2800" dirty="0" err="1">
                <a:latin typeface="Preeti" pitchFamily="2" charset="0"/>
              </a:rPr>
              <a:t>jt</a:t>
            </a:r>
            <a:r>
              <a:rPr lang="en-US" sz="2800" dirty="0">
                <a:latin typeface="Preeti" pitchFamily="2" charset="0"/>
              </a:rPr>
              <a:t>{g </a:t>
            </a:r>
            <a:r>
              <a:rPr lang="en-US" sz="2800" dirty="0" err="1">
                <a:latin typeface="Preeti" pitchFamily="2" charset="0"/>
              </a:rPr>
              <a:t>k|lqmofnfO</a:t>
            </a:r>
            <a:r>
              <a:rPr lang="en-US" sz="2800" dirty="0">
                <a:latin typeface="Preeti" pitchFamily="2" charset="0"/>
              </a:rPr>
              <a:t>{ ;d[4 </a:t>
            </a:r>
            <a:r>
              <a:rPr lang="en-US" sz="2800" dirty="0" smtClean="0">
                <a:latin typeface="Preeti" pitchFamily="2" charset="0"/>
              </a:rPr>
              <a:t>agfpF5 . </a:t>
            </a:r>
            <a:endParaRPr lang="en-US" sz="2800" dirty="0" smtClean="0">
              <a:latin typeface="Preeti" pitchFamily="2" charset="0"/>
            </a:endParaRPr>
          </a:p>
          <a:p>
            <a:r>
              <a:rPr lang="en-US" sz="2800" dirty="0" smtClean="0">
                <a:latin typeface="Preeti" pitchFamily="2" charset="0"/>
              </a:rPr>
              <a:t>of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o'jf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snfsf</a:t>
            </a:r>
            <a:r>
              <a:rPr lang="en-US" sz="2800" dirty="0">
                <a:latin typeface="Preeti" pitchFamily="2" charset="0"/>
              </a:rPr>
              <a:t>/ / </a:t>
            </a:r>
            <a:r>
              <a:rPr lang="en-US" sz="2800" dirty="0" err="1">
                <a:latin typeface="Preeti" pitchFamily="2" charset="0"/>
              </a:rPr>
              <a:t>sfo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stf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x¿sf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nflu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snf</a:t>
            </a:r>
            <a:r>
              <a:rPr lang="en-US" sz="2800" dirty="0">
                <a:latin typeface="Preeti" pitchFamily="2" charset="0"/>
              </a:rPr>
              <a:t> / ;</a:t>
            </a:r>
            <a:r>
              <a:rPr lang="en-US" sz="2800" dirty="0" err="1">
                <a:latin typeface="Preeti" pitchFamily="2" charset="0"/>
              </a:rPr>
              <a:t>lqmotfnfO</a:t>
            </a:r>
            <a:r>
              <a:rPr lang="en-US" sz="2800" dirty="0">
                <a:latin typeface="Preeti" pitchFamily="2" charset="0"/>
              </a:rPr>
              <a:t>{ </a:t>
            </a:r>
            <a:r>
              <a:rPr lang="en-US" sz="2800" dirty="0" err="1">
                <a:latin typeface="Preeti" pitchFamily="2" charset="0"/>
              </a:rPr>
              <a:t>PsLs</a:t>
            </a:r>
            <a:r>
              <a:rPr lang="en-US" sz="2800" dirty="0">
                <a:latin typeface="Preeti" pitchFamily="2" charset="0"/>
              </a:rPr>
              <a:t>[t u/]/ </a:t>
            </a:r>
            <a:r>
              <a:rPr lang="en-US" sz="2800" dirty="0" err="1">
                <a:latin typeface="Preeti" pitchFamily="2" charset="0"/>
              </a:rPr>
              <a:t>cfˆgf</a:t>
            </a:r>
            <a:r>
              <a:rPr lang="en-US" sz="2800" dirty="0">
                <a:latin typeface="Preeti" pitchFamily="2" charset="0"/>
              </a:rPr>
              <a:t>] k/</a:t>
            </a:r>
            <a:r>
              <a:rPr lang="en-US" sz="2800" dirty="0" err="1">
                <a:latin typeface="Preeti" pitchFamily="2" charset="0"/>
              </a:rPr>
              <a:t>Dk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fut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sfdnfO</a:t>
            </a:r>
            <a:r>
              <a:rPr lang="en-US" sz="2800" dirty="0">
                <a:latin typeface="Preeti" pitchFamily="2" charset="0"/>
              </a:rPr>
              <a:t>{ </a:t>
            </a:r>
            <a:r>
              <a:rPr lang="en-US" sz="2800" dirty="0" err="1">
                <a:latin typeface="Preeti" pitchFamily="2" charset="0"/>
              </a:rPr>
              <a:t>zlQmzfnL</a:t>
            </a:r>
            <a:r>
              <a:rPr lang="en-US" sz="2800" dirty="0">
                <a:latin typeface="Preeti" pitchFamily="2" charset="0"/>
              </a:rPr>
              <a:t> / </a:t>
            </a:r>
            <a:r>
              <a:rPr lang="en-US" sz="2800" dirty="0" err="1">
                <a:latin typeface="Preeti" pitchFamily="2" charset="0"/>
              </a:rPr>
              <a:t>k|efjsf</a:t>
            </a:r>
            <a:r>
              <a:rPr lang="en-US" sz="2800" dirty="0">
                <a:latin typeface="Preeti" pitchFamily="2" charset="0"/>
              </a:rPr>
              <a:t>/L </a:t>
            </a:r>
            <a:r>
              <a:rPr lang="en-US" sz="2800" dirty="0" err="1">
                <a:latin typeface="Preeti" pitchFamily="2" charset="0"/>
              </a:rPr>
              <a:t>sfo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df</a:t>
            </a:r>
            <a:r>
              <a:rPr lang="en-US" sz="2800" dirty="0">
                <a:latin typeface="Preeti" pitchFamily="2" charset="0"/>
              </a:rPr>
              <a:t> ¿</a:t>
            </a:r>
            <a:r>
              <a:rPr lang="en-US" sz="2800" dirty="0" err="1">
                <a:latin typeface="Preeti" pitchFamily="2" charset="0"/>
              </a:rPr>
              <a:t>kfGt</a:t>
            </a:r>
            <a:r>
              <a:rPr lang="en-US" sz="2800" dirty="0">
                <a:latin typeface="Preeti" pitchFamily="2" charset="0"/>
              </a:rPr>
              <a:t>/0f </a:t>
            </a:r>
            <a:r>
              <a:rPr lang="en-US" sz="2800" dirty="0" err="1">
                <a:latin typeface="Preeti" pitchFamily="2" charset="0"/>
              </a:rPr>
              <a:t>ug</a:t>
            </a:r>
            <a:r>
              <a:rPr lang="en-US" sz="2800" dirty="0">
                <a:latin typeface="Preeti" pitchFamily="2" charset="0"/>
              </a:rPr>
              <a:t>]{ </a:t>
            </a:r>
            <a:r>
              <a:rPr lang="en-US" sz="2800" dirty="0" err="1">
                <a:latin typeface="Preeti" pitchFamily="2" charset="0"/>
              </a:rPr>
              <a:t>d~r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xf</a:t>
            </a:r>
            <a:r>
              <a:rPr lang="en-US" sz="2800" dirty="0" smtClean="0">
                <a:latin typeface="Preeti" pitchFamily="2" charset="0"/>
              </a:rPr>
              <a:t> ].</a:t>
            </a:r>
            <a:endParaRPr lang="en-US" sz="2800" dirty="0" smtClean="0">
              <a:latin typeface="Preeti" pitchFamily="2" charset="0"/>
            </a:endParaRPr>
          </a:p>
          <a:p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xfdL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o'jf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snfsf</a:t>
            </a:r>
            <a:r>
              <a:rPr lang="en-US" sz="2800" dirty="0">
                <a:latin typeface="Preeti" pitchFamily="2" charset="0"/>
              </a:rPr>
              <a:t>/x¿ / </a:t>
            </a:r>
            <a:r>
              <a:rPr lang="en-US" sz="2800" dirty="0" err="1">
                <a:latin typeface="Preeti" pitchFamily="2" charset="0"/>
              </a:rPr>
              <a:t>sfo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stf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x¿nfO</a:t>
            </a:r>
            <a:r>
              <a:rPr lang="en-US" sz="2800" dirty="0">
                <a:latin typeface="Preeti" pitchFamily="2" charset="0"/>
              </a:rPr>
              <a:t>{ </a:t>
            </a:r>
            <a:r>
              <a:rPr lang="en-US" sz="2800" dirty="0" err="1">
                <a:latin typeface="Preeti" pitchFamily="2" charset="0"/>
              </a:rPr>
              <a:t>snfTds</a:t>
            </a:r>
            <a:r>
              <a:rPr lang="en-US" sz="2800" dirty="0">
                <a:latin typeface="Preeti" pitchFamily="2" charset="0"/>
              </a:rPr>
              <a:t> kl/of]</a:t>
            </a:r>
            <a:r>
              <a:rPr lang="en-US" sz="2800" dirty="0" err="1">
                <a:latin typeface="Preeti" pitchFamily="2" charset="0"/>
              </a:rPr>
              <a:t>hgfx</a:t>
            </a:r>
            <a:r>
              <a:rPr lang="en-US" sz="2800" dirty="0">
                <a:latin typeface="Preeti" pitchFamily="2" charset="0"/>
              </a:rPr>
              <a:t>¿ </a:t>
            </a:r>
            <a:r>
              <a:rPr lang="en-US" sz="2800" dirty="0" err="1">
                <a:latin typeface="Preeti" pitchFamily="2" charset="0"/>
              </a:rPr>
              <a:t>gjfrf</a:t>
            </a:r>
            <a:r>
              <a:rPr lang="en-US" sz="2800" dirty="0">
                <a:latin typeface="Preeti" pitchFamily="2" charset="0"/>
              </a:rPr>
              <a:t>/ </a:t>
            </a:r>
            <a:r>
              <a:rPr lang="en-US" sz="2800" dirty="0" err="1">
                <a:latin typeface="Preeti" pitchFamily="2" charset="0"/>
              </a:rPr>
              <a:t>ug</a:t>
            </a:r>
            <a:r>
              <a:rPr lang="en-US" sz="2800" dirty="0">
                <a:latin typeface="Preeti" pitchFamily="2" charset="0"/>
              </a:rPr>
              <a:t>{ / :</a:t>
            </a:r>
            <a:r>
              <a:rPr lang="en-US" sz="2800" dirty="0" err="1">
                <a:latin typeface="Preeti" pitchFamily="2" charset="0"/>
              </a:rPr>
              <a:t>jtGq</a:t>
            </a:r>
            <a:r>
              <a:rPr lang="en-US" sz="2800" dirty="0">
                <a:latin typeface="Preeti" pitchFamily="2" charset="0"/>
              </a:rPr>
              <a:t> / Gofok"0f{ ;</a:t>
            </a:r>
            <a:r>
              <a:rPr lang="en-US" sz="2800" dirty="0" err="1">
                <a:latin typeface="Preeti" pitchFamily="2" charset="0"/>
              </a:rPr>
              <a:t>dfhsf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nflu</a:t>
            </a:r>
            <a:r>
              <a:rPr lang="en-US" sz="2800" dirty="0">
                <a:latin typeface="Preeti" pitchFamily="2" charset="0"/>
              </a:rPr>
              <a:t> of]</a:t>
            </a:r>
            <a:r>
              <a:rPr lang="en-US" sz="2800" dirty="0" err="1">
                <a:latin typeface="Preeti" pitchFamily="2" charset="0"/>
              </a:rPr>
              <a:t>ubfg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ug</a:t>
            </a:r>
            <a:r>
              <a:rPr lang="en-US" sz="2800" dirty="0">
                <a:latin typeface="Preeti" pitchFamily="2" charset="0"/>
              </a:rPr>
              <a:t>{ NofpF5f</a:t>
            </a:r>
            <a:r>
              <a:rPr lang="en-US" sz="2800" dirty="0" smtClean="0">
                <a:latin typeface="Preeti" pitchFamily="2" charset="0"/>
              </a:rPr>
              <a:t>}+ .</a:t>
            </a:r>
            <a:endParaRPr lang="en-US" sz="2800" dirty="0"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984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72628"/>
            <a:ext cx="10058400" cy="1371600"/>
          </a:xfrm>
        </p:spPr>
        <p:txBody>
          <a:bodyPr/>
          <a:lstStyle/>
          <a:p>
            <a:r>
              <a:rPr lang="en-US" b="1" dirty="0" err="1" smtClean="0">
                <a:latin typeface="Preeti" pitchFamily="2" charset="0"/>
              </a:rPr>
              <a:t>tflndsf</a:t>
            </a:r>
            <a:r>
              <a:rPr lang="en-US" b="1" dirty="0">
                <a:latin typeface="Preeti" pitchFamily="2" charset="0"/>
              </a:rPr>
              <a:t>] p2]</a:t>
            </a:r>
            <a:r>
              <a:rPr lang="en-US" b="1" dirty="0" err="1">
                <a:latin typeface="Preeti" pitchFamily="2" charset="0"/>
              </a:rPr>
              <a:t>Zox</a:t>
            </a:r>
            <a:r>
              <a:rPr lang="en-US" b="1" dirty="0">
                <a:latin typeface="Preeti" pitchFamily="2" charset="0"/>
              </a:rPr>
              <a:t>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80604"/>
            <a:ext cx="10058400" cy="4367349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Preeti" pitchFamily="2" charset="0"/>
              </a:rPr>
              <a:t>g]</a:t>
            </a:r>
            <a:r>
              <a:rPr lang="en-US" sz="2800" dirty="0" err="1" smtClean="0">
                <a:latin typeface="Preeti" pitchFamily="2" charset="0"/>
              </a:rPr>
              <a:t>kfn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ef</a:t>
            </a:r>
            <a:r>
              <a:rPr lang="en-US" sz="2800" dirty="0">
                <a:latin typeface="Preeti" pitchFamily="2" charset="0"/>
              </a:rPr>
              <a:t>}</a:t>
            </a:r>
            <a:r>
              <a:rPr lang="en-US" sz="2800" dirty="0" err="1">
                <a:latin typeface="Preeti" pitchFamily="2" charset="0"/>
              </a:rPr>
              <a:t>uf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lns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ljljwtf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ePsf</a:t>
            </a:r>
            <a:r>
              <a:rPr lang="en-US" sz="2800" dirty="0">
                <a:latin typeface="Preeti" pitchFamily="2" charset="0"/>
              </a:rPr>
              <a:t>] b]z </a:t>
            </a:r>
            <a:r>
              <a:rPr lang="en-US" sz="2800" dirty="0" err="1">
                <a:latin typeface="Preeti" pitchFamily="2" charset="0"/>
              </a:rPr>
              <a:t>xf</a:t>
            </a:r>
            <a:r>
              <a:rPr lang="en-US" sz="2800" dirty="0">
                <a:latin typeface="Preeti" pitchFamily="2" charset="0"/>
              </a:rPr>
              <a:t>] / </a:t>
            </a:r>
            <a:r>
              <a:rPr lang="en-US" sz="2800" dirty="0" err="1">
                <a:latin typeface="Preeti" pitchFamily="2" charset="0"/>
              </a:rPr>
              <a:t>oxfF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e"sDk</a:t>
            </a:r>
            <a:r>
              <a:rPr lang="en-US" sz="2800" dirty="0">
                <a:latin typeface="Preeti" pitchFamily="2" charset="0"/>
              </a:rPr>
              <a:t>, af9L / </a:t>
            </a:r>
            <a:r>
              <a:rPr lang="en-US" sz="2800" dirty="0" err="1">
                <a:latin typeface="Preeti" pitchFamily="2" charset="0"/>
              </a:rPr>
              <a:t>klx</a:t>
            </a:r>
            <a:r>
              <a:rPr lang="en-US" sz="2800" dirty="0">
                <a:latin typeface="Preeti" pitchFamily="2" charset="0"/>
              </a:rPr>
              <a:t>/f] h:tf </a:t>
            </a:r>
            <a:r>
              <a:rPr lang="en-US" sz="2800" dirty="0" err="1">
                <a:latin typeface="Preeti" pitchFamily="2" charset="0"/>
              </a:rPr>
              <a:t>k|fs</a:t>
            </a:r>
            <a:r>
              <a:rPr lang="en-US" sz="2800" dirty="0">
                <a:latin typeface="Preeti" pitchFamily="2" charset="0"/>
              </a:rPr>
              <a:t>[</a:t>
            </a:r>
            <a:r>
              <a:rPr lang="en-US" sz="2800" dirty="0" err="1">
                <a:latin typeface="Preeti" pitchFamily="2" charset="0"/>
              </a:rPr>
              <a:t>lts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k|sf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ksf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hf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lvd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smtClean="0">
                <a:latin typeface="Preeti" pitchFamily="2" charset="0"/>
              </a:rPr>
              <a:t>5 . g]</a:t>
            </a:r>
            <a:r>
              <a:rPr lang="en-US" sz="2800" dirty="0" err="1" smtClean="0">
                <a:latin typeface="Preeti" pitchFamily="2" charset="0"/>
              </a:rPr>
              <a:t>kfndf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bzs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nfdf</a:t>
            </a:r>
            <a:r>
              <a:rPr lang="en-US" sz="2800" dirty="0">
                <a:latin typeface="Preeti" pitchFamily="2" charset="0"/>
              </a:rPr>
              <a:t>] ;</a:t>
            </a:r>
            <a:r>
              <a:rPr lang="en-US" sz="2800" dirty="0" err="1">
                <a:latin typeface="Preeti" pitchFamily="2" charset="0"/>
              </a:rPr>
              <a:t>z:q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åGåsf</a:t>
            </a:r>
            <a:r>
              <a:rPr lang="en-US" sz="2800" dirty="0">
                <a:latin typeface="Preeti" pitchFamily="2" charset="0"/>
              </a:rPr>
              <a:t>] O{</a:t>
            </a:r>
            <a:r>
              <a:rPr lang="en-US" sz="2800" dirty="0" err="1">
                <a:latin typeface="Preeti" pitchFamily="2" charset="0"/>
              </a:rPr>
              <a:t>ltxf</a:t>
            </a:r>
            <a:r>
              <a:rPr lang="en-US" sz="2800" dirty="0">
                <a:latin typeface="Preeti" pitchFamily="2" charset="0"/>
              </a:rPr>
              <a:t>; </a:t>
            </a:r>
            <a:r>
              <a:rPr lang="en-US" sz="2800" dirty="0" err="1">
                <a:latin typeface="Preeti" pitchFamily="2" charset="0"/>
              </a:rPr>
              <a:t>klg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smtClean="0">
                <a:latin typeface="Preeti" pitchFamily="2" charset="0"/>
              </a:rPr>
              <a:t>5 .</a:t>
            </a:r>
            <a:endParaRPr lang="en-US" sz="2800" dirty="0">
              <a:latin typeface="Preeti" pitchFamily="2" charset="0"/>
            </a:endParaRPr>
          </a:p>
          <a:p>
            <a:r>
              <a:rPr lang="en-US" sz="2800" dirty="0">
                <a:latin typeface="Preeti" pitchFamily="2" charset="0"/>
              </a:rPr>
              <a:t>g]</a:t>
            </a:r>
            <a:r>
              <a:rPr lang="en-US" sz="2800" dirty="0" err="1">
                <a:latin typeface="Preeti" pitchFamily="2" charset="0"/>
              </a:rPr>
              <a:t>kfnL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hgtfsf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hLjg:t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df</a:t>
            </a:r>
            <a:r>
              <a:rPr lang="en-US" sz="2800" dirty="0">
                <a:latin typeface="Preeti" pitchFamily="2" charset="0"/>
              </a:rPr>
              <a:t> ;'</a:t>
            </a:r>
            <a:r>
              <a:rPr lang="en-US" sz="2800" dirty="0" err="1">
                <a:latin typeface="Preeti" pitchFamily="2" charset="0"/>
              </a:rPr>
              <a:t>wf</a:t>
            </a:r>
            <a:r>
              <a:rPr lang="en-US" sz="2800" dirty="0">
                <a:latin typeface="Preeti" pitchFamily="2" charset="0"/>
              </a:rPr>
              <a:t>/ </a:t>
            </a:r>
            <a:r>
              <a:rPr lang="en-US" sz="2800" dirty="0" err="1">
                <a:latin typeface="Preeti" pitchFamily="2" charset="0"/>
              </a:rPr>
              <a:t>ug</a:t>
            </a:r>
            <a:r>
              <a:rPr lang="en-US" sz="2800" dirty="0">
                <a:latin typeface="Preeti" pitchFamily="2" charset="0"/>
              </a:rPr>
              <a:t>{ / ;+s6sf] ;</a:t>
            </a:r>
            <a:r>
              <a:rPr lang="en-US" sz="2800" dirty="0" err="1">
                <a:latin typeface="Preeti" pitchFamily="2" charset="0"/>
              </a:rPr>
              <a:t>dodf</a:t>
            </a:r>
            <a:r>
              <a:rPr lang="en-US" sz="2800" dirty="0">
                <a:latin typeface="Preeti" pitchFamily="2" charset="0"/>
              </a:rPr>
              <a:t> ;</a:t>
            </a:r>
            <a:r>
              <a:rPr lang="en-US" sz="2800" dirty="0" err="1">
                <a:latin typeface="Preeti" pitchFamily="2" charset="0"/>
              </a:rPr>
              <a:t>xof</a:t>
            </a:r>
            <a:r>
              <a:rPr lang="en-US" sz="2800" dirty="0">
                <a:latin typeface="Preeti" pitchFamily="2" charset="0"/>
              </a:rPr>
              <a:t>]u / /</a:t>
            </a:r>
            <a:r>
              <a:rPr lang="en-US" sz="2800" dirty="0" err="1">
                <a:latin typeface="Preeti" pitchFamily="2" charset="0"/>
              </a:rPr>
              <a:t>fxt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k|bfg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ug</a:t>
            </a:r>
            <a:r>
              <a:rPr lang="en-US" sz="2800" dirty="0">
                <a:latin typeface="Preeti" pitchFamily="2" charset="0"/>
              </a:rPr>
              <a:t>{ g]</a:t>
            </a:r>
            <a:r>
              <a:rPr lang="en-US" sz="2800" dirty="0" err="1">
                <a:latin typeface="Preeti" pitchFamily="2" charset="0"/>
              </a:rPr>
              <a:t>kfndf</a:t>
            </a:r>
            <a:r>
              <a:rPr lang="en-US" sz="2800" dirty="0">
                <a:latin typeface="Preeti" pitchFamily="2" charset="0"/>
              </a:rPr>
              <a:t> /fli6«o </a:t>
            </a:r>
            <a:r>
              <a:rPr lang="en-US" sz="2800" dirty="0" err="1">
                <a:latin typeface="Preeti" pitchFamily="2" charset="0"/>
              </a:rPr>
              <a:t>tyf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cGt</a:t>
            </a:r>
            <a:r>
              <a:rPr lang="en-US" sz="2800" dirty="0">
                <a:latin typeface="Preeti" pitchFamily="2" charset="0"/>
              </a:rPr>
              <a:t>/f{li6«o ;+:</a:t>
            </a:r>
            <a:r>
              <a:rPr lang="en-US" sz="2800" dirty="0" err="1">
                <a:latin typeface="Preeti" pitchFamily="2" charset="0"/>
              </a:rPr>
              <a:t>yfx¿sf</a:t>
            </a:r>
            <a:r>
              <a:rPr lang="en-US" sz="2800" dirty="0">
                <a:latin typeface="Preeti" pitchFamily="2" charset="0"/>
              </a:rPr>
              <a:t>] 7"nf] </a:t>
            </a:r>
            <a:r>
              <a:rPr lang="en-US" sz="2800" dirty="0" err="1">
                <a:latin typeface="Preeti" pitchFamily="2" charset="0"/>
              </a:rPr>
              <a:t>pkl:ylt</a:t>
            </a:r>
            <a:r>
              <a:rPr lang="en-US" sz="2800" dirty="0">
                <a:latin typeface="Preeti" pitchFamily="2" charset="0"/>
              </a:rPr>
              <a:t> /x]sf] </a:t>
            </a:r>
            <a:r>
              <a:rPr lang="en-US" sz="2800" dirty="0" smtClean="0">
                <a:latin typeface="Preeti" pitchFamily="2" charset="0"/>
              </a:rPr>
              <a:t>5 .</a:t>
            </a:r>
            <a:endParaRPr lang="en-US" sz="2800" dirty="0">
              <a:latin typeface="Preeti" pitchFamily="2" charset="0"/>
            </a:endParaRPr>
          </a:p>
          <a:p>
            <a:r>
              <a:rPr lang="en-US" sz="2800" dirty="0" smtClean="0">
                <a:latin typeface="Preeti" pitchFamily="2" charset="0"/>
              </a:rPr>
              <a:t>;</a:t>
            </a:r>
            <a:r>
              <a:rPr lang="en-US" sz="2800" dirty="0" err="1">
                <a:latin typeface="Preeti" pitchFamily="2" charset="0"/>
              </a:rPr>
              <a:t>d'bfosf</a:t>
            </a:r>
            <a:r>
              <a:rPr lang="en-US" sz="2800" dirty="0">
                <a:latin typeface="Preeti" pitchFamily="2" charset="0"/>
              </a:rPr>
              <a:t>] ;]</a:t>
            </a:r>
            <a:r>
              <a:rPr lang="en-US" sz="2800" dirty="0" err="1">
                <a:latin typeface="Preeti" pitchFamily="2" charset="0"/>
              </a:rPr>
              <a:t>jf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ug</a:t>
            </a:r>
            <a:r>
              <a:rPr lang="en-US" sz="2800" dirty="0">
                <a:latin typeface="Preeti" pitchFamily="2" charset="0"/>
              </a:rPr>
              <a:t>]{ ;+:</a:t>
            </a:r>
            <a:r>
              <a:rPr lang="en-US" sz="2800" dirty="0" err="1">
                <a:latin typeface="Preeti" pitchFamily="2" charset="0"/>
              </a:rPr>
              <a:t>yfx¿n</a:t>
            </a:r>
            <a:r>
              <a:rPr lang="en-US" sz="2800" dirty="0">
                <a:latin typeface="Preeti" pitchFamily="2" charset="0"/>
              </a:rPr>
              <a:t>] ;</a:t>
            </a:r>
            <a:r>
              <a:rPr lang="en-US" sz="2800" dirty="0" err="1">
                <a:latin typeface="Preeti" pitchFamily="2" charset="0"/>
              </a:rPr>
              <a:t>d'bfonfO</a:t>
            </a:r>
            <a:r>
              <a:rPr lang="en-US" sz="2800" dirty="0">
                <a:latin typeface="Preeti" pitchFamily="2" charset="0"/>
              </a:rPr>
              <a:t>{ gf]</a:t>
            </a:r>
            <a:r>
              <a:rPr lang="en-US" sz="2800" dirty="0" err="1">
                <a:latin typeface="Preeti" pitchFamily="2" charset="0"/>
              </a:rPr>
              <a:t>S;fg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sd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ug</a:t>
            </a:r>
            <a:r>
              <a:rPr lang="en-US" sz="2800" dirty="0">
                <a:latin typeface="Preeti" pitchFamily="2" charset="0"/>
              </a:rPr>
              <a:t>{sf] </a:t>
            </a:r>
            <a:r>
              <a:rPr lang="en-US" sz="2800" dirty="0" err="1" smtClean="0">
                <a:latin typeface="Preeti" pitchFamily="2" charset="0"/>
              </a:rPr>
              <a:t>nflu</a:t>
            </a:r>
            <a:r>
              <a:rPr lang="en-US" sz="2800" dirty="0">
                <a:latin typeface="Preeti" pitchFamily="2" charset="0"/>
              </a:rPr>
              <a:t> Ú</a:t>
            </a:r>
            <a:r>
              <a:rPr lang="en-US" sz="2800" dirty="0" smtClean="0">
                <a:latin typeface="Preeti" pitchFamily="2" charset="0"/>
              </a:rPr>
              <a:t>8' gf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xfd</a:t>
            </a:r>
            <a:r>
              <a:rPr lang="en-US" sz="2800" dirty="0">
                <a:latin typeface="Preeti" pitchFamily="2" charset="0"/>
              </a:rPr>
              <a:t>{Ú l;4fGtsf] </a:t>
            </a:r>
            <a:r>
              <a:rPr lang="en-US" sz="2800" dirty="0" err="1">
                <a:latin typeface="Preeti" pitchFamily="2" charset="0"/>
              </a:rPr>
              <a:t>kfngf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ug</a:t>
            </a:r>
            <a:r>
              <a:rPr lang="en-US" sz="2800" dirty="0">
                <a:latin typeface="Preeti" pitchFamily="2" charset="0"/>
              </a:rPr>
              <a:t>{'k5</a:t>
            </a:r>
            <a:r>
              <a:rPr lang="en-US" sz="2800" dirty="0" smtClean="0">
                <a:latin typeface="Preeti" pitchFamily="2" charset="0"/>
              </a:rPr>
              <a:t>{ .</a:t>
            </a:r>
            <a:endParaRPr lang="en-US" sz="2800" dirty="0">
              <a:latin typeface="Preeti" pitchFamily="2" charset="0"/>
            </a:endParaRPr>
          </a:p>
          <a:p>
            <a:r>
              <a:rPr lang="en-US" sz="2800" dirty="0" smtClean="0">
                <a:latin typeface="Preeti" pitchFamily="2" charset="0"/>
              </a:rPr>
              <a:t>of}g </a:t>
            </a:r>
            <a:r>
              <a:rPr lang="en-US" sz="2800" dirty="0" err="1">
                <a:latin typeface="Preeti" pitchFamily="2" charset="0"/>
              </a:rPr>
              <a:t>zf</a:t>
            </a:r>
            <a:r>
              <a:rPr lang="en-US" sz="2800" dirty="0">
                <a:latin typeface="Preeti" pitchFamily="2" charset="0"/>
              </a:rPr>
              <a:t>]if0f / </a:t>
            </a:r>
            <a:r>
              <a:rPr lang="en-US" sz="2800" dirty="0" err="1">
                <a:latin typeface="Preeti" pitchFamily="2" charset="0"/>
              </a:rPr>
              <a:t>b'j</a:t>
            </a:r>
            <a:r>
              <a:rPr lang="en-US" sz="2800" dirty="0">
                <a:latin typeface="Preeti" pitchFamily="2" charset="0"/>
              </a:rPr>
              <a:t>{\</a:t>
            </a:r>
            <a:r>
              <a:rPr lang="en-US" sz="2800" dirty="0" err="1">
                <a:latin typeface="Preeti" pitchFamily="2" charset="0"/>
              </a:rPr>
              <a:t>ojxf</a:t>
            </a:r>
            <a:r>
              <a:rPr lang="en-US" sz="2800" dirty="0">
                <a:latin typeface="Preeti" pitchFamily="2" charset="0"/>
              </a:rPr>
              <a:t>/ ;</a:t>
            </a:r>
            <a:r>
              <a:rPr lang="en-US" sz="2800" dirty="0" err="1">
                <a:latin typeface="Preeti" pitchFamily="2" charset="0"/>
              </a:rPr>
              <a:t>d'bfosf</a:t>
            </a:r>
            <a:r>
              <a:rPr lang="en-US" sz="2800" dirty="0">
                <a:latin typeface="Preeti" pitchFamily="2" charset="0"/>
              </a:rPr>
              <a:t>] ;+s6 / </a:t>
            </a:r>
            <a:r>
              <a:rPr lang="en-US" sz="2800" dirty="0" err="1">
                <a:latin typeface="Preeti" pitchFamily="2" charset="0"/>
              </a:rPr>
              <a:t>sdhf</a:t>
            </a:r>
            <a:r>
              <a:rPr lang="en-US" sz="2800" dirty="0">
                <a:latin typeface="Preeti" pitchFamily="2" charset="0"/>
              </a:rPr>
              <a:t>]/ </a:t>
            </a:r>
            <a:r>
              <a:rPr lang="en-US" sz="2800" dirty="0" err="1">
                <a:latin typeface="Preeti" pitchFamily="2" charset="0"/>
              </a:rPr>
              <a:t>cj:yfsf</a:t>
            </a:r>
            <a:r>
              <a:rPr lang="en-US" sz="2800" dirty="0">
                <a:latin typeface="Preeti" pitchFamily="2" charset="0"/>
              </a:rPr>
              <a:t>] ;</a:t>
            </a:r>
            <a:r>
              <a:rPr lang="en-US" sz="2800" dirty="0" err="1">
                <a:latin typeface="Preeti" pitchFamily="2" charset="0"/>
              </a:rPr>
              <a:t>dodf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x'g</a:t>
            </a:r>
            <a:r>
              <a:rPr lang="en-US" sz="2800" dirty="0">
                <a:latin typeface="Preeti" pitchFamily="2" charset="0"/>
              </a:rPr>
              <a:t> ;</a:t>
            </a:r>
            <a:r>
              <a:rPr lang="en-US" sz="2800" dirty="0" smtClean="0">
                <a:latin typeface="Preeti" pitchFamily="2" charset="0"/>
              </a:rPr>
              <a:t>S5 .</a:t>
            </a:r>
            <a:endParaRPr lang="en-US" sz="2800" dirty="0">
              <a:latin typeface="Preeti" pitchFamily="2" charset="0"/>
            </a:endParaRPr>
          </a:p>
          <a:p>
            <a:r>
              <a:rPr lang="en-US" sz="2800" dirty="0" smtClean="0">
                <a:latin typeface="Preeti" pitchFamily="2" charset="0"/>
              </a:rPr>
              <a:t>To</a:t>
            </a:r>
            <a:r>
              <a:rPr lang="en-US" sz="2800" dirty="0">
                <a:latin typeface="Preeti" pitchFamily="2" charset="0"/>
              </a:rPr>
              <a:t>;}n], </a:t>
            </a:r>
            <a:r>
              <a:rPr lang="en-US" sz="2800" dirty="0" err="1">
                <a:latin typeface="Preeti" pitchFamily="2" charset="0"/>
              </a:rPr>
              <a:t>cfkm"nfO</a:t>
            </a:r>
            <a:r>
              <a:rPr lang="en-US" sz="2800" dirty="0">
                <a:latin typeface="Preeti" pitchFamily="2" charset="0"/>
              </a:rPr>
              <a:t>{ xflgaf6 </a:t>
            </a:r>
            <a:r>
              <a:rPr lang="en-US" sz="2800" dirty="0" err="1">
                <a:latin typeface="Preeti" pitchFamily="2" charset="0"/>
              </a:rPr>
              <a:t>arfpgsf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nflu</a:t>
            </a:r>
            <a:r>
              <a:rPr lang="en-US" sz="2800" dirty="0">
                <a:latin typeface="Preeti" pitchFamily="2" charset="0"/>
              </a:rPr>
              <a:t> of}g </a:t>
            </a:r>
            <a:r>
              <a:rPr lang="en-US" sz="2800" dirty="0" err="1">
                <a:latin typeface="Preeti" pitchFamily="2" charset="0"/>
              </a:rPr>
              <a:t>zf</a:t>
            </a:r>
            <a:r>
              <a:rPr lang="en-US" sz="2800" dirty="0">
                <a:latin typeface="Preeti" pitchFamily="2" charset="0"/>
              </a:rPr>
              <a:t>]if0f / </a:t>
            </a:r>
            <a:r>
              <a:rPr lang="en-US" sz="2800" dirty="0" err="1">
                <a:latin typeface="Preeti" pitchFamily="2" charset="0"/>
              </a:rPr>
              <a:t>b'Jo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jxf</a:t>
            </a:r>
            <a:r>
              <a:rPr lang="en-US" sz="2800" dirty="0">
                <a:latin typeface="Preeti" pitchFamily="2" charset="0"/>
              </a:rPr>
              <a:t>/sf] </a:t>
            </a:r>
            <a:r>
              <a:rPr lang="en-US" sz="2800" dirty="0" err="1">
                <a:latin typeface="Preeti" pitchFamily="2" charset="0"/>
              </a:rPr>
              <a:t>af</a:t>
            </a:r>
            <a:r>
              <a:rPr lang="en-US" sz="2800" dirty="0">
                <a:latin typeface="Preeti" pitchFamily="2" charset="0"/>
              </a:rPr>
              <a:t>/]</a:t>
            </a:r>
            <a:r>
              <a:rPr lang="en-US" sz="2800" dirty="0" err="1">
                <a:latin typeface="Preeti" pitchFamily="2" charset="0"/>
              </a:rPr>
              <a:t>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hfGg</a:t>
            </a:r>
            <a:r>
              <a:rPr lang="en-US" sz="2800" dirty="0">
                <a:latin typeface="Preeti" pitchFamily="2" charset="0"/>
              </a:rPr>
              <a:t>' ;</a:t>
            </a:r>
            <a:r>
              <a:rPr lang="en-US" sz="2800" dirty="0" err="1">
                <a:latin typeface="Preeti" pitchFamily="2" charset="0"/>
              </a:rPr>
              <a:t>fFRr</a:t>
            </a:r>
            <a:r>
              <a:rPr lang="en-US" sz="2800" dirty="0">
                <a:latin typeface="Preeti" pitchFamily="2" charset="0"/>
              </a:rPr>
              <a:t>} </a:t>
            </a:r>
            <a:r>
              <a:rPr lang="en-US" sz="2800" dirty="0" err="1">
                <a:latin typeface="Preeti" pitchFamily="2" charset="0"/>
              </a:rPr>
              <a:t>cfjZos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smtClean="0">
                <a:latin typeface="Preeti" pitchFamily="2" charset="0"/>
              </a:rPr>
              <a:t>5 .</a:t>
            </a:r>
            <a:endParaRPr lang="en-US" sz="2800" dirty="0"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197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66632" y="2316480"/>
            <a:ext cx="51290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altLang="en-US" sz="5400" b="1" dirty="0">
                <a:latin typeface="Preeti" pitchFamily="2" charset="0"/>
              </a:rPr>
              <a:t>यौन शोषण र </a:t>
            </a:r>
            <a:r>
              <a:rPr lang="en-US" altLang="en-US" sz="5400" b="1" dirty="0" smtClean="0">
                <a:latin typeface="Preeti" pitchFamily="2" charset="0"/>
              </a:rPr>
              <a:t>  </a:t>
            </a:r>
            <a:r>
              <a:rPr lang="ne-NP" altLang="en-US" sz="5400" b="1" dirty="0" smtClean="0">
                <a:latin typeface="Preeti" pitchFamily="2" charset="0"/>
              </a:rPr>
              <a:t>दुर्व्यवहारबाट </a:t>
            </a:r>
            <a:r>
              <a:rPr lang="ne-NP" altLang="en-US" sz="5400" b="1" dirty="0">
                <a:latin typeface="Preeti" pitchFamily="2" charset="0"/>
              </a:rPr>
              <a:t>सुरक्षा </a:t>
            </a:r>
            <a:endParaRPr lang="en-US" sz="5400" b="1" dirty="0"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82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e-NP" altLang="en-US" b="1" dirty="0">
                <a:latin typeface="Preeti" pitchFamily="2" charset="0"/>
              </a:rPr>
              <a:t>यौन </a:t>
            </a:r>
            <a:r>
              <a:rPr lang="ne-NP" altLang="en-US" b="1" dirty="0" smtClean="0">
                <a:latin typeface="Preeti" pitchFamily="2" charset="0"/>
              </a:rPr>
              <a:t>शोषण</a:t>
            </a:r>
            <a:r>
              <a:rPr lang="en-US" altLang="en-US" b="1" dirty="0" smtClean="0">
                <a:latin typeface="Preeti" pitchFamily="2" charset="0"/>
              </a:rPr>
              <a:t> </a:t>
            </a:r>
            <a:r>
              <a:rPr lang="ne-NP" altLang="en-US" b="1" dirty="0" smtClean="0">
                <a:latin typeface="Preeti" pitchFamily="2" charset="0"/>
              </a:rPr>
              <a:t>र</a:t>
            </a:r>
            <a:r>
              <a:rPr lang="en-US" altLang="en-US" b="1" dirty="0" smtClean="0">
                <a:latin typeface="Preeti" pitchFamily="2" charset="0"/>
              </a:rPr>
              <a:t> </a:t>
            </a:r>
            <a:r>
              <a:rPr lang="ne-NP" altLang="en-US" b="1" dirty="0" smtClean="0">
                <a:latin typeface="Preeti" pitchFamily="2" charset="0"/>
              </a:rPr>
              <a:t>दुर्व्यवहार</a:t>
            </a:r>
            <a:r>
              <a:rPr lang="en-US" altLang="en-US" b="1" dirty="0" smtClean="0">
                <a:latin typeface="Preeti" pitchFamily="2" charset="0"/>
              </a:rPr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712" y="2014194"/>
            <a:ext cx="5042728" cy="4168655"/>
          </a:xfrm>
        </p:spPr>
      </p:pic>
    </p:spTree>
    <p:extLst>
      <p:ext uri="{BB962C8B-B14F-4D97-AF65-F5344CB8AC3E}">
        <p14:creationId xmlns:p14="http://schemas.microsoft.com/office/powerpoint/2010/main" val="74445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reeti" pitchFamily="2" charset="0"/>
              </a:rPr>
              <a:t>kl/</a:t>
            </a:r>
            <a:r>
              <a:rPr lang="en-US" b="1" dirty="0" err="1">
                <a:latin typeface="Preeti" pitchFamily="2" charset="0"/>
              </a:rPr>
              <a:t>ro</a:t>
            </a:r>
            <a:endParaRPr lang="en-US" b="1" dirty="0">
              <a:latin typeface="Preet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Preeti" pitchFamily="2" charset="0"/>
              </a:rPr>
              <a:t>cfˆgf</a:t>
            </a:r>
            <a:r>
              <a:rPr lang="en-US" sz="2800" dirty="0">
                <a:latin typeface="Preeti" pitchFamily="2" charset="0"/>
              </a:rPr>
              <a:t>] of}g p2]</a:t>
            </a:r>
            <a:r>
              <a:rPr lang="en-US" sz="2800" dirty="0" err="1">
                <a:latin typeface="Preeti" pitchFamily="2" charset="0"/>
              </a:rPr>
              <a:t>Zosf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nflu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zlQm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cyjf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kpFr</a:t>
            </a:r>
            <a:r>
              <a:rPr lang="en-US" sz="2800" dirty="0">
                <a:latin typeface="Preeti" pitchFamily="2" charset="0"/>
              </a:rPr>
              <a:t>, / </a:t>
            </a:r>
            <a:r>
              <a:rPr lang="en-US" sz="2800" dirty="0" err="1">
                <a:latin typeface="Preeti" pitchFamily="2" charset="0"/>
              </a:rPr>
              <a:t>s'g</a:t>
            </a:r>
            <a:r>
              <a:rPr lang="en-US" sz="2800" dirty="0">
                <a:latin typeface="Preeti" pitchFamily="2" charset="0"/>
              </a:rPr>
              <a:t>} </a:t>
            </a:r>
            <a:r>
              <a:rPr lang="en-US" sz="2800" dirty="0" err="1">
                <a:latin typeface="Preeti" pitchFamily="2" charset="0"/>
              </a:rPr>
              <a:t>klg</a:t>
            </a:r>
            <a:r>
              <a:rPr lang="en-US" sz="2800" dirty="0">
                <a:latin typeface="Preeti" pitchFamily="2" charset="0"/>
              </a:rPr>
              <a:t> ;</a:t>
            </a:r>
            <a:r>
              <a:rPr lang="en-US" sz="2800" dirty="0" err="1">
                <a:latin typeface="Preeti" pitchFamily="2" charset="0"/>
              </a:rPr>
              <a:t>d'bfosf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cfjZostf</a:t>
            </a:r>
            <a:r>
              <a:rPr lang="en-US" sz="2800" dirty="0">
                <a:latin typeface="Preeti" pitchFamily="2" charset="0"/>
              </a:rPr>
              <a:t> / e/f];</a:t>
            </a:r>
            <a:r>
              <a:rPr lang="en-US" sz="2800" dirty="0" err="1">
                <a:latin typeface="Preeti" pitchFamily="2" charset="0"/>
              </a:rPr>
              <a:t>fsf</a:t>
            </a:r>
            <a:r>
              <a:rPr lang="en-US" sz="2800" dirty="0">
                <a:latin typeface="Preeti" pitchFamily="2" charset="0"/>
              </a:rPr>
              <a:t>] b'?</a:t>
            </a:r>
            <a:r>
              <a:rPr lang="en-US" sz="2800" dirty="0" err="1">
                <a:latin typeface="Preeti" pitchFamily="2" charset="0"/>
              </a:rPr>
              <a:t>kof</a:t>
            </a:r>
            <a:r>
              <a:rPr lang="en-US" sz="2800" dirty="0">
                <a:latin typeface="Preeti" pitchFamily="2" charset="0"/>
              </a:rPr>
              <a:t>]u u/L </a:t>
            </a:r>
            <a:r>
              <a:rPr lang="en-US" sz="2800" dirty="0" err="1">
                <a:latin typeface="Preeti" pitchFamily="2" charset="0"/>
              </a:rPr>
              <a:t>cyjf</a:t>
            </a:r>
            <a:r>
              <a:rPr lang="en-US" sz="2800" dirty="0">
                <a:latin typeface="Preeti" pitchFamily="2" charset="0"/>
              </a:rPr>
              <a:t> b'?</a:t>
            </a:r>
            <a:r>
              <a:rPr lang="en-US" sz="2800" dirty="0" err="1">
                <a:latin typeface="Preeti" pitchFamily="2" charset="0"/>
              </a:rPr>
              <a:t>kof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usf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k|of</a:t>
            </a:r>
            <a:r>
              <a:rPr lang="en-US" sz="2800" dirty="0">
                <a:latin typeface="Preeti" pitchFamily="2" charset="0"/>
              </a:rPr>
              <a:t>; </a:t>
            </a:r>
            <a:r>
              <a:rPr lang="en-US" sz="2800" dirty="0" smtClean="0">
                <a:latin typeface="Preeti" pitchFamily="2" charset="0"/>
              </a:rPr>
              <a:t>u/L </a:t>
            </a:r>
            <a:r>
              <a:rPr lang="en-US" sz="2800" dirty="0" err="1" smtClean="0">
                <a:latin typeface="Preeti" pitchFamily="2" charset="0"/>
              </a:rPr>
              <a:t>df</a:t>
            </a:r>
            <a:r>
              <a:rPr lang="en-US" sz="2800" dirty="0" smtClean="0">
                <a:latin typeface="Preeti" pitchFamily="2" charset="0"/>
              </a:rPr>
              <a:t>}l›s</a:t>
            </a:r>
            <a:r>
              <a:rPr lang="en-US" sz="2800" dirty="0">
                <a:latin typeface="Preeti" pitchFamily="2" charset="0"/>
              </a:rPr>
              <a:t>, ;</a:t>
            </a:r>
            <a:r>
              <a:rPr lang="en-US" sz="2800" dirty="0" err="1">
                <a:latin typeface="Preeti" pitchFamily="2" charset="0"/>
              </a:rPr>
              <a:t>fdflhs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jf</a:t>
            </a:r>
            <a:r>
              <a:rPr lang="en-US" sz="2800" dirty="0">
                <a:latin typeface="Preeti" pitchFamily="2" charset="0"/>
              </a:rPr>
              <a:t> /</a:t>
            </a:r>
            <a:r>
              <a:rPr lang="en-US" sz="2800" dirty="0" err="1">
                <a:latin typeface="Preeti" pitchFamily="2" charset="0"/>
              </a:rPr>
              <a:t>fhgLlts</a:t>
            </a:r>
            <a:r>
              <a:rPr lang="en-US" sz="2800" dirty="0">
                <a:latin typeface="Preeti" pitchFamily="2" charset="0"/>
              </a:rPr>
              <a:t> ¿</a:t>
            </a:r>
            <a:r>
              <a:rPr lang="en-US" sz="2800" dirty="0" err="1">
                <a:latin typeface="Preeti" pitchFamily="2" charset="0"/>
              </a:rPr>
              <a:t>kdf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nfe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smtClean="0">
                <a:latin typeface="Preeti" pitchFamily="2" charset="0"/>
              </a:rPr>
              <a:t>p7fpg'nfO</a:t>
            </a:r>
            <a:r>
              <a:rPr lang="en-US" sz="2800" dirty="0">
                <a:latin typeface="Preeti" pitchFamily="2" charset="0"/>
              </a:rPr>
              <a:t>{ </a:t>
            </a:r>
            <a:r>
              <a:rPr lang="en-US" sz="2800" dirty="0" smtClean="0">
                <a:latin typeface="Preeti" pitchFamily="2" charset="0"/>
              </a:rPr>
              <a:t>of}g </a:t>
            </a:r>
            <a:r>
              <a:rPr lang="en-US" sz="2800" dirty="0" err="1" smtClean="0">
                <a:latin typeface="Preeti" pitchFamily="2" charset="0"/>
              </a:rPr>
              <a:t>zf</a:t>
            </a:r>
            <a:r>
              <a:rPr lang="en-US" sz="2800" dirty="0" smtClean="0">
                <a:latin typeface="Preeti" pitchFamily="2" charset="0"/>
              </a:rPr>
              <a:t>]if0f elgG5 .</a:t>
            </a:r>
          </a:p>
          <a:p>
            <a:r>
              <a:rPr lang="en-US" sz="2800" dirty="0">
                <a:latin typeface="Preeti" pitchFamily="2" charset="0"/>
              </a:rPr>
              <a:t>an </a:t>
            </a:r>
            <a:r>
              <a:rPr lang="en-US" sz="2800" dirty="0" err="1">
                <a:latin typeface="Preeti" pitchFamily="2" charset="0"/>
              </a:rPr>
              <a:t>k|of</a:t>
            </a:r>
            <a:r>
              <a:rPr lang="en-US" sz="2800" dirty="0">
                <a:latin typeface="Preeti" pitchFamily="2" charset="0"/>
              </a:rPr>
              <a:t>]u u/]/, </a:t>
            </a:r>
            <a:r>
              <a:rPr lang="en-US" sz="2800" dirty="0" err="1">
                <a:latin typeface="Preeti" pitchFamily="2" charset="0"/>
              </a:rPr>
              <a:t>c;dfgtf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ePsf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cj:yf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cyjf</a:t>
            </a:r>
            <a:r>
              <a:rPr lang="en-US" sz="2800" dirty="0">
                <a:latin typeface="Preeti" pitchFamily="2" charset="0"/>
              </a:rPr>
              <a:t> ha/</a:t>
            </a:r>
            <a:r>
              <a:rPr lang="en-US" sz="2800" dirty="0" err="1">
                <a:latin typeface="Preeti" pitchFamily="2" charset="0"/>
              </a:rPr>
              <a:t>h:tL</a:t>
            </a:r>
            <a:r>
              <a:rPr lang="en-US" sz="2800" dirty="0">
                <a:latin typeface="Preeti" pitchFamily="2" charset="0"/>
              </a:rPr>
              <a:t> ;t{x¿ /</a:t>
            </a:r>
            <a:r>
              <a:rPr lang="en-US" sz="2800" dirty="0" err="1">
                <a:latin typeface="Preeti" pitchFamily="2" charset="0"/>
              </a:rPr>
              <a:t>fv</a:t>
            </a:r>
            <a:r>
              <a:rPr lang="en-US" sz="2800" dirty="0">
                <a:latin typeface="Preeti" pitchFamily="2" charset="0"/>
              </a:rPr>
              <a:t>]/ </a:t>
            </a:r>
            <a:r>
              <a:rPr lang="en-US" sz="2800" dirty="0" err="1">
                <a:latin typeface="Preeti" pitchFamily="2" charset="0"/>
              </a:rPr>
              <a:t>s'g</a:t>
            </a:r>
            <a:r>
              <a:rPr lang="en-US" sz="2800" dirty="0">
                <a:latin typeface="Preeti" pitchFamily="2" charset="0"/>
              </a:rPr>
              <a:t>} </a:t>
            </a:r>
            <a:r>
              <a:rPr lang="en-US" sz="2800" dirty="0" err="1">
                <a:latin typeface="Preeti" pitchFamily="2" charset="0"/>
              </a:rPr>
              <a:t>klg</a:t>
            </a:r>
            <a:r>
              <a:rPr lang="en-US" sz="2800" dirty="0">
                <a:latin typeface="Preeti" pitchFamily="2" charset="0"/>
              </a:rPr>
              <a:t> of}g </a:t>
            </a:r>
            <a:r>
              <a:rPr lang="en-US" sz="2800" dirty="0" err="1">
                <a:latin typeface="Preeti" pitchFamily="2" charset="0"/>
              </a:rPr>
              <a:t>k|s</a:t>
            </a:r>
            <a:r>
              <a:rPr lang="en-US" sz="2800" dirty="0">
                <a:latin typeface="Preeti" pitchFamily="2" charset="0"/>
              </a:rPr>
              <a:t>[</a:t>
            </a:r>
            <a:r>
              <a:rPr lang="en-US" sz="2800" dirty="0" err="1">
                <a:latin typeface="Preeti" pitchFamily="2" charset="0"/>
              </a:rPr>
              <a:t>ltsf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jf:tljs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jf</a:t>
            </a:r>
            <a:r>
              <a:rPr lang="en-US" sz="2800" dirty="0">
                <a:latin typeface="Preeti" pitchFamily="2" charset="0"/>
              </a:rPr>
              <a:t> wDsLk"0f{ </a:t>
            </a:r>
            <a:r>
              <a:rPr lang="en-US" sz="2800" dirty="0" err="1">
                <a:latin typeface="Preeti" pitchFamily="2" charset="0"/>
              </a:rPr>
              <a:t>zf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Ll</a:t>
            </a:r>
            <a:r>
              <a:rPr lang="en-US" sz="2800" dirty="0">
                <a:latin typeface="Preeti" pitchFamily="2" charset="0"/>
              </a:rPr>
              <a:t>/s 3';k}7nfO{ of}g </a:t>
            </a:r>
            <a:r>
              <a:rPr lang="en-US" sz="2800" dirty="0" err="1">
                <a:latin typeface="Preeti" pitchFamily="2" charset="0"/>
              </a:rPr>
              <a:t>b'J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ojxf</a:t>
            </a:r>
            <a:r>
              <a:rPr lang="en-US" sz="2800" dirty="0">
                <a:latin typeface="Preeti" pitchFamily="2" charset="0"/>
              </a:rPr>
              <a:t>/ </a:t>
            </a:r>
            <a:r>
              <a:rPr lang="en-US" sz="2800" dirty="0" smtClean="0">
                <a:latin typeface="Preeti" pitchFamily="2" charset="0"/>
              </a:rPr>
              <a:t>elgG5 . </a:t>
            </a:r>
          </a:p>
          <a:p>
            <a:r>
              <a:rPr lang="en-US" sz="2800" dirty="0">
                <a:latin typeface="Preeti" pitchFamily="2" charset="0"/>
              </a:rPr>
              <a:t>of}g </a:t>
            </a:r>
            <a:r>
              <a:rPr lang="en-US" sz="2800" dirty="0" err="1">
                <a:latin typeface="Preeti" pitchFamily="2" charset="0"/>
              </a:rPr>
              <a:t>zf</a:t>
            </a:r>
            <a:r>
              <a:rPr lang="en-US" sz="2800" dirty="0">
                <a:latin typeface="Preeti" pitchFamily="2" charset="0"/>
              </a:rPr>
              <a:t>]if0f / </a:t>
            </a:r>
            <a:r>
              <a:rPr lang="en-US" sz="2800" dirty="0" err="1">
                <a:latin typeface="Preeti" pitchFamily="2" charset="0"/>
              </a:rPr>
              <a:t>b'J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ojxf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smtClean="0">
                <a:latin typeface="Preeti" pitchFamily="2" charset="0"/>
              </a:rPr>
              <a:t> ta </a:t>
            </a:r>
            <a:r>
              <a:rPr lang="en-US" sz="2800" dirty="0">
                <a:latin typeface="Preeti" pitchFamily="2" charset="0"/>
              </a:rPr>
              <a:t>x'G5 ha s;}n] </a:t>
            </a:r>
            <a:r>
              <a:rPr lang="en-US" sz="2800" dirty="0" err="1">
                <a:latin typeface="Preeti" pitchFamily="2" charset="0"/>
              </a:rPr>
              <a:t>zlQm</a:t>
            </a:r>
            <a:r>
              <a:rPr lang="en-US" sz="2800" dirty="0">
                <a:latin typeface="Preeti" pitchFamily="2" charset="0"/>
              </a:rPr>
              <a:t> / </a:t>
            </a:r>
            <a:r>
              <a:rPr lang="en-US" sz="2800" dirty="0" err="1" smtClean="0">
                <a:latin typeface="Preeti" pitchFamily="2" charset="0"/>
              </a:rPr>
              <a:t>kpFrsf</a:t>
            </a:r>
            <a:r>
              <a:rPr lang="en-US" sz="2800" dirty="0">
                <a:latin typeface="Preeti" pitchFamily="2" charset="0"/>
              </a:rPr>
              <a:t>] b'?</a:t>
            </a:r>
            <a:r>
              <a:rPr lang="en-US" sz="2800" dirty="0" err="1">
                <a:latin typeface="Preeti" pitchFamily="2" charset="0"/>
              </a:rPr>
              <a:t>kof</a:t>
            </a:r>
            <a:r>
              <a:rPr lang="en-US" sz="2800" dirty="0">
                <a:latin typeface="Preeti" pitchFamily="2" charset="0"/>
              </a:rPr>
              <a:t>]u u/L </a:t>
            </a:r>
            <a:r>
              <a:rPr lang="en-US" sz="2800" dirty="0" err="1">
                <a:latin typeface="Preeti" pitchFamily="2" charset="0"/>
              </a:rPr>
              <a:t>s'g</a:t>
            </a:r>
            <a:r>
              <a:rPr lang="en-US" sz="2800" dirty="0">
                <a:latin typeface="Preeti" pitchFamily="2" charset="0"/>
              </a:rPr>
              <a:t>} </a:t>
            </a:r>
            <a:r>
              <a:rPr lang="en-US" sz="2800" dirty="0" err="1">
                <a:latin typeface="Preeti" pitchFamily="2" charset="0"/>
              </a:rPr>
              <a:t>klg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nfefyL</a:t>
            </a:r>
            <a:r>
              <a:rPr lang="en-US" sz="2800" dirty="0">
                <a:latin typeface="Preeti" pitchFamily="2" charset="0"/>
              </a:rPr>
              <a:t>{ </a:t>
            </a:r>
            <a:r>
              <a:rPr lang="en-US" sz="2800" dirty="0" err="1">
                <a:latin typeface="Preeti" pitchFamily="2" charset="0"/>
              </a:rPr>
              <a:t>jf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sdhf</a:t>
            </a:r>
            <a:r>
              <a:rPr lang="en-US" sz="2800" dirty="0">
                <a:latin typeface="Preeti" pitchFamily="2" charset="0"/>
              </a:rPr>
              <a:t>]/ ;</a:t>
            </a:r>
            <a:r>
              <a:rPr lang="en-US" sz="2800" dirty="0" err="1">
                <a:latin typeface="Preeti" pitchFamily="2" charset="0"/>
              </a:rPr>
              <a:t>d'bfosf</a:t>
            </a:r>
            <a:r>
              <a:rPr lang="en-US" sz="2800" dirty="0">
                <a:latin typeface="Preeti" pitchFamily="2" charset="0"/>
              </a:rPr>
              <a:t>] ;b:oaf6 </a:t>
            </a:r>
            <a:r>
              <a:rPr lang="en-US" sz="2800" dirty="0" err="1">
                <a:latin typeface="Preeti" pitchFamily="2" charset="0"/>
              </a:rPr>
              <a:t>cfˆgf</a:t>
            </a:r>
            <a:r>
              <a:rPr lang="en-US" sz="2800" dirty="0">
                <a:latin typeface="Preeti" pitchFamily="2" charset="0"/>
              </a:rPr>
              <a:t>] of]g </a:t>
            </a:r>
            <a:r>
              <a:rPr lang="en-US" sz="2800" dirty="0" err="1">
                <a:latin typeface="Preeti" pitchFamily="2" charset="0"/>
              </a:rPr>
              <a:t>pb</a:t>
            </a:r>
            <a:r>
              <a:rPr lang="en-US" sz="2800" dirty="0">
                <a:latin typeface="Preeti" pitchFamily="2" charset="0"/>
              </a:rPr>
              <a:t>]Zo k'/f </a:t>
            </a:r>
            <a:r>
              <a:rPr lang="en-US" sz="2800" dirty="0" err="1">
                <a:latin typeface="Preeti" pitchFamily="2" charset="0"/>
              </a:rPr>
              <a:t>ug</a:t>
            </a:r>
            <a:r>
              <a:rPr lang="en-US" sz="2800" dirty="0">
                <a:latin typeface="Preeti" pitchFamily="2" charset="0"/>
              </a:rPr>
              <a:t>{ </a:t>
            </a:r>
            <a:r>
              <a:rPr lang="en-US" sz="2800" dirty="0" err="1" smtClean="0">
                <a:latin typeface="Preeti" pitchFamily="2" charset="0"/>
              </a:rPr>
              <a:t>vf</a:t>
            </a:r>
            <a:r>
              <a:rPr lang="en-US" sz="2800" dirty="0" smtClean="0">
                <a:latin typeface="Preeti" pitchFamily="2" charset="0"/>
              </a:rPr>
              <a:t>]H5 .</a:t>
            </a:r>
          </a:p>
          <a:p>
            <a:r>
              <a:rPr lang="en-US" sz="2800" dirty="0">
                <a:latin typeface="Preeti" pitchFamily="2" charset="0"/>
              </a:rPr>
              <a:t>;]</a:t>
            </a:r>
            <a:r>
              <a:rPr lang="en-US" sz="2800" dirty="0" err="1">
                <a:latin typeface="Preeti" pitchFamily="2" charset="0"/>
              </a:rPr>
              <a:t>jf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lbg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JolQmTjåf</a:t>
            </a:r>
            <a:r>
              <a:rPr lang="en-US" sz="2800" dirty="0">
                <a:latin typeface="Preeti" pitchFamily="2" charset="0"/>
              </a:rPr>
              <a:t>/f ;]</a:t>
            </a:r>
            <a:r>
              <a:rPr lang="en-US" sz="2800" dirty="0" err="1">
                <a:latin typeface="Preeti" pitchFamily="2" charset="0"/>
              </a:rPr>
              <a:t>jf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lng</a:t>
            </a:r>
            <a:r>
              <a:rPr lang="en-US" sz="2800" dirty="0">
                <a:latin typeface="Preeti" pitchFamily="2" charset="0"/>
              </a:rPr>
              <a:t>] ;</a:t>
            </a:r>
            <a:r>
              <a:rPr lang="en-US" sz="2800" dirty="0" err="1">
                <a:latin typeface="Preeti" pitchFamily="2" charset="0"/>
              </a:rPr>
              <a:t>d'bfosf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JolQm</a:t>
            </a:r>
            <a:r>
              <a:rPr lang="en-US" sz="2800" dirty="0">
                <a:latin typeface="Preeti" pitchFamily="2" charset="0"/>
              </a:rPr>
              <a:t> of}g </a:t>
            </a:r>
            <a:r>
              <a:rPr lang="en-US" sz="2800" dirty="0" err="1">
                <a:latin typeface="Preeti" pitchFamily="2" charset="0"/>
              </a:rPr>
              <a:t>zf</a:t>
            </a:r>
            <a:r>
              <a:rPr lang="en-US" sz="2800" dirty="0">
                <a:latin typeface="Preeti" pitchFamily="2" charset="0"/>
              </a:rPr>
              <a:t>]if0f / </a:t>
            </a:r>
            <a:r>
              <a:rPr lang="en-US" sz="2800" dirty="0" err="1" smtClean="0">
                <a:latin typeface="Preeti" pitchFamily="2" charset="0"/>
              </a:rPr>
              <a:t>b'J</a:t>
            </a:r>
            <a:r>
              <a:rPr lang="en-US" sz="2800" dirty="0" smtClean="0">
                <a:latin typeface="Preeti" pitchFamily="2" charset="0"/>
              </a:rPr>
              <a:t>{</a:t>
            </a:r>
            <a:r>
              <a:rPr lang="en-US" sz="2800" dirty="0" err="1" smtClean="0">
                <a:latin typeface="Preeti" pitchFamily="2" charset="0"/>
              </a:rPr>
              <a:t>ojxf</a:t>
            </a:r>
            <a:r>
              <a:rPr lang="en-US" sz="2800" dirty="0" smtClean="0">
                <a:latin typeface="Preeti" pitchFamily="2" charset="0"/>
              </a:rPr>
              <a:t>/sf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l;sf</a:t>
            </a:r>
            <a:r>
              <a:rPr lang="en-US" sz="2800" dirty="0">
                <a:latin typeface="Preeti" pitchFamily="2" charset="0"/>
              </a:rPr>
              <a:t>/ </a:t>
            </a:r>
            <a:r>
              <a:rPr lang="en-US" sz="2800" dirty="0" smtClean="0">
                <a:latin typeface="Preeti" pitchFamily="2" charset="0"/>
              </a:rPr>
              <a:t>x'G5 .  </a:t>
            </a:r>
          </a:p>
          <a:p>
            <a:pPr marL="0" indent="0">
              <a:buNone/>
            </a:pPr>
            <a:endParaRPr lang="en-US" sz="2800" dirty="0" smtClean="0">
              <a:latin typeface="Preeti" pitchFamily="2" charset="0"/>
            </a:endParaRPr>
          </a:p>
          <a:p>
            <a:endParaRPr lang="en-US" sz="2800" dirty="0" smtClean="0">
              <a:latin typeface="Preeti" pitchFamily="2" charset="0"/>
            </a:endParaRPr>
          </a:p>
          <a:p>
            <a:endParaRPr lang="en-US" sz="2800" dirty="0"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371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Preeti" pitchFamily="2" charset="0"/>
              </a:rPr>
              <a:t>;</a:t>
            </a:r>
            <a:r>
              <a:rPr lang="en-US" b="1" dirty="0" err="1">
                <a:latin typeface="Preeti" pitchFamily="2" charset="0"/>
              </a:rPr>
              <a:t>dfhdf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hf</a:t>
            </a:r>
            <a:r>
              <a:rPr lang="en-US" b="1" dirty="0">
                <a:latin typeface="Preeti" pitchFamily="2" charset="0"/>
              </a:rPr>
              <a:t>]</a:t>
            </a:r>
            <a:r>
              <a:rPr lang="en-US" b="1" dirty="0" err="1">
                <a:latin typeface="Preeti" pitchFamily="2" charset="0"/>
              </a:rPr>
              <a:t>lvd</a:t>
            </a:r>
            <a:r>
              <a:rPr lang="en-US" b="1" dirty="0">
                <a:latin typeface="Preeti" pitchFamily="2" charset="0"/>
              </a:rPr>
              <a:t> ;</a:t>
            </a:r>
            <a:r>
              <a:rPr lang="en-US" b="1" dirty="0" err="1">
                <a:latin typeface="Preeti" pitchFamily="2" charset="0"/>
              </a:rPr>
              <a:t>d"xx</a:t>
            </a:r>
            <a:r>
              <a:rPr lang="en-US" b="1" dirty="0">
                <a:latin typeface="Preeti" pitchFamily="2" charset="0"/>
              </a:rPr>
              <a:t>¿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563" y="2766929"/>
            <a:ext cx="4754563" cy="2426324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7724503" y="5199466"/>
            <a:ext cx="4754880" cy="640080"/>
          </a:xfrm>
        </p:spPr>
        <p:txBody>
          <a:bodyPr>
            <a:normAutofit/>
          </a:bodyPr>
          <a:lstStyle/>
          <a:p>
            <a:r>
              <a:rPr lang="en-US" sz="1200" i="1" dirty="0">
                <a:latin typeface="Preeti" pitchFamily="2" charset="0"/>
              </a:rPr>
              <a:t>&gt;</a:t>
            </a:r>
            <a:r>
              <a:rPr lang="en-US" sz="1200" i="1" dirty="0" smtClean="0">
                <a:latin typeface="Preeti" pitchFamily="2" charset="0"/>
              </a:rPr>
              <a:t>f]t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Legalbites</a:t>
            </a:r>
            <a:endParaRPr 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1009015" y="2617244"/>
            <a:ext cx="4754880" cy="3200400"/>
          </a:xfrm>
        </p:spPr>
        <p:txBody>
          <a:bodyPr>
            <a:normAutofit lnSpcReduction="10000"/>
          </a:bodyPr>
          <a:lstStyle/>
          <a:p>
            <a:r>
              <a:rPr lang="en-US" sz="2800" dirty="0" err="1">
                <a:latin typeface="Preeti" pitchFamily="2" charset="0"/>
              </a:rPr>
              <a:t>afnaflnsf</a:t>
            </a:r>
            <a:r>
              <a:rPr lang="en-US" sz="2800" dirty="0">
                <a:latin typeface="Preeti" pitchFamily="2" charset="0"/>
              </a:rPr>
              <a:t> </a:t>
            </a:r>
          </a:p>
          <a:p>
            <a:r>
              <a:rPr lang="en-US" sz="2800" dirty="0" err="1">
                <a:latin typeface="Preeti" pitchFamily="2" charset="0"/>
              </a:rPr>
              <a:t>dlxnf</a:t>
            </a:r>
            <a:r>
              <a:rPr lang="en-US" sz="2800" dirty="0">
                <a:latin typeface="Preeti" pitchFamily="2" charset="0"/>
              </a:rPr>
              <a:t> </a:t>
            </a:r>
          </a:p>
          <a:p>
            <a:r>
              <a:rPr lang="en-US" sz="2800" dirty="0" err="1">
                <a:latin typeface="Preeti" pitchFamily="2" charset="0"/>
              </a:rPr>
              <a:t>ckfËtf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ePsf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JolQmx</a:t>
            </a:r>
            <a:r>
              <a:rPr lang="en-US" sz="2800" dirty="0">
                <a:latin typeface="Preeti" pitchFamily="2" charset="0"/>
              </a:rPr>
              <a:t>? </a:t>
            </a:r>
          </a:p>
          <a:p>
            <a:r>
              <a:rPr lang="en-US" sz="2800" dirty="0">
                <a:latin typeface="Preeti" pitchFamily="2" charset="0"/>
              </a:rPr>
              <a:t>j[4 </a:t>
            </a:r>
          </a:p>
          <a:p>
            <a:endParaRPr lang="en-US" sz="2800" dirty="0">
              <a:latin typeface="Preeti" pitchFamily="2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Preeti" pitchFamily="2" charset="0"/>
              </a:rPr>
              <a:t>lsg</a:t>
            </a:r>
            <a:r>
              <a:rPr lang="en-US" sz="2800" dirty="0">
                <a:latin typeface="Preeti" pitchFamily="2" charset="0"/>
              </a:rPr>
              <a:t> &lt;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594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b="1" dirty="0">
                <a:latin typeface="Preeti" pitchFamily="2" charset="0"/>
              </a:rPr>
              <a:t>of}g </a:t>
            </a:r>
            <a:r>
              <a:rPr lang="en-US" altLang="en-US" b="1" dirty="0" err="1">
                <a:latin typeface="Preeti" pitchFamily="2" charset="0"/>
              </a:rPr>
              <a:t>zf</a:t>
            </a:r>
            <a:r>
              <a:rPr lang="en-US" altLang="en-US" b="1" dirty="0">
                <a:latin typeface="Preeti" pitchFamily="2" charset="0"/>
              </a:rPr>
              <a:t>]if0f / </a:t>
            </a:r>
            <a:r>
              <a:rPr lang="en-US" b="1" dirty="0" err="1" smtClean="0">
                <a:latin typeface="Preeti" pitchFamily="2" charset="0"/>
              </a:rPr>
              <a:t>b'J</a:t>
            </a:r>
            <a:r>
              <a:rPr lang="en-US" b="1" dirty="0" smtClean="0">
                <a:latin typeface="Preeti" pitchFamily="2" charset="0"/>
              </a:rPr>
              <a:t>{</a:t>
            </a:r>
            <a:r>
              <a:rPr lang="en-US" b="1" dirty="0" err="1" smtClean="0">
                <a:latin typeface="Preeti" pitchFamily="2" charset="0"/>
              </a:rPr>
              <a:t>ojxf</a:t>
            </a:r>
            <a:r>
              <a:rPr lang="en-US" b="1" dirty="0" smtClean="0">
                <a:latin typeface="Preeti" pitchFamily="2" charset="0"/>
              </a:rPr>
              <a:t>/</a:t>
            </a:r>
            <a:r>
              <a:rPr lang="en-US" altLang="en-US" b="1" dirty="0" smtClean="0">
                <a:latin typeface="Preeti" pitchFamily="2" charset="0"/>
              </a:rPr>
              <a:t>sf </a:t>
            </a:r>
            <a:r>
              <a:rPr lang="en-US" altLang="en-US" b="1" dirty="0" err="1">
                <a:latin typeface="Preeti" pitchFamily="2" charset="0"/>
              </a:rPr>
              <a:t>ultljlwx</a:t>
            </a:r>
            <a:r>
              <a:rPr lang="en-US" altLang="en-US" b="1" dirty="0">
                <a:latin typeface="Preeti" pitchFamily="2" charset="0"/>
              </a:rPr>
              <a:t>?</a:t>
            </a:r>
            <a:endParaRPr lang="en-US" b="1" dirty="0">
              <a:latin typeface="Preet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Preeti" pitchFamily="2" charset="0"/>
              </a:rPr>
              <a:t>g/</a:t>
            </a:r>
            <a:r>
              <a:rPr lang="en-US" sz="2800" dirty="0" err="1">
                <a:latin typeface="Preeti" pitchFamily="2" charset="0"/>
              </a:rPr>
              <a:t>fd|f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jf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cg'ko'Qm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tl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sfn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smtClean="0">
                <a:latin typeface="Preeti" pitchFamily="2" charset="0"/>
              </a:rPr>
              <a:t>5'</a:t>
            </a:r>
            <a:r>
              <a:rPr lang="en-US" sz="2800" dirty="0">
                <a:latin typeface="Preeti" pitchFamily="2" charset="0"/>
              </a:rPr>
              <a:t>g' </a:t>
            </a:r>
            <a:endParaRPr lang="en-US" sz="2800" dirty="0" smtClean="0">
              <a:latin typeface="Preeti" pitchFamily="2" charset="0"/>
            </a:endParaRPr>
          </a:p>
          <a:p>
            <a:r>
              <a:rPr lang="en-US" sz="2800" dirty="0" smtClean="0">
                <a:latin typeface="Preeti" pitchFamily="2" charset="0"/>
              </a:rPr>
              <a:t>;</a:t>
            </a:r>
            <a:r>
              <a:rPr lang="en-US" sz="2800" dirty="0" err="1">
                <a:latin typeface="Preeti" pitchFamily="2" charset="0"/>
              </a:rPr>
              <a:t>xfotfsf</a:t>
            </a:r>
            <a:r>
              <a:rPr lang="en-US" sz="2800" dirty="0">
                <a:latin typeface="Preeti" pitchFamily="2" charset="0"/>
              </a:rPr>
              <a:t>] ;§f </a:t>
            </a:r>
            <a:r>
              <a:rPr lang="en-US" sz="2800" dirty="0" err="1">
                <a:latin typeface="Preeti" pitchFamily="2" charset="0"/>
              </a:rPr>
              <a:t>zfl</a:t>
            </a:r>
            <a:r>
              <a:rPr lang="en-US" sz="2800" dirty="0">
                <a:latin typeface="Preeti" pitchFamily="2" charset="0"/>
              </a:rPr>
              <a:t>/l/s ;</a:t>
            </a:r>
            <a:r>
              <a:rPr lang="en-US" sz="2800" dirty="0" err="1">
                <a:latin typeface="Preeti" pitchFamily="2" charset="0"/>
              </a:rPr>
              <a:t>Dks</a:t>
            </a:r>
            <a:r>
              <a:rPr lang="en-US" sz="2800" dirty="0">
                <a:latin typeface="Preeti" pitchFamily="2" charset="0"/>
              </a:rPr>
              <a:t>{ </a:t>
            </a:r>
            <a:r>
              <a:rPr lang="en-US" sz="2800" dirty="0" err="1" smtClean="0">
                <a:latin typeface="Preeti" pitchFamily="2" charset="0"/>
              </a:rPr>
              <a:t>vf</a:t>
            </a:r>
            <a:r>
              <a:rPr lang="en-US" sz="2800" dirty="0" smtClean="0">
                <a:latin typeface="Preeti" pitchFamily="2" charset="0"/>
              </a:rPr>
              <a:t>]Hg</a:t>
            </a:r>
            <a:r>
              <a:rPr lang="en-US" sz="2800" dirty="0">
                <a:latin typeface="Preeti" pitchFamily="2" charset="0"/>
              </a:rPr>
              <a:t>' </a:t>
            </a:r>
            <a:endParaRPr lang="en-US" sz="2800" dirty="0" smtClean="0">
              <a:latin typeface="Preeti" pitchFamily="2" charset="0"/>
            </a:endParaRPr>
          </a:p>
          <a:p>
            <a:r>
              <a:rPr lang="en-US" sz="2800" dirty="0" smtClean="0">
                <a:latin typeface="Preeti" pitchFamily="2" charset="0"/>
              </a:rPr>
              <a:t>of}g l6Kk0fLx¿ </a:t>
            </a:r>
            <a:r>
              <a:rPr lang="en-US" sz="2800" dirty="0" err="1" smtClean="0">
                <a:latin typeface="Preeti" pitchFamily="2" charset="0"/>
              </a:rPr>
              <a:t>jf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ts</a:t>
            </a:r>
            <a:r>
              <a:rPr lang="en-US" sz="2800" dirty="0" smtClean="0">
                <a:latin typeface="Preeti" pitchFamily="2" charset="0"/>
              </a:rPr>
              <a:t>{x¿ 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fVg</a:t>
            </a:r>
            <a:r>
              <a:rPr lang="en-US" sz="2800" dirty="0">
                <a:latin typeface="Preeti" pitchFamily="2" charset="0"/>
              </a:rPr>
              <a:t>' </a:t>
            </a:r>
            <a:endParaRPr lang="en-US" sz="2800" dirty="0" smtClean="0">
              <a:latin typeface="Preeti" pitchFamily="2" charset="0"/>
            </a:endParaRPr>
          </a:p>
          <a:p>
            <a:r>
              <a:rPr lang="en-US" sz="2800" dirty="0">
                <a:latin typeface="Preeti" pitchFamily="2" charset="0"/>
              </a:rPr>
              <a:t>e]6\</a:t>
            </a:r>
            <a:r>
              <a:rPr lang="en-US" sz="2800" dirty="0" err="1">
                <a:latin typeface="Preeti" pitchFamily="2" charset="0"/>
              </a:rPr>
              <a:t>gsf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nflu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cgfjZos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bafa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lbg</a:t>
            </a:r>
            <a:r>
              <a:rPr lang="en-US" sz="2800" dirty="0">
                <a:latin typeface="Preeti" pitchFamily="2" charset="0"/>
              </a:rPr>
              <a:t>'</a:t>
            </a:r>
            <a:endParaRPr lang="en-US" sz="2800" dirty="0" smtClean="0">
              <a:latin typeface="Preeti" pitchFamily="2" charset="0"/>
            </a:endParaRPr>
          </a:p>
          <a:p>
            <a:r>
              <a:rPr lang="en-US" sz="2800" dirty="0" smtClean="0">
                <a:latin typeface="Preeti" pitchFamily="2" charset="0"/>
              </a:rPr>
              <a:t>s/Lo</a:t>
            </a:r>
            <a:r>
              <a:rPr lang="en-US" sz="2800" dirty="0">
                <a:latin typeface="Preeti" pitchFamily="2" charset="0"/>
              </a:rPr>
              <a:t>/ agfOlbG5' </a:t>
            </a:r>
            <a:r>
              <a:rPr lang="en-US" sz="2800" dirty="0" err="1">
                <a:latin typeface="Preeti" pitchFamily="2" charset="0"/>
              </a:rPr>
              <a:t>cyjf</a:t>
            </a:r>
            <a:r>
              <a:rPr lang="en-US" sz="2800" dirty="0">
                <a:latin typeface="Preeti" pitchFamily="2" charset="0"/>
              </a:rPr>
              <a:t> c? </a:t>
            </a:r>
            <a:r>
              <a:rPr lang="en-US" sz="2800" dirty="0" err="1">
                <a:latin typeface="Preeti" pitchFamily="2" charset="0"/>
              </a:rPr>
              <a:t>s'g</a:t>
            </a:r>
            <a:r>
              <a:rPr lang="en-US" sz="2800" dirty="0">
                <a:latin typeface="Preeti" pitchFamily="2" charset="0"/>
              </a:rPr>
              <a:t>} ;</a:t>
            </a:r>
            <a:r>
              <a:rPr lang="en-US" sz="2800" dirty="0" err="1">
                <a:latin typeface="Preeti" pitchFamily="2" charset="0"/>
              </a:rPr>
              <a:t>xof</a:t>
            </a:r>
            <a:r>
              <a:rPr lang="en-US" sz="2800" dirty="0">
                <a:latin typeface="Preeti" pitchFamily="2" charset="0"/>
              </a:rPr>
              <a:t>]u u5{' </a:t>
            </a:r>
            <a:r>
              <a:rPr lang="en-US" sz="2800" dirty="0" err="1">
                <a:latin typeface="Preeti" pitchFamily="2" charset="0"/>
              </a:rPr>
              <a:t>eg</a:t>
            </a:r>
            <a:r>
              <a:rPr lang="en-US" sz="2800" dirty="0">
                <a:latin typeface="Preeti" pitchFamily="2" charset="0"/>
              </a:rPr>
              <a:t>]/ </a:t>
            </a:r>
            <a:r>
              <a:rPr lang="en-US" sz="2800" dirty="0" err="1">
                <a:latin typeface="Preeti" pitchFamily="2" charset="0"/>
              </a:rPr>
              <a:t>zfl</a:t>
            </a:r>
            <a:r>
              <a:rPr lang="en-US" sz="2800" dirty="0">
                <a:latin typeface="Preeti" pitchFamily="2" charset="0"/>
              </a:rPr>
              <a:t>/l/s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>
                <a:latin typeface="Preeti" pitchFamily="2" charset="0"/>
              </a:rPr>
              <a:t>;</a:t>
            </a:r>
            <a:r>
              <a:rPr lang="en-US" sz="2800" dirty="0" err="1">
                <a:latin typeface="Preeti" pitchFamily="2" charset="0"/>
              </a:rPr>
              <a:t>Dks</a:t>
            </a:r>
            <a:r>
              <a:rPr lang="en-US" sz="2800" dirty="0">
                <a:latin typeface="Preeti" pitchFamily="2" charset="0"/>
              </a:rPr>
              <a:t>{ </a:t>
            </a:r>
            <a:r>
              <a:rPr lang="en-US" sz="2800" dirty="0" err="1">
                <a:latin typeface="Preeti" pitchFamily="2" charset="0"/>
              </a:rPr>
              <a:t>vf</a:t>
            </a:r>
            <a:r>
              <a:rPr lang="en-US" sz="2800" dirty="0">
                <a:latin typeface="Preeti" pitchFamily="2" charset="0"/>
              </a:rPr>
              <a:t>]Hg' </a:t>
            </a:r>
            <a:endParaRPr lang="en-US" sz="2800" dirty="0" smtClean="0">
              <a:latin typeface="Preeti" pitchFamily="2" charset="0"/>
            </a:endParaRPr>
          </a:p>
          <a:p>
            <a:endParaRPr lang="en-US" sz="3200" dirty="0" smtClean="0">
              <a:latin typeface="Preeti" pitchFamily="2" charset="0"/>
            </a:endParaRPr>
          </a:p>
          <a:p>
            <a:endParaRPr lang="en-US" sz="3200" dirty="0">
              <a:latin typeface="Preeti" pitchFamily="2" charset="0"/>
            </a:endParaRPr>
          </a:p>
          <a:p>
            <a:pPr marL="0" indent="0">
              <a:buNone/>
            </a:pPr>
            <a:endParaRPr lang="en-US" sz="3000" dirty="0"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6916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356</TotalTime>
  <Words>814</Words>
  <Application>Microsoft Office PowerPoint</Application>
  <PresentationFormat>Widescreen</PresentationFormat>
  <Paragraphs>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Mangal</vt:lpstr>
      <vt:lpstr>Preeti</vt:lpstr>
      <vt:lpstr>Times New Roman</vt:lpstr>
      <vt:lpstr>Savon</vt:lpstr>
      <vt:lpstr>“सामाजिक परिवर्तन केन्द्र” को परिचय </vt:lpstr>
      <vt:lpstr>“फ्रीडम स्टुडियो” को परिचय</vt:lpstr>
      <vt:lpstr>PowerPoint Presentation</vt:lpstr>
      <vt:lpstr>tflndsf] p2]Zox¿</vt:lpstr>
      <vt:lpstr>PowerPoint Presentation</vt:lpstr>
      <vt:lpstr>यौन शोषण र दुर्व्यवहार </vt:lpstr>
      <vt:lpstr>kl/ro</vt:lpstr>
      <vt:lpstr>;dfhdf hf]lvd ;d"xx¿</vt:lpstr>
      <vt:lpstr>of}g zf]if0f / b'J{ojxf/sf ultljlwx?</vt:lpstr>
      <vt:lpstr>of}g zf]if0f / b'J{ojxf/sf] ;Defjgf ePsf If]qx?</vt:lpstr>
      <vt:lpstr>PowerPoint Presentation</vt:lpstr>
      <vt:lpstr>;d:of ;'gfpg]] / ;'Gg] </vt:lpstr>
      <vt:lpstr>k'ln;nfO{ va/ ug]{ </vt:lpstr>
      <vt:lpstr>afn x]NknfOg gDa/ </vt:lpstr>
      <vt:lpstr>/fli6«o dlxnf cfof]u </vt:lpstr>
      <vt:lpstr>PowerPoint Presentation</vt:lpstr>
      <vt:lpstr>kLl8tn] kfpg ;Sg] laleGg ;xof]ux?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Shila</dc:creator>
  <cp:lastModifiedBy>Shila</cp:lastModifiedBy>
  <cp:revision>88</cp:revision>
  <dcterms:created xsi:type="dcterms:W3CDTF">2021-12-17T07:57:49Z</dcterms:created>
  <dcterms:modified xsi:type="dcterms:W3CDTF">2021-12-19T12:13:35Z</dcterms:modified>
</cp:coreProperties>
</file>