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68" r:id="rId3"/>
    <p:sldId id="257" r:id="rId4"/>
    <p:sldId id="260" r:id="rId5"/>
    <p:sldId id="259" r:id="rId6"/>
    <p:sldId id="258" r:id="rId7"/>
    <p:sldId id="261" r:id="rId8"/>
    <p:sldId id="262" r:id="rId9"/>
    <p:sldId id="267" r:id="rId10"/>
    <p:sldId id="263" r:id="rId11"/>
    <p:sldId id="264" r:id="rId12"/>
    <p:sldId id="265" r:id="rId13"/>
    <p:sldId id="266" r:id="rId14"/>
    <p:sldId id="270" r:id="rId15"/>
    <p:sldId id="271" r:id="rId16"/>
    <p:sldId id="272"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660"/>
  </p:normalViewPr>
  <p:slideViewPr>
    <p:cSldViewPr snapToGrid="0">
      <p:cViewPr varScale="1">
        <p:scale>
          <a:sx n="67" d="100"/>
          <a:sy n="67" d="100"/>
        </p:scale>
        <p:origin x="6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10/11/2021</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10/11/2021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10/11/2021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10/11/2021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10/11/2021</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10/11/2021</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10/11/2021</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10/11/2021</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10/11/2021</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10/11/2021</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10/11/2021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10/11/2021</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ZvR4GPpeUfw" TargetMode="External"/><Relationship Id="rId2" Type="http://schemas.openxmlformats.org/officeDocument/2006/relationships/hyperlink" Target="https://www.youtube.com/watch?v=48MCG22Fqr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err="1">
                <a:latin typeface="Kozuka Mincho Pro H" panose="02020A00000000000000" pitchFamily="18" charset="-128"/>
                <a:ea typeface="Kozuka Mincho Pro H" panose="02020A00000000000000" pitchFamily="18" charset="-128"/>
              </a:rPr>
              <a:t>Artivism</a:t>
            </a:r>
            <a:r>
              <a:rPr lang="en-US" sz="6000" dirty="0">
                <a:latin typeface="Kozuka Mincho Pro H" panose="02020A00000000000000" pitchFamily="18" charset="-128"/>
                <a:ea typeface="Kozuka Mincho Pro H" panose="02020A00000000000000" pitchFamily="18" charset="-128"/>
              </a:rPr>
              <a:t> for PSEA</a:t>
            </a:r>
            <a:br>
              <a:rPr lang="en-US" sz="6000" dirty="0">
                <a:latin typeface="Kozuka Mincho Pro H" panose="02020A00000000000000" pitchFamily="18" charset="-128"/>
                <a:ea typeface="Kozuka Mincho Pro H" panose="02020A00000000000000" pitchFamily="18" charset="-128"/>
              </a:rPr>
            </a:br>
            <a:r>
              <a:rPr lang="en-US" sz="2000" dirty="0" err="1">
                <a:latin typeface="Kozuka Mincho Pro H" panose="02020A00000000000000" pitchFamily="18" charset="-128"/>
                <a:ea typeface="Kozuka Mincho Pro H" panose="02020A00000000000000" pitchFamily="18" charset="-128"/>
              </a:rPr>
              <a:t>Shila</a:t>
            </a:r>
            <a:r>
              <a:rPr lang="en-US" sz="2000" dirty="0">
                <a:latin typeface="Kozuka Mincho Pro H" panose="02020A00000000000000" pitchFamily="18" charset="-128"/>
                <a:ea typeface="Kozuka Mincho Pro H" panose="02020A00000000000000" pitchFamily="18" charset="-128"/>
              </a:rPr>
              <a:t>  Bhatta</a:t>
            </a:r>
            <a:br>
              <a:rPr lang="en-US" sz="2000" dirty="0">
                <a:latin typeface="Kozuka Mincho Pro H" panose="02020A00000000000000" pitchFamily="18" charset="-128"/>
                <a:ea typeface="Kozuka Mincho Pro H" panose="02020A00000000000000" pitchFamily="18" charset="-128"/>
              </a:rPr>
            </a:br>
            <a:r>
              <a:rPr lang="en-US" sz="2000" dirty="0">
                <a:latin typeface="Kozuka Mincho Pro H" panose="02020A00000000000000" pitchFamily="18" charset="-128"/>
                <a:ea typeface="Kozuka Mincho Pro H" panose="02020A00000000000000" pitchFamily="18" charset="-128"/>
              </a:rPr>
              <a:t>Freedom  Studio</a:t>
            </a:r>
          </a:p>
        </p:txBody>
      </p:sp>
    </p:spTree>
    <p:extLst>
      <p:ext uri="{BB962C8B-B14F-4D97-AF65-F5344CB8AC3E}">
        <p14:creationId xmlns:p14="http://schemas.microsoft.com/office/powerpoint/2010/main" val="2891603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latin typeface="Kozuka Mincho Pro H" panose="02020A00000000000000" pitchFamily="18" charset="-128"/>
                <a:ea typeface="Kozuka Mincho Pro H" panose="02020A00000000000000" pitchFamily="18" charset="-128"/>
              </a:rPr>
              <a:t>Messaging through art products</a:t>
            </a:r>
          </a:p>
        </p:txBody>
      </p:sp>
    </p:spTree>
    <p:extLst>
      <p:ext uri="{BB962C8B-B14F-4D97-AF65-F5344CB8AC3E}">
        <p14:creationId xmlns:p14="http://schemas.microsoft.com/office/powerpoint/2010/main" val="2112638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Messages focusing on humanitarian organizations and workers</a:t>
            </a:r>
          </a:p>
        </p:txBody>
      </p:sp>
      <p:sp>
        <p:nvSpPr>
          <p:cNvPr id="3" name="Content Placeholder 2"/>
          <p:cNvSpPr>
            <a:spLocks noGrp="1"/>
          </p:cNvSpPr>
          <p:nvPr>
            <p:ph idx="1"/>
          </p:nvPr>
        </p:nvSpPr>
        <p:spPr/>
        <p:txBody>
          <a:bodyPr/>
          <a:lstStyle/>
          <a:p>
            <a:r>
              <a:rPr lang="en-US" dirty="0"/>
              <a:t>Six Core principles of PSEA</a:t>
            </a:r>
          </a:p>
          <a:p>
            <a:r>
              <a:rPr lang="en-US" dirty="0"/>
              <a:t>Steps and Guidelines for PSEA policy</a:t>
            </a:r>
          </a:p>
          <a:p>
            <a:r>
              <a:rPr lang="en-US" dirty="0"/>
              <a:t>Complaint and Response mechanism</a:t>
            </a:r>
          </a:p>
          <a:p>
            <a:r>
              <a:rPr lang="en-US" dirty="0"/>
              <a:t>Child safety and Child friendly approach</a:t>
            </a:r>
          </a:p>
          <a:p>
            <a:r>
              <a:rPr lang="en-US" dirty="0"/>
              <a:t>Confidentiality </a:t>
            </a:r>
          </a:p>
          <a:p>
            <a:pPr marL="0" indent="0">
              <a:buNone/>
            </a:pPr>
            <a:endParaRPr lang="en-US" dirty="0"/>
          </a:p>
          <a:p>
            <a:endParaRPr lang="en-US" dirty="0"/>
          </a:p>
        </p:txBody>
      </p:sp>
    </p:spTree>
    <p:extLst>
      <p:ext uri="{BB962C8B-B14F-4D97-AF65-F5344CB8AC3E}">
        <p14:creationId xmlns:p14="http://schemas.microsoft.com/office/powerpoint/2010/main" val="1169304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Messages focusing on the beneficiary communities</a:t>
            </a:r>
          </a:p>
        </p:txBody>
      </p:sp>
      <p:sp>
        <p:nvSpPr>
          <p:cNvPr id="3" name="Content Placeholder 2"/>
          <p:cNvSpPr>
            <a:spLocks noGrp="1"/>
          </p:cNvSpPr>
          <p:nvPr>
            <p:ph idx="1"/>
          </p:nvPr>
        </p:nvSpPr>
        <p:spPr/>
        <p:txBody>
          <a:bodyPr/>
          <a:lstStyle/>
          <a:p>
            <a:r>
              <a:rPr lang="en-US" dirty="0"/>
              <a:t>General Information on Sexual Exploitation and Abuse</a:t>
            </a:r>
          </a:p>
          <a:p>
            <a:r>
              <a:rPr lang="en-US" dirty="0"/>
              <a:t>Complaint/ reporting mechanism within the organization </a:t>
            </a:r>
          </a:p>
          <a:p>
            <a:r>
              <a:rPr lang="en-US" dirty="0"/>
              <a:t>Other complaint mechanisms </a:t>
            </a:r>
          </a:p>
          <a:p>
            <a:r>
              <a:rPr lang="en-US" dirty="0"/>
              <a:t>Technical knowledge to be safe from online sexual exploitation and abuse</a:t>
            </a:r>
          </a:p>
          <a:p>
            <a:endParaRPr lang="en-US" dirty="0"/>
          </a:p>
        </p:txBody>
      </p:sp>
    </p:spTree>
    <p:extLst>
      <p:ext uri="{BB962C8B-B14F-4D97-AF65-F5344CB8AC3E}">
        <p14:creationId xmlns:p14="http://schemas.microsoft.com/office/powerpoint/2010/main" val="2107526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Things to consider while producing artwork </a:t>
            </a:r>
            <a:endParaRPr lang="en-US" dirty="0"/>
          </a:p>
        </p:txBody>
      </p:sp>
      <p:sp>
        <p:nvSpPr>
          <p:cNvPr id="3" name="Content Placeholder 2"/>
          <p:cNvSpPr>
            <a:spLocks noGrp="1"/>
          </p:cNvSpPr>
          <p:nvPr>
            <p:ph idx="1"/>
          </p:nvPr>
        </p:nvSpPr>
        <p:spPr/>
        <p:txBody>
          <a:bodyPr/>
          <a:lstStyle/>
          <a:p>
            <a:pPr fontAlgn="base"/>
            <a:r>
              <a:rPr lang="en-US" dirty="0"/>
              <a:t>Tailored to the local cultural contexts (Focusing on major ethnic and religious contexts from three geographical reasons i.e. </a:t>
            </a:r>
            <a:r>
              <a:rPr lang="en-US" dirty="0" err="1"/>
              <a:t>Himal</a:t>
            </a:r>
            <a:r>
              <a:rPr lang="en-US" dirty="0"/>
              <a:t>, </a:t>
            </a:r>
            <a:r>
              <a:rPr lang="en-US" dirty="0" err="1"/>
              <a:t>Pahad</a:t>
            </a:r>
            <a:r>
              <a:rPr lang="en-US" dirty="0"/>
              <a:t>, and </a:t>
            </a:r>
            <a:r>
              <a:rPr lang="en-US" dirty="0" err="1"/>
              <a:t>Terai</a:t>
            </a:r>
            <a:r>
              <a:rPr lang="en-US" dirty="0"/>
              <a:t>) </a:t>
            </a:r>
            <a:r>
              <a:rPr lang="en-US" dirty="0" err="1"/>
              <a:t>Incluveness</a:t>
            </a:r>
            <a:endParaRPr lang="en-US" dirty="0"/>
          </a:p>
          <a:p>
            <a:pPr fontAlgn="base"/>
            <a:r>
              <a:rPr lang="en-US" dirty="0"/>
              <a:t>The groups that are most at risk (accessible, understandable, simple )</a:t>
            </a:r>
          </a:p>
          <a:p>
            <a:pPr fontAlgn="base"/>
            <a:r>
              <a:rPr lang="en-US" dirty="0"/>
              <a:t>Languages diversity (Nepali, </a:t>
            </a:r>
            <a:r>
              <a:rPr lang="en-US" dirty="0" err="1"/>
              <a:t>Maithali</a:t>
            </a:r>
            <a:r>
              <a:rPr lang="en-US" dirty="0"/>
              <a:t>, Bhojpuri, </a:t>
            </a:r>
            <a:r>
              <a:rPr lang="en-US" dirty="0" err="1"/>
              <a:t>Abadi</a:t>
            </a:r>
            <a:r>
              <a:rPr lang="en-US" dirty="0"/>
              <a:t>, </a:t>
            </a:r>
            <a:r>
              <a:rPr lang="en-US" dirty="0" err="1"/>
              <a:t>Dyotali</a:t>
            </a:r>
            <a:r>
              <a:rPr lang="en-US" dirty="0"/>
              <a:t>, </a:t>
            </a:r>
            <a:r>
              <a:rPr lang="en-US" dirty="0" err="1"/>
              <a:t>Tamang</a:t>
            </a:r>
            <a:r>
              <a:rPr lang="en-US" dirty="0"/>
              <a:t>) </a:t>
            </a:r>
          </a:p>
          <a:p>
            <a:pPr fontAlgn="base"/>
            <a:r>
              <a:rPr lang="en-US" dirty="0"/>
              <a:t>Cultural sensitivity</a:t>
            </a:r>
          </a:p>
        </p:txBody>
      </p:sp>
    </p:spTree>
    <p:extLst>
      <p:ext uri="{BB962C8B-B14F-4D97-AF65-F5344CB8AC3E}">
        <p14:creationId xmlns:p14="http://schemas.microsoft.com/office/powerpoint/2010/main" val="2870070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0802" y="712263"/>
            <a:ext cx="8334761" cy="5393081"/>
          </a:xfrm>
        </p:spPr>
      </p:pic>
    </p:spTree>
    <p:extLst>
      <p:ext uri="{BB962C8B-B14F-4D97-AF65-F5344CB8AC3E}">
        <p14:creationId xmlns:p14="http://schemas.microsoft.com/office/powerpoint/2010/main" val="3586288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2898" y="751591"/>
            <a:ext cx="5423422" cy="5423422"/>
          </a:xfrm>
        </p:spPr>
      </p:pic>
    </p:spTree>
    <p:extLst>
      <p:ext uri="{BB962C8B-B14F-4D97-AF65-F5344CB8AC3E}">
        <p14:creationId xmlns:p14="http://schemas.microsoft.com/office/powerpoint/2010/main" val="2289670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4426" y="410420"/>
            <a:ext cx="4076831" cy="6049817"/>
          </a:xfrm>
        </p:spPr>
      </p:pic>
    </p:spTree>
    <p:extLst>
      <p:ext uri="{BB962C8B-B14F-4D97-AF65-F5344CB8AC3E}">
        <p14:creationId xmlns:p14="http://schemas.microsoft.com/office/powerpoint/2010/main" val="282244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DEMOS</a:t>
            </a:r>
          </a:p>
        </p:txBody>
      </p:sp>
      <p:sp>
        <p:nvSpPr>
          <p:cNvPr id="3" name="Content Placeholder 2"/>
          <p:cNvSpPr>
            <a:spLocks noGrp="1"/>
          </p:cNvSpPr>
          <p:nvPr>
            <p:ph idx="1"/>
          </p:nvPr>
        </p:nvSpPr>
        <p:spPr/>
        <p:txBody>
          <a:bodyPr/>
          <a:lstStyle/>
          <a:p>
            <a:r>
              <a:rPr lang="en-US" dirty="0">
                <a:hlinkClick r:id="rId2"/>
              </a:rPr>
              <a:t>https://www.youtube.com/watch?v=48MCG22FqrE</a:t>
            </a:r>
            <a:endParaRPr lang="en-US" dirty="0"/>
          </a:p>
          <a:p>
            <a:r>
              <a:rPr lang="en-US">
                <a:hlinkClick r:id="rId3"/>
              </a:rPr>
              <a:t>https://www.youtube.com/watch?v=ZvR4GPpeUfw</a:t>
            </a:r>
            <a:endParaRPr lang="en-US"/>
          </a:p>
          <a:p>
            <a:endParaRPr lang="en-US" dirty="0"/>
          </a:p>
          <a:p>
            <a:endParaRPr lang="en-US" dirty="0"/>
          </a:p>
        </p:txBody>
      </p:sp>
    </p:spTree>
    <p:extLst>
      <p:ext uri="{BB962C8B-B14F-4D97-AF65-F5344CB8AC3E}">
        <p14:creationId xmlns:p14="http://schemas.microsoft.com/office/powerpoint/2010/main" val="230669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537" y="478971"/>
            <a:ext cx="10417177" cy="5859663"/>
          </a:xfrm>
        </p:spPr>
      </p:pic>
    </p:spTree>
    <p:extLst>
      <p:ext uri="{BB962C8B-B14F-4D97-AF65-F5344CB8AC3E}">
        <p14:creationId xmlns:p14="http://schemas.microsoft.com/office/powerpoint/2010/main" val="1370020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Sexual Exploitation and Abuse</a:t>
            </a:r>
          </a:p>
        </p:txBody>
      </p:sp>
      <p:sp>
        <p:nvSpPr>
          <p:cNvPr id="3" name="Content Placeholder 2"/>
          <p:cNvSpPr>
            <a:spLocks noGrp="1"/>
          </p:cNvSpPr>
          <p:nvPr>
            <p:ph idx="1"/>
          </p:nvPr>
        </p:nvSpPr>
        <p:spPr/>
        <p:txBody>
          <a:bodyPr/>
          <a:lstStyle/>
          <a:p>
            <a:r>
              <a:rPr lang="en-US" b="1" dirty="0"/>
              <a:t>Sexual Exploitation : </a:t>
            </a:r>
            <a:r>
              <a:rPr lang="en-US" dirty="0"/>
              <a:t>Actual or attempted abuse of a position of vulnerability, power, or trust, for sexual purposes, including, but not limited to, profiting monetarily, socially or politically from the sexual exploitation of another. </a:t>
            </a:r>
          </a:p>
          <a:p>
            <a:r>
              <a:rPr lang="en-US" b="1" dirty="0"/>
              <a:t>Sexual Abuse : </a:t>
            </a:r>
            <a:r>
              <a:rPr lang="en-US" dirty="0"/>
              <a:t>Actual or threatened physical intrusion of a sexual nature, whether by force or under unequal or coercive conditions.</a:t>
            </a:r>
          </a:p>
          <a:p>
            <a:r>
              <a:rPr lang="en-US" dirty="0"/>
              <a:t>SEA occurs when a position of power is used for sexual purposes against a beneficiary or vulnerable member of the community. </a:t>
            </a:r>
          </a:p>
          <a:p>
            <a:pPr marL="0" indent="0">
              <a:buNone/>
            </a:pPr>
            <a:r>
              <a:rPr lang="en-GB" b="1" dirty="0">
                <a:latin typeface="Calibri" panose="020F0502020204030204" pitchFamily="34" charset="0"/>
                <a:ea typeface="Times New Roman" panose="02020603050405020304" pitchFamily="18" charset="0"/>
              </a:rPr>
              <a:t>We understand SEA as acts perpetrated by aid workers or people associated with aid organisations against the people that they are supposed to protect or provide aid to.</a:t>
            </a:r>
          </a:p>
          <a:p>
            <a:pPr marL="0" indent="0">
              <a:buNone/>
            </a:pPr>
            <a:endParaRPr lang="en-US" dirty="0"/>
          </a:p>
          <a:p>
            <a:pPr marL="0" indent="0">
              <a:buNone/>
            </a:pPr>
            <a:endParaRPr lang="en-US" dirty="0"/>
          </a:p>
          <a:p>
            <a:endParaRPr lang="en-US" b="1" dirty="0"/>
          </a:p>
          <a:p>
            <a:endParaRPr lang="en-US" dirty="0"/>
          </a:p>
        </p:txBody>
      </p:sp>
    </p:spTree>
    <p:extLst>
      <p:ext uri="{BB962C8B-B14F-4D97-AF65-F5344CB8AC3E}">
        <p14:creationId xmlns:p14="http://schemas.microsoft.com/office/powerpoint/2010/main" val="565203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Vulnerable groups</a:t>
            </a:r>
          </a:p>
        </p:txBody>
      </p:sp>
      <p:sp>
        <p:nvSpPr>
          <p:cNvPr id="3" name="Content Placeholder 2"/>
          <p:cNvSpPr>
            <a:spLocks noGrp="1"/>
          </p:cNvSpPr>
          <p:nvPr>
            <p:ph idx="1"/>
          </p:nvPr>
        </p:nvSpPr>
        <p:spPr/>
        <p:txBody>
          <a:bodyPr/>
          <a:lstStyle/>
          <a:p>
            <a:r>
              <a:rPr lang="en-US" dirty="0"/>
              <a:t>Children</a:t>
            </a:r>
          </a:p>
          <a:p>
            <a:r>
              <a:rPr lang="en-US" dirty="0"/>
              <a:t>Women</a:t>
            </a:r>
          </a:p>
          <a:p>
            <a:r>
              <a:rPr lang="en-US" dirty="0"/>
              <a:t>Person living with disability</a:t>
            </a:r>
          </a:p>
          <a:p>
            <a:r>
              <a:rPr lang="en-US" dirty="0"/>
              <a:t>Elderly People</a:t>
            </a:r>
          </a:p>
          <a:p>
            <a:endParaRPr lang="en-US" dirty="0"/>
          </a:p>
          <a:p>
            <a:pPr marL="0" indent="0">
              <a:buNone/>
            </a:pPr>
            <a:r>
              <a:rPr lang="en-US" dirty="0"/>
              <a:t>Why??</a:t>
            </a:r>
          </a:p>
        </p:txBody>
      </p:sp>
    </p:spTree>
    <p:extLst>
      <p:ext uri="{BB962C8B-B14F-4D97-AF65-F5344CB8AC3E}">
        <p14:creationId xmlns:p14="http://schemas.microsoft.com/office/powerpoint/2010/main" val="934362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Human Rights and Protection</a:t>
            </a:r>
          </a:p>
        </p:txBody>
      </p:sp>
      <p:sp>
        <p:nvSpPr>
          <p:cNvPr id="3" name="Content Placeholder 2"/>
          <p:cNvSpPr>
            <a:spLocks noGrp="1"/>
          </p:cNvSpPr>
          <p:nvPr>
            <p:ph idx="1"/>
          </p:nvPr>
        </p:nvSpPr>
        <p:spPr/>
        <p:txBody>
          <a:bodyPr/>
          <a:lstStyle/>
          <a:p>
            <a:r>
              <a:rPr lang="en-US" b="1" dirty="0"/>
              <a:t>Human/ Child Rights</a:t>
            </a:r>
            <a:r>
              <a:rPr lang="en-US" dirty="0"/>
              <a:t> are rights inherent to all human beings, regardless of race, sex, nationality, ethnicity, language, religion, or any other status. Children and young people have the same general human rights as adults and also specific rights that recognize their special needs. UDHR CRC </a:t>
            </a:r>
          </a:p>
          <a:p>
            <a:r>
              <a:rPr lang="en-GB" altLang="en-US" b="1" dirty="0"/>
              <a:t>Protection:</a:t>
            </a:r>
            <a:r>
              <a:rPr lang="en-GB" altLang="en-US" dirty="0"/>
              <a:t> all activities aimed at ensuring full respect for the rights of the individual in accordance with the letter and the spirit of the relevant bodies of law, i.e. human rights law, international humanitarian law, and refugee law</a:t>
            </a:r>
          </a:p>
          <a:p>
            <a:r>
              <a:rPr lang="en-GB" altLang="en-US" b="1" dirty="0"/>
              <a:t>Child Protection: </a:t>
            </a:r>
            <a:r>
              <a:rPr lang="en-GB" altLang="en-US" dirty="0"/>
              <a:t>All policies, strategies and actions to prevent and respond to abuse, violence, exploitation and neglect </a:t>
            </a:r>
          </a:p>
          <a:p>
            <a:pPr marL="0" indent="0">
              <a:buNone/>
            </a:pPr>
            <a:endParaRPr lang="en-US" dirty="0"/>
          </a:p>
        </p:txBody>
      </p:sp>
    </p:spTree>
    <p:extLst>
      <p:ext uri="{BB962C8B-B14F-4D97-AF65-F5344CB8AC3E}">
        <p14:creationId xmlns:p14="http://schemas.microsoft.com/office/powerpoint/2010/main" val="3455802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latin typeface="Kozuka Mincho Pro H" panose="02020A00000000000000" pitchFamily="18" charset="-128"/>
                <a:ea typeface="Kozuka Mincho Pro H" panose="02020A00000000000000" pitchFamily="18" charset="-128"/>
              </a:rPr>
              <a:t>What is PSEA?</a:t>
            </a:r>
          </a:p>
        </p:txBody>
      </p:sp>
    </p:spTree>
    <p:extLst>
      <p:ext uri="{BB962C8B-B14F-4D97-AF65-F5344CB8AC3E}">
        <p14:creationId xmlns:p14="http://schemas.microsoft.com/office/powerpoint/2010/main" val="1865253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latin typeface="Kozuka Mincho Pro H" panose="02020A00000000000000" pitchFamily="18" charset="-128"/>
                <a:ea typeface="Kozuka Mincho Pro H" panose="02020A00000000000000" pitchFamily="18" charset="-128"/>
              </a:rPr>
              <a:t>What is Child safe programming?</a:t>
            </a:r>
          </a:p>
        </p:txBody>
      </p:sp>
    </p:spTree>
    <p:extLst>
      <p:ext uri="{BB962C8B-B14F-4D97-AF65-F5344CB8AC3E}">
        <p14:creationId xmlns:p14="http://schemas.microsoft.com/office/powerpoint/2010/main" val="2052080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latin typeface="Kozuka Mincho Pro H" panose="02020A00000000000000" pitchFamily="18" charset="-128"/>
                <a:ea typeface="Kozuka Mincho Pro H" panose="02020A00000000000000" pitchFamily="18" charset="-128"/>
              </a:rPr>
              <a:t>What is Child Friendly programming?</a:t>
            </a:r>
          </a:p>
        </p:txBody>
      </p:sp>
    </p:spTree>
    <p:extLst>
      <p:ext uri="{BB962C8B-B14F-4D97-AF65-F5344CB8AC3E}">
        <p14:creationId xmlns:p14="http://schemas.microsoft.com/office/powerpoint/2010/main" val="3167964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latin typeface="Kozuka Mincho Pro H" panose="02020A00000000000000" pitchFamily="18" charset="-128"/>
                <a:ea typeface="Kozuka Mincho Pro H" panose="02020A00000000000000" pitchFamily="18" charset="-128"/>
              </a:rPr>
              <a:t>What is gender sensitivity?</a:t>
            </a:r>
          </a:p>
        </p:txBody>
      </p:sp>
    </p:spTree>
    <p:extLst>
      <p:ext uri="{BB962C8B-B14F-4D97-AF65-F5344CB8AC3E}">
        <p14:creationId xmlns:p14="http://schemas.microsoft.com/office/powerpoint/2010/main" val="42075143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TM03457510[[fn=Savon]]</Template>
  <TotalTime>427</TotalTime>
  <Words>448</Words>
  <Application>Microsoft Office PowerPoint</Application>
  <PresentationFormat>Widescreen</PresentationFormat>
  <Paragraphs>43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Kozuka Mincho Pro H</vt:lpstr>
      <vt:lpstr>Arial</vt:lpstr>
      <vt:lpstr>Calibri</vt:lpstr>
      <vt:lpstr>Century Gothic</vt:lpstr>
      <vt:lpstr>Savon</vt:lpstr>
      <vt:lpstr>Artivism for PSEA Shila  Bhatta Freedom  Studio</vt:lpstr>
      <vt:lpstr>PowerPoint Presentation</vt:lpstr>
      <vt:lpstr>Sexual Exploitation and Abuse</vt:lpstr>
      <vt:lpstr>Vulnerable groups</vt:lpstr>
      <vt:lpstr>Human Rights and Protection</vt:lpstr>
      <vt:lpstr>What is PSEA?</vt:lpstr>
      <vt:lpstr>What is Child safe programming?</vt:lpstr>
      <vt:lpstr>What is Child Friendly programming?</vt:lpstr>
      <vt:lpstr>What is gender sensitivity?</vt:lpstr>
      <vt:lpstr>Messaging through art products</vt:lpstr>
      <vt:lpstr>Messages focusing on humanitarian organizations and workers</vt:lpstr>
      <vt:lpstr>Messages focusing on the beneficiary communities</vt:lpstr>
      <vt:lpstr>Things to consider while producing artwork </vt:lpstr>
      <vt:lpstr>PowerPoint Presentation</vt:lpstr>
      <vt:lpstr>PowerPoint Presentation</vt:lpstr>
      <vt:lpstr>PowerPoint Presentation</vt:lpstr>
      <vt:lpstr>DEMOS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Artivism for PSEA</dc:title>
  <dc:creator>Shila</dc:creator>
  <cp:lastModifiedBy>Nishchhal Kharal</cp:lastModifiedBy>
  <cp:revision>24</cp:revision>
  <dcterms:created xsi:type="dcterms:W3CDTF">2021-10-07T09:46:32Z</dcterms:created>
  <dcterms:modified xsi:type="dcterms:W3CDTF">2021-10-11T10:06:02Z</dcterms:modified>
</cp:coreProperties>
</file>