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9" r:id="rId2"/>
    <p:sldId id="280" r:id="rId3"/>
  </p:sldIdLst>
  <p:sldSz cx="6858000" cy="9144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BACC6"/>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CAC79F-70D3-2000-C7DE-E4CB09BBF341}" v="1" dt="2021-05-14T10:42:50.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45" d="100"/>
          <a:sy n="45" d="100"/>
        </p:scale>
        <p:origin x="-1776" y="-37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SEA  Fund" userId="S::pseafund@icvanetwork.org::b0831eb0-ef1c-456c-be31-c213e4135be6" providerId="AD" clId="Web-{55CAC79F-70D3-2000-C7DE-E4CB09BBF341}"/>
    <pc:docChg chg="modSld">
      <pc:chgData name="PSEA  Fund" userId="S::pseafund@icvanetwork.org::b0831eb0-ef1c-456c-be31-c213e4135be6" providerId="AD" clId="Web-{55CAC79F-70D3-2000-C7DE-E4CB09BBF341}" dt="2021-05-14T10:42:50.863" v="0"/>
      <pc:docMkLst>
        <pc:docMk/>
      </pc:docMkLst>
      <pc:sldChg chg="delSp">
        <pc:chgData name="PSEA  Fund" userId="S::pseafund@icvanetwork.org::b0831eb0-ef1c-456c-be31-c213e4135be6" providerId="AD" clId="Web-{55CAC79F-70D3-2000-C7DE-E4CB09BBF341}" dt="2021-05-14T10:42:50.863" v="0"/>
        <pc:sldMkLst>
          <pc:docMk/>
          <pc:sldMk cId="3739121104" sldId="280"/>
        </pc:sldMkLst>
        <pc:picChg chg="del">
          <ac:chgData name="PSEA  Fund" userId="S::pseafund@icvanetwork.org::b0831eb0-ef1c-456c-be31-c213e4135be6" providerId="AD" clId="Web-{55CAC79F-70D3-2000-C7DE-E4CB09BBF341}" dt="2021-05-14T10:42:50.863" v="0"/>
          <ac:picMkLst>
            <pc:docMk/>
            <pc:sldMk cId="3739121104" sldId="280"/>
            <ac:picMk id="38"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Cliquez et modifiez le titre</a:t>
            </a:r>
            <a:endParaRPr lang="en-GB"/>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0461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1639041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Cliquez et modifiez le titre</a:t>
            </a:r>
            <a:endParaRPr lang="en-GB"/>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300618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94689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Cliquez et modifiez le titre</a:t>
            </a:r>
            <a:endParaRPr lang="en-GB"/>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4002928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24469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endParaRPr lang="en-GB"/>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Espace réservé de la date 6"/>
          <p:cNvSpPr>
            <a:spLocks noGrp="1"/>
          </p:cNvSpPr>
          <p:nvPr>
            <p:ph type="dt" sz="half" idx="10"/>
          </p:nvPr>
        </p:nvSpPr>
        <p:spPr/>
        <p:txBody>
          <a:bodyPr/>
          <a:lstStyle/>
          <a:p>
            <a:fld id="{97322795-F02E-5646-A97D-CFE299D05D62}" type="datetimeFigureOut">
              <a:rPr lang="fr-FR" smtClean="0"/>
              <a:t>14/05/2021</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1925453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e la date 2"/>
          <p:cNvSpPr>
            <a:spLocks noGrp="1"/>
          </p:cNvSpPr>
          <p:nvPr>
            <p:ph type="dt" sz="half" idx="10"/>
          </p:nvPr>
        </p:nvSpPr>
        <p:spPr/>
        <p:txBody>
          <a:bodyPr/>
          <a:lstStyle/>
          <a:p>
            <a:fld id="{97322795-F02E-5646-A97D-CFE299D05D62}" type="datetimeFigureOut">
              <a:rPr lang="fr-FR" smtClean="0"/>
              <a:t>14/05/2021</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95547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7322795-F02E-5646-A97D-CFE299D05D62}" type="datetimeFigureOut">
              <a:rPr lang="fr-FR" smtClean="0"/>
              <a:t>14/05/2021</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177002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et modifiez le titre</a:t>
            </a:r>
            <a:endParaRPr lang="en-GB"/>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054177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Cliquez et modifiez le titre</a:t>
            </a:r>
            <a:endParaRPr lang="en-GB"/>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4158501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Cliquez et modifiez le titre</a:t>
            </a:r>
            <a:endParaRPr lang="en-GB"/>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9C2ED91-4337-6D4C-A87C-DD5BD1379A89}" type="slidenum">
              <a:rPr lang="en-GB" smtClean="0"/>
              <a:t>‹#›</a:t>
            </a:fld>
            <a:endParaRPr lang="en-GB"/>
          </a:p>
        </p:txBody>
      </p:sp>
    </p:spTree>
    <p:extLst>
      <p:ext uri="{BB962C8B-B14F-4D97-AF65-F5344CB8AC3E}">
        <p14:creationId xmlns:p14="http://schemas.microsoft.com/office/powerpoint/2010/main" val="1254693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Forme libre 250"/>
          <p:cNvSpPr/>
          <p:nvPr/>
        </p:nvSpPr>
        <p:spPr>
          <a:xfrm flipH="1">
            <a:off x="1339774" y="8368014"/>
            <a:ext cx="5956506" cy="925390"/>
          </a:xfrm>
          <a:custGeom>
            <a:avLst/>
            <a:gdLst>
              <a:gd name="connsiteX0" fmla="*/ 4815597 w 4815597"/>
              <a:gd name="connsiteY0" fmla="*/ 803082 h 925390"/>
              <a:gd name="connsiteX1" fmla="*/ 203137 w 4815597"/>
              <a:gd name="connsiteY1" fmla="*/ 859108 h 925390"/>
              <a:gd name="connsiteX2" fmla="*/ 1192855 w 4815597"/>
              <a:gd name="connsiteY2" fmla="*/ 34 h 925390"/>
              <a:gd name="connsiteX3" fmla="*/ 4572836 w 4815597"/>
              <a:gd name="connsiteY3" fmla="*/ 821757 h 925390"/>
              <a:gd name="connsiteX4" fmla="*/ 4572836 w 4815597"/>
              <a:gd name="connsiteY4" fmla="*/ 821757 h 92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15597" h="925390">
                <a:moveTo>
                  <a:pt x="4815597" y="803082"/>
                </a:moveTo>
                <a:cubicBezTo>
                  <a:pt x="2811262" y="898015"/>
                  <a:pt x="806927" y="992949"/>
                  <a:pt x="203137" y="859108"/>
                </a:cubicBezTo>
                <a:cubicBezTo>
                  <a:pt x="-400653" y="725267"/>
                  <a:pt x="464572" y="6259"/>
                  <a:pt x="1192855" y="34"/>
                </a:cubicBezTo>
                <a:cubicBezTo>
                  <a:pt x="1921138" y="-6191"/>
                  <a:pt x="4572836" y="821757"/>
                  <a:pt x="4572836" y="821757"/>
                </a:cubicBezTo>
                <a:lnTo>
                  <a:pt x="4572836" y="821757"/>
                </a:lnTo>
              </a:path>
            </a:pathLst>
          </a:custGeom>
          <a:solidFill>
            <a:srgbClr val="E2E2E2"/>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0" name="Forme libre 179"/>
          <p:cNvSpPr/>
          <p:nvPr/>
        </p:nvSpPr>
        <p:spPr>
          <a:xfrm rot="16609440">
            <a:off x="4880171" y="751423"/>
            <a:ext cx="1190745" cy="1201531"/>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7" name="Forme libre 206"/>
          <p:cNvSpPr/>
          <p:nvPr/>
        </p:nvSpPr>
        <p:spPr>
          <a:xfrm rot="585048" flipH="1">
            <a:off x="-1362337" y="-427081"/>
            <a:ext cx="5161562" cy="1917551"/>
          </a:xfrm>
          <a:custGeom>
            <a:avLst/>
            <a:gdLst>
              <a:gd name="connsiteX0" fmla="*/ 2817754 w 6994428"/>
              <a:gd name="connsiteY0" fmla="*/ 77283 h 1917551"/>
              <a:gd name="connsiteX1" fmla="*/ 6672578 w 6994428"/>
              <a:gd name="connsiteY1" fmla="*/ 420930 h 1917551"/>
              <a:gd name="connsiteX2" fmla="*/ 6030107 w 6994428"/>
              <a:gd name="connsiteY2" fmla="*/ 1720813 h 1917551"/>
              <a:gd name="connsiteX3" fmla="*/ 83519 w 6994428"/>
              <a:gd name="connsiteY3" fmla="*/ 1735754 h 1917551"/>
              <a:gd name="connsiteX4" fmla="*/ 2817754 w 6994428"/>
              <a:gd name="connsiteY4" fmla="*/ 77283 h 1917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4428" h="1917551">
                <a:moveTo>
                  <a:pt x="2817754" y="77283"/>
                </a:moveTo>
                <a:cubicBezTo>
                  <a:pt x="3915930" y="-141854"/>
                  <a:pt x="6137186" y="147008"/>
                  <a:pt x="6672578" y="420930"/>
                </a:cubicBezTo>
                <a:cubicBezTo>
                  <a:pt x="7207970" y="694852"/>
                  <a:pt x="7128283" y="1501676"/>
                  <a:pt x="6030107" y="1720813"/>
                </a:cubicBezTo>
                <a:cubicBezTo>
                  <a:pt x="4931931" y="1939950"/>
                  <a:pt x="618911" y="2017146"/>
                  <a:pt x="83519" y="1735754"/>
                </a:cubicBezTo>
                <a:cubicBezTo>
                  <a:pt x="-451873" y="1454362"/>
                  <a:pt x="1719578" y="296420"/>
                  <a:pt x="2817754" y="77283"/>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47" name="Grouper 46"/>
          <p:cNvGrpSpPr/>
          <p:nvPr/>
        </p:nvGrpSpPr>
        <p:grpSpPr>
          <a:xfrm>
            <a:off x="4914772" y="131459"/>
            <a:ext cx="1164307" cy="1720224"/>
            <a:chOff x="165287" y="409871"/>
            <a:chExt cx="1164307" cy="1720224"/>
          </a:xfrm>
          <a:noFill/>
        </p:grpSpPr>
        <p:sp>
          <p:nvSpPr>
            <p:cNvPr id="3" name="Forme libre 2"/>
            <p:cNvSpPr/>
            <p:nvPr/>
          </p:nvSpPr>
          <p:spPr>
            <a:xfrm>
              <a:off x="165287" y="588511"/>
              <a:ext cx="1073524" cy="1541584"/>
            </a:xfrm>
            <a:custGeom>
              <a:avLst/>
              <a:gdLst>
                <a:gd name="connsiteX0" fmla="*/ 86 w 1073524"/>
                <a:gd name="connsiteY0" fmla="*/ 423539 h 1541584"/>
                <a:gd name="connsiteX1" fmla="*/ 172073 w 1073524"/>
                <a:gd name="connsiteY1" fmla="*/ 707971 h 1541584"/>
                <a:gd name="connsiteX2" fmla="*/ 297756 w 1073524"/>
                <a:gd name="connsiteY2" fmla="*/ 899797 h 1541584"/>
                <a:gd name="connsiteX3" fmla="*/ 344060 w 1073524"/>
                <a:gd name="connsiteY3" fmla="*/ 965944 h 1541584"/>
                <a:gd name="connsiteX4" fmla="*/ 357290 w 1073524"/>
                <a:gd name="connsiteY4" fmla="*/ 992403 h 1541584"/>
                <a:gd name="connsiteX5" fmla="*/ 291141 w 1073524"/>
                <a:gd name="connsiteY5" fmla="*/ 1177615 h 1541584"/>
                <a:gd name="connsiteX6" fmla="*/ 218377 w 1073524"/>
                <a:gd name="connsiteY6" fmla="*/ 1369441 h 1541584"/>
                <a:gd name="connsiteX7" fmla="*/ 165458 w 1073524"/>
                <a:gd name="connsiteY7" fmla="*/ 1501735 h 1541584"/>
                <a:gd name="connsiteX8" fmla="*/ 165458 w 1073524"/>
                <a:gd name="connsiteY8" fmla="*/ 1541423 h 1541584"/>
                <a:gd name="connsiteX9" fmla="*/ 258067 w 1073524"/>
                <a:gd name="connsiteY9" fmla="*/ 1514965 h 1541584"/>
                <a:gd name="connsiteX10" fmla="*/ 449899 w 1073524"/>
                <a:gd name="connsiteY10" fmla="*/ 1495120 h 1541584"/>
                <a:gd name="connsiteX11" fmla="*/ 575582 w 1073524"/>
                <a:gd name="connsiteY11" fmla="*/ 1462047 h 1541584"/>
                <a:gd name="connsiteX12" fmla="*/ 721110 w 1073524"/>
                <a:gd name="connsiteY12" fmla="*/ 1455432 h 1541584"/>
                <a:gd name="connsiteX13" fmla="*/ 879868 w 1073524"/>
                <a:gd name="connsiteY13" fmla="*/ 1428973 h 1541584"/>
                <a:gd name="connsiteX14" fmla="*/ 926172 w 1073524"/>
                <a:gd name="connsiteY14" fmla="*/ 1428973 h 1541584"/>
                <a:gd name="connsiteX15" fmla="*/ 932787 w 1073524"/>
                <a:gd name="connsiteY15" fmla="*/ 1316523 h 1541584"/>
                <a:gd name="connsiteX16" fmla="*/ 919557 w 1073524"/>
                <a:gd name="connsiteY16" fmla="*/ 1177615 h 1541584"/>
                <a:gd name="connsiteX17" fmla="*/ 906327 w 1073524"/>
                <a:gd name="connsiteY17" fmla="*/ 1065165 h 1541584"/>
                <a:gd name="connsiteX18" fmla="*/ 1025395 w 1073524"/>
                <a:gd name="connsiteY18" fmla="*/ 932871 h 1541584"/>
                <a:gd name="connsiteX19" fmla="*/ 1071700 w 1073524"/>
                <a:gd name="connsiteY19" fmla="*/ 787347 h 1541584"/>
                <a:gd name="connsiteX20" fmla="*/ 1058470 w 1073524"/>
                <a:gd name="connsiteY20" fmla="*/ 688127 h 1541584"/>
                <a:gd name="connsiteX21" fmla="*/ 1005551 w 1073524"/>
                <a:gd name="connsiteY21" fmla="*/ 721200 h 1541584"/>
                <a:gd name="connsiteX22" fmla="*/ 879868 w 1073524"/>
                <a:gd name="connsiteY22" fmla="*/ 780733 h 1541584"/>
                <a:gd name="connsiteX23" fmla="*/ 793874 w 1073524"/>
                <a:gd name="connsiteY23" fmla="*/ 846880 h 1541584"/>
                <a:gd name="connsiteX24" fmla="*/ 740955 w 1073524"/>
                <a:gd name="connsiteY24" fmla="*/ 946100 h 1541584"/>
                <a:gd name="connsiteX25" fmla="*/ 707880 w 1073524"/>
                <a:gd name="connsiteY25" fmla="*/ 655053 h 1541584"/>
                <a:gd name="connsiteX26" fmla="*/ 562352 w 1073524"/>
                <a:gd name="connsiteY26" fmla="*/ 443383 h 1541584"/>
                <a:gd name="connsiteX27" fmla="*/ 436669 w 1073524"/>
                <a:gd name="connsiteY27" fmla="*/ 377236 h 1541584"/>
                <a:gd name="connsiteX28" fmla="*/ 489588 w 1073524"/>
                <a:gd name="connsiteY28" fmla="*/ 337547 h 1541584"/>
                <a:gd name="connsiteX29" fmla="*/ 549122 w 1073524"/>
                <a:gd name="connsiteY29" fmla="*/ 370621 h 1541584"/>
                <a:gd name="connsiteX30" fmla="*/ 694650 w 1073524"/>
                <a:gd name="connsiteY30" fmla="*/ 390465 h 1541584"/>
                <a:gd name="connsiteX31" fmla="*/ 767414 w 1073524"/>
                <a:gd name="connsiteY31" fmla="*/ 357392 h 1541584"/>
                <a:gd name="connsiteX32" fmla="*/ 674806 w 1073524"/>
                <a:gd name="connsiteY32" fmla="*/ 225097 h 1541584"/>
                <a:gd name="connsiteX33" fmla="*/ 555737 w 1073524"/>
                <a:gd name="connsiteY33" fmla="*/ 72959 h 1541584"/>
                <a:gd name="connsiteX34" fmla="*/ 502818 w 1073524"/>
                <a:gd name="connsiteY34" fmla="*/ 198 h 1541584"/>
                <a:gd name="connsiteX35" fmla="*/ 377135 w 1073524"/>
                <a:gd name="connsiteY35" fmla="*/ 92803 h 1541584"/>
                <a:gd name="connsiteX36" fmla="*/ 152228 w 1073524"/>
                <a:gd name="connsiteY36" fmla="*/ 291244 h 1541584"/>
                <a:gd name="connsiteX37" fmla="*/ 86 w 1073524"/>
                <a:gd name="connsiteY37" fmla="*/ 423539 h 154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73524" h="1541584">
                  <a:moveTo>
                    <a:pt x="86" y="423539"/>
                  </a:moveTo>
                  <a:cubicBezTo>
                    <a:pt x="3394" y="492994"/>
                    <a:pt x="122461" y="628595"/>
                    <a:pt x="172073" y="707971"/>
                  </a:cubicBezTo>
                  <a:cubicBezTo>
                    <a:pt x="221685" y="787347"/>
                    <a:pt x="269092" y="856802"/>
                    <a:pt x="297756" y="899797"/>
                  </a:cubicBezTo>
                  <a:cubicBezTo>
                    <a:pt x="326421" y="942793"/>
                    <a:pt x="334138" y="950510"/>
                    <a:pt x="344060" y="965944"/>
                  </a:cubicBezTo>
                  <a:cubicBezTo>
                    <a:pt x="353982" y="981378"/>
                    <a:pt x="366110" y="957125"/>
                    <a:pt x="357290" y="992403"/>
                  </a:cubicBezTo>
                  <a:cubicBezTo>
                    <a:pt x="348470" y="1027681"/>
                    <a:pt x="314293" y="1114775"/>
                    <a:pt x="291141" y="1177615"/>
                  </a:cubicBezTo>
                  <a:cubicBezTo>
                    <a:pt x="267989" y="1240455"/>
                    <a:pt x="239324" y="1315421"/>
                    <a:pt x="218377" y="1369441"/>
                  </a:cubicBezTo>
                  <a:cubicBezTo>
                    <a:pt x="197430" y="1423461"/>
                    <a:pt x="174278" y="1473071"/>
                    <a:pt x="165458" y="1501735"/>
                  </a:cubicBezTo>
                  <a:cubicBezTo>
                    <a:pt x="156638" y="1530399"/>
                    <a:pt x="150023" y="1539218"/>
                    <a:pt x="165458" y="1541423"/>
                  </a:cubicBezTo>
                  <a:cubicBezTo>
                    <a:pt x="180893" y="1543628"/>
                    <a:pt x="210660" y="1522682"/>
                    <a:pt x="258067" y="1514965"/>
                  </a:cubicBezTo>
                  <a:cubicBezTo>
                    <a:pt x="305474" y="1507248"/>
                    <a:pt x="396980" y="1503940"/>
                    <a:pt x="449899" y="1495120"/>
                  </a:cubicBezTo>
                  <a:cubicBezTo>
                    <a:pt x="502818" y="1486300"/>
                    <a:pt x="530380" y="1468662"/>
                    <a:pt x="575582" y="1462047"/>
                  </a:cubicBezTo>
                  <a:cubicBezTo>
                    <a:pt x="620784" y="1455432"/>
                    <a:pt x="670396" y="1460944"/>
                    <a:pt x="721110" y="1455432"/>
                  </a:cubicBezTo>
                  <a:cubicBezTo>
                    <a:pt x="771824" y="1449920"/>
                    <a:pt x="845691" y="1433383"/>
                    <a:pt x="879868" y="1428973"/>
                  </a:cubicBezTo>
                  <a:cubicBezTo>
                    <a:pt x="914045" y="1424563"/>
                    <a:pt x="917352" y="1447715"/>
                    <a:pt x="926172" y="1428973"/>
                  </a:cubicBezTo>
                  <a:cubicBezTo>
                    <a:pt x="934992" y="1410231"/>
                    <a:pt x="933889" y="1358416"/>
                    <a:pt x="932787" y="1316523"/>
                  </a:cubicBezTo>
                  <a:cubicBezTo>
                    <a:pt x="931685" y="1274630"/>
                    <a:pt x="923967" y="1219508"/>
                    <a:pt x="919557" y="1177615"/>
                  </a:cubicBezTo>
                  <a:cubicBezTo>
                    <a:pt x="915147" y="1135722"/>
                    <a:pt x="888687" y="1105956"/>
                    <a:pt x="906327" y="1065165"/>
                  </a:cubicBezTo>
                  <a:cubicBezTo>
                    <a:pt x="923967" y="1024374"/>
                    <a:pt x="997833" y="979174"/>
                    <a:pt x="1025395" y="932871"/>
                  </a:cubicBezTo>
                  <a:cubicBezTo>
                    <a:pt x="1052957" y="886568"/>
                    <a:pt x="1066188" y="828137"/>
                    <a:pt x="1071700" y="787347"/>
                  </a:cubicBezTo>
                  <a:cubicBezTo>
                    <a:pt x="1077212" y="746557"/>
                    <a:pt x="1069495" y="699152"/>
                    <a:pt x="1058470" y="688127"/>
                  </a:cubicBezTo>
                  <a:cubicBezTo>
                    <a:pt x="1047445" y="677103"/>
                    <a:pt x="1035318" y="705766"/>
                    <a:pt x="1005551" y="721200"/>
                  </a:cubicBezTo>
                  <a:cubicBezTo>
                    <a:pt x="975784" y="736634"/>
                    <a:pt x="915147" y="759786"/>
                    <a:pt x="879868" y="780733"/>
                  </a:cubicBezTo>
                  <a:cubicBezTo>
                    <a:pt x="844589" y="801680"/>
                    <a:pt x="817026" y="819319"/>
                    <a:pt x="793874" y="846880"/>
                  </a:cubicBezTo>
                  <a:cubicBezTo>
                    <a:pt x="770722" y="874441"/>
                    <a:pt x="755287" y="978071"/>
                    <a:pt x="740955" y="946100"/>
                  </a:cubicBezTo>
                  <a:cubicBezTo>
                    <a:pt x="726623" y="914129"/>
                    <a:pt x="737647" y="738839"/>
                    <a:pt x="707880" y="655053"/>
                  </a:cubicBezTo>
                  <a:cubicBezTo>
                    <a:pt x="678113" y="571267"/>
                    <a:pt x="607554" y="489686"/>
                    <a:pt x="562352" y="443383"/>
                  </a:cubicBezTo>
                  <a:cubicBezTo>
                    <a:pt x="517150" y="397080"/>
                    <a:pt x="448796" y="394875"/>
                    <a:pt x="436669" y="377236"/>
                  </a:cubicBezTo>
                  <a:cubicBezTo>
                    <a:pt x="424542" y="359597"/>
                    <a:pt x="470846" y="338649"/>
                    <a:pt x="489588" y="337547"/>
                  </a:cubicBezTo>
                  <a:cubicBezTo>
                    <a:pt x="508330" y="336445"/>
                    <a:pt x="514945" y="361801"/>
                    <a:pt x="549122" y="370621"/>
                  </a:cubicBezTo>
                  <a:cubicBezTo>
                    <a:pt x="583299" y="379441"/>
                    <a:pt x="658268" y="392670"/>
                    <a:pt x="694650" y="390465"/>
                  </a:cubicBezTo>
                  <a:cubicBezTo>
                    <a:pt x="731032" y="388260"/>
                    <a:pt x="770721" y="384953"/>
                    <a:pt x="767414" y="357392"/>
                  </a:cubicBezTo>
                  <a:cubicBezTo>
                    <a:pt x="764107" y="329831"/>
                    <a:pt x="710085" y="272502"/>
                    <a:pt x="674806" y="225097"/>
                  </a:cubicBezTo>
                  <a:cubicBezTo>
                    <a:pt x="639527" y="177692"/>
                    <a:pt x="584402" y="110442"/>
                    <a:pt x="555737" y="72959"/>
                  </a:cubicBezTo>
                  <a:cubicBezTo>
                    <a:pt x="527072" y="35476"/>
                    <a:pt x="532585" y="-3109"/>
                    <a:pt x="502818" y="198"/>
                  </a:cubicBezTo>
                  <a:cubicBezTo>
                    <a:pt x="473051" y="3505"/>
                    <a:pt x="435567" y="44295"/>
                    <a:pt x="377135" y="92803"/>
                  </a:cubicBezTo>
                  <a:cubicBezTo>
                    <a:pt x="318703" y="141311"/>
                    <a:pt x="215069" y="235019"/>
                    <a:pt x="152228" y="291244"/>
                  </a:cubicBezTo>
                  <a:cubicBezTo>
                    <a:pt x="89387" y="347469"/>
                    <a:pt x="-3222" y="354084"/>
                    <a:pt x="86" y="423539"/>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Forme libre 3"/>
            <p:cNvSpPr/>
            <p:nvPr/>
          </p:nvSpPr>
          <p:spPr>
            <a:xfrm>
              <a:off x="740869" y="409871"/>
              <a:ext cx="306893" cy="271554"/>
            </a:xfrm>
            <a:custGeom>
              <a:avLst/>
              <a:gdLst>
                <a:gd name="connsiteX0" fmla="*/ 0 w 306893"/>
                <a:gd name="connsiteY0" fmla="*/ 125920 h 271554"/>
                <a:gd name="connsiteX1" fmla="*/ 72764 w 306893"/>
                <a:gd name="connsiteY1" fmla="*/ 218526 h 271554"/>
                <a:gd name="connsiteX2" fmla="*/ 105838 w 306893"/>
                <a:gd name="connsiteY2" fmla="*/ 271443 h 271554"/>
                <a:gd name="connsiteX3" fmla="*/ 191832 w 306893"/>
                <a:gd name="connsiteY3" fmla="*/ 205296 h 271554"/>
                <a:gd name="connsiteX4" fmla="*/ 304286 w 306893"/>
                <a:gd name="connsiteY4" fmla="*/ 139149 h 271554"/>
                <a:gd name="connsiteX5" fmla="*/ 264596 w 306893"/>
                <a:gd name="connsiteY5" fmla="*/ 79617 h 271554"/>
                <a:gd name="connsiteX6" fmla="*/ 191832 w 306893"/>
                <a:gd name="connsiteY6" fmla="*/ 241 h 271554"/>
                <a:gd name="connsiteX7" fmla="*/ 112453 w 306893"/>
                <a:gd name="connsiteY7" fmla="*/ 53158 h 271554"/>
                <a:gd name="connsiteX8" fmla="*/ 0 w 306893"/>
                <a:gd name="connsiteY8" fmla="*/ 125920 h 271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6893" h="271554">
                  <a:moveTo>
                    <a:pt x="0" y="125920"/>
                  </a:moveTo>
                  <a:cubicBezTo>
                    <a:pt x="27562" y="160096"/>
                    <a:pt x="55124" y="194272"/>
                    <a:pt x="72764" y="218526"/>
                  </a:cubicBezTo>
                  <a:cubicBezTo>
                    <a:pt x="90404" y="242780"/>
                    <a:pt x="85993" y="273648"/>
                    <a:pt x="105838" y="271443"/>
                  </a:cubicBezTo>
                  <a:cubicBezTo>
                    <a:pt x="125683" y="269238"/>
                    <a:pt x="158757" y="227345"/>
                    <a:pt x="191832" y="205296"/>
                  </a:cubicBezTo>
                  <a:cubicBezTo>
                    <a:pt x="224907" y="183247"/>
                    <a:pt x="292159" y="160095"/>
                    <a:pt x="304286" y="139149"/>
                  </a:cubicBezTo>
                  <a:cubicBezTo>
                    <a:pt x="316413" y="118203"/>
                    <a:pt x="283338" y="102768"/>
                    <a:pt x="264596" y="79617"/>
                  </a:cubicBezTo>
                  <a:cubicBezTo>
                    <a:pt x="245854" y="56466"/>
                    <a:pt x="217189" y="4651"/>
                    <a:pt x="191832" y="241"/>
                  </a:cubicBezTo>
                  <a:cubicBezTo>
                    <a:pt x="166475" y="-4169"/>
                    <a:pt x="112453" y="53158"/>
                    <a:pt x="112453" y="53158"/>
                  </a:cubicBezTo>
                  <a:lnTo>
                    <a:pt x="0" y="125920"/>
                  </a:ln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Forme libre 4"/>
            <p:cNvSpPr/>
            <p:nvPr/>
          </p:nvSpPr>
          <p:spPr>
            <a:xfrm>
              <a:off x="879241" y="601838"/>
              <a:ext cx="305501" cy="245299"/>
            </a:xfrm>
            <a:custGeom>
              <a:avLst/>
              <a:gdLst>
                <a:gd name="connsiteX0" fmla="*/ 7156 w 305501"/>
                <a:gd name="connsiteY0" fmla="*/ 105935 h 245299"/>
                <a:gd name="connsiteX1" fmla="*/ 40230 w 305501"/>
                <a:gd name="connsiteY1" fmla="*/ 178697 h 245299"/>
                <a:gd name="connsiteX2" fmla="*/ 86535 w 305501"/>
                <a:gd name="connsiteY2" fmla="*/ 244844 h 245299"/>
                <a:gd name="connsiteX3" fmla="*/ 185758 w 305501"/>
                <a:gd name="connsiteY3" fmla="*/ 205156 h 245299"/>
                <a:gd name="connsiteX4" fmla="*/ 304827 w 305501"/>
                <a:gd name="connsiteY4" fmla="*/ 152238 h 245299"/>
                <a:gd name="connsiteX5" fmla="*/ 232063 w 305501"/>
                <a:gd name="connsiteY5" fmla="*/ 92706 h 245299"/>
                <a:gd name="connsiteX6" fmla="*/ 185758 w 305501"/>
                <a:gd name="connsiteY6" fmla="*/ 100 h 245299"/>
                <a:gd name="connsiteX7" fmla="*/ 7156 w 305501"/>
                <a:gd name="connsiteY7" fmla="*/ 105935 h 245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5501" h="245299">
                  <a:moveTo>
                    <a:pt x="7156" y="105935"/>
                  </a:moveTo>
                  <a:cubicBezTo>
                    <a:pt x="-17099" y="135701"/>
                    <a:pt x="27000" y="155546"/>
                    <a:pt x="40230" y="178697"/>
                  </a:cubicBezTo>
                  <a:cubicBezTo>
                    <a:pt x="53460" y="201848"/>
                    <a:pt x="62280" y="240434"/>
                    <a:pt x="86535" y="244844"/>
                  </a:cubicBezTo>
                  <a:cubicBezTo>
                    <a:pt x="110790" y="249254"/>
                    <a:pt x="149376" y="220590"/>
                    <a:pt x="185758" y="205156"/>
                  </a:cubicBezTo>
                  <a:cubicBezTo>
                    <a:pt x="222140" y="189722"/>
                    <a:pt x="297110" y="170980"/>
                    <a:pt x="304827" y="152238"/>
                  </a:cubicBezTo>
                  <a:cubicBezTo>
                    <a:pt x="312544" y="133496"/>
                    <a:pt x="251908" y="118062"/>
                    <a:pt x="232063" y="92706"/>
                  </a:cubicBezTo>
                  <a:cubicBezTo>
                    <a:pt x="212218" y="67350"/>
                    <a:pt x="217730" y="3407"/>
                    <a:pt x="185758" y="100"/>
                  </a:cubicBezTo>
                  <a:cubicBezTo>
                    <a:pt x="153786" y="-3207"/>
                    <a:pt x="31411" y="76169"/>
                    <a:pt x="7156" y="105935"/>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 name="Forme libre 25"/>
            <p:cNvSpPr/>
            <p:nvPr/>
          </p:nvSpPr>
          <p:spPr>
            <a:xfrm>
              <a:off x="938967" y="806994"/>
              <a:ext cx="344755" cy="291073"/>
            </a:xfrm>
            <a:custGeom>
              <a:avLst/>
              <a:gdLst>
                <a:gd name="connsiteX0" fmla="*/ 349 w 344755"/>
                <a:gd name="connsiteY0" fmla="*/ 178597 h 291073"/>
                <a:gd name="connsiteX1" fmla="*/ 46653 w 344755"/>
                <a:gd name="connsiteY1" fmla="*/ 231514 h 291073"/>
                <a:gd name="connsiteX2" fmla="*/ 73113 w 344755"/>
                <a:gd name="connsiteY2" fmla="*/ 291047 h 291073"/>
                <a:gd name="connsiteX3" fmla="*/ 172337 w 344755"/>
                <a:gd name="connsiteY3" fmla="*/ 238129 h 291073"/>
                <a:gd name="connsiteX4" fmla="*/ 291405 w 344755"/>
                <a:gd name="connsiteY4" fmla="*/ 171982 h 291073"/>
                <a:gd name="connsiteX5" fmla="*/ 344324 w 344755"/>
                <a:gd name="connsiteY5" fmla="*/ 138909 h 291073"/>
                <a:gd name="connsiteX6" fmla="*/ 317864 w 344755"/>
                <a:gd name="connsiteY6" fmla="*/ 46303 h 291073"/>
                <a:gd name="connsiteX7" fmla="*/ 304635 w 344755"/>
                <a:gd name="connsiteY7" fmla="*/ 0 h 291073"/>
                <a:gd name="connsiteX8" fmla="*/ 231871 w 344755"/>
                <a:gd name="connsiteY8" fmla="*/ 46303 h 291073"/>
                <a:gd name="connsiteX9" fmla="*/ 73113 w 344755"/>
                <a:gd name="connsiteY9" fmla="*/ 138909 h 291073"/>
                <a:gd name="connsiteX10" fmla="*/ 349 w 344755"/>
                <a:gd name="connsiteY10" fmla="*/ 178597 h 291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4755" h="291073">
                  <a:moveTo>
                    <a:pt x="349" y="178597"/>
                  </a:moveTo>
                  <a:cubicBezTo>
                    <a:pt x="-4061" y="194031"/>
                    <a:pt x="34526" y="212772"/>
                    <a:pt x="46653" y="231514"/>
                  </a:cubicBezTo>
                  <a:cubicBezTo>
                    <a:pt x="58780" y="250256"/>
                    <a:pt x="52166" y="289944"/>
                    <a:pt x="73113" y="291047"/>
                  </a:cubicBezTo>
                  <a:cubicBezTo>
                    <a:pt x="94060" y="292150"/>
                    <a:pt x="135955" y="257973"/>
                    <a:pt x="172337" y="238129"/>
                  </a:cubicBezTo>
                  <a:cubicBezTo>
                    <a:pt x="208719" y="218285"/>
                    <a:pt x="262741" y="188519"/>
                    <a:pt x="291405" y="171982"/>
                  </a:cubicBezTo>
                  <a:cubicBezTo>
                    <a:pt x="320069" y="155445"/>
                    <a:pt x="339914" y="159855"/>
                    <a:pt x="344324" y="138909"/>
                  </a:cubicBezTo>
                  <a:cubicBezTo>
                    <a:pt x="348734" y="117963"/>
                    <a:pt x="317864" y="46303"/>
                    <a:pt x="317864" y="46303"/>
                  </a:cubicBezTo>
                  <a:cubicBezTo>
                    <a:pt x="311249" y="23152"/>
                    <a:pt x="318967" y="0"/>
                    <a:pt x="304635" y="0"/>
                  </a:cubicBezTo>
                  <a:cubicBezTo>
                    <a:pt x="290303" y="0"/>
                    <a:pt x="270458" y="23152"/>
                    <a:pt x="231871" y="46303"/>
                  </a:cubicBezTo>
                  <a:cubicBezTo>
                    <a:pt x="193284" y="69454"/>
                    <a:pt x="109495" y="116860"/>
                    <a:pt x="73113" y="138909"/>
                  </a:cubicBezTo>
                  <a:cubicBezTo>
                    <a:pt x="36731" y="160958"/>
                    <a:pt x="4759" y="163163"/>
                    <a:pt x="349" y="178597"/>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6" name="Forme libre 45"/>
            <p:cNvSpPr/>
            <p:nvPr/>
          </p:nvSpPr>
          <p:spPr>
            <a:xfrm>
              <a:off x="1007232" y="1031625"/>
              <a:ext cx="322362" cy="212483"/>
            </a:xfrm>
            <a:custGeom>
              <a:avLst/>
              <a:gdLst>
                <a:gd name="connsiteX0" fmla="*/ 11463 w 322362"/>
                <a:gd name="connsiteY0" fmla="*/ 106104 h 212483"/>
                <a:gd name="connsiteX1" fmla="*/ 51152 w 322362"/>
                <a:gd name="connsiteY1" fmla="*/ 185480 h 212483"/>
                <a:gd name="connsiteX2" fmla="*/ 57767 w 322362"/>
                <a:gd name="connsiteY2" fmla="*/ 211939 h 212483"/>
                <a:gd name="connsiteX3" fmla="*/ 209910 w 322362"/>
                <a:gd name="connsiteY3" fmla="*/ 165636 h 212483"/>
                <a:gd name="connsiteX4" fmla="*/ 315748 w 322362"/>
                <a:gd name="connsiteY4" fmla="*/ 132563 h 212483"/>
                <a:gd name="connsiteX5" fmla="*/ 282674 w 322362"/>
                <a:gd name="connsiteY5" fmla="*/ 269 h 212483"/>
                <a:gd name="connsiteX6" fmla="*/ 11463 w 322362"/>
                <a:gd name="connsiteY6" fmla="*/ 106104 h 212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2362" h="212483">
                  <a:moveTo>
                    <a:pt x="11463" y="106104"/>
                  </a:moveTo>
                  <a:cubicBezTo>
                    <a:pt x="-27124" y="136973"/>
                    <a:pt x="43435" y="167841"/>
                    <a:pt x="51152" y="185480"/>
                  </a:cubicBezTo>
                  <a:cubicBezTo>
                    <a:pt x="58869" y="203119"/>
                    <a:pt x="31307" y="215246"/>
                    <a:pt x="57767" y="211939"/>
                  </a:cubicBezTo>
                  <a:cubicBezTo>
                    <a:pt x="84227" y="208632"/>
                    <a:pt x="209910" y="165636"/>
                    <a:pt x="209910" y="165636"/>
                  </a:cubicBezTo>
                  <a:cubicBezTo>
                    <a:pt x="252907" y="152407"/>
                    <a:pt x="303621" y="160124"/>
                    <a:pt x="315748" y="132563"/>
                  </a:cubicBezTo>
                  <a:cubicBezTo>
                    <a:pt x="327875" y="105002"/>
                    <a:pt x="326773" y="5781"/>
                    <a:pt x="282674" y="269"/>
                  </a:cubicBezTo>
                  <a:cubicBezTo>
                    <a:pt x="238575" y="-5243"/>
                    <a:pt x="50050" y="75235"/>
                    <a:pt x="11463" y="106104"/>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3" name="Forme libre 52"/>
          <p:cNvSpPr/>
          <p:nvPr/>
        </p:nvSpPr>
        <p:spPr>
          <a:xfrm>
            <a:off x="2660645" y="2965458"/>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4" name="ZoneTexte 53"/>
          <p:cNvSpPr txBox="1"/>
          <p:nvPr/>
        </p:nvSpPr>
        <p:spPr>
          <a:xfrm>
            <a:off x="4980356" y="3068496"/>
            <a:ext cx="1633781" cy="400110"/>
          </a:xfrm>
          <a:prstGeom prst="rect">
            <a:avLst/>
          </a:prstGeom>
          <a:noFill/>
        </p:spPr>
        <p:txBody>
          <a:bodyPr wrap="none" rtlCol="0">
            <a:spAutoFit/>
          </a:bodyPr>
          <a:lstStyle/>
          <a:p>
            <a:r>
              <a:rPr lang="ar-sa" sz="2000" b="1" dirty="0">
                <a:latin typeface="Century Gothic"/>
                <a:cs typeface="Century Gothic"/>
              </a:rPr>
              <a:t>ما هي الإحالة </a:t>
            </a:r>
            <a:endParaRPr lang="en-GB" sz="2000" b="1" dirty="0">
              <a:latin typeface="Century Gothic"/>
              <a:cs typeface="Century Gothic"/>
            </a:endParaRPr>
          </a:p>
        </p:txBody>
      </p:sp>
      <p:sp>
        <p:nvSpPr>
          <p:cNvPr id="57" name="Forme libre 56"/>
          <p:cNvSpPr/>
          <p:nvPr/>
        </p:nvSpPr>
        <p:spPr>
          <a:xfrm>
            <a:off x="-824306" y="6822275"/>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8" name="ZoneTexte 57"/>
          <p:cNvSpPr txBox="1"/>
          <p:nvPr/>
        </p:nvSpPr>
        <p:spPr>
          <a:xfrm>
            <a:off x="2161210" y="6977317"/>
            <a:ext cx="1571733" cy="400110"/>
          </a:xfrm>
          <a:prstGeom prst="rect">
            <a:avLst/>
          </a:prstGeom>
          <a:noFill/>
        </p:spPr>
        <p:txBody>
          <a:bodyPr wrap="none" rtlCol="0">
            <a:spAutoFit/>
          </a:bodyPr>
          <a:lstStyle/>
          <a:p>
            <a:r>
              <a:rPr lang="ar-sa" sz="2000" b="1" dirty="0">
                <a:latin typeface="Century Gothic"/>
                <a:cs typeface="Century Gothic"/>
              </a:rPr>
              <a:t>الخط الساخن</a:t>
            </a:r>
            <a:endParaRPr lang="en-GB" sz="2000" b="1" dirty="0">
              <a:latin typeface="Century Gothic"/>
              <a:cs typeface="Century Gothic"/>
            </a:endParaRPr>
          </a:p>
        </p:txBody>
      </p:sp>
      <p:sp>
        <p:nvSpPr>
          <p:cNvPr id="2" name="ZoneTexte 1"/>
          <p:cNvSpPr txBox="1"/>
          <p:nvPr/>
        </p:nvSpPr>
        <p:spPr>
          <a:xfrm>
            <a:off x="857813" y="812656"/>
            <a:ext cx="3942105" cy="338554"/>
          </a:xfrm>
          <a:prstGeom prst="rect">
            <a:avLst/>
          </a:prstGeom>
          <a:noFill/>
        </p:spPr>
        <p:txBody>
          <a:bodyPr wrap="none" rtlCol="0">
            <a:spAutoFit/>
          </a:bodyPr>
          <a:lstStyle/>
          <a:p>
            <a:pPr algn="r"/>
            <a:r>
              <a:rPr lang="ar-sa" sz="1600" dirty="0">
                <a:latin typeface="Century Gothic"/>
                <a:cs typeface="Century Gothic"/>
              </a:rPr>
              <a:t>نظام شكاوى أمن , سري , شفاف ويمكن الوصول أليه </a:t>
            </a:r>
            <a:endParaRPr lang="en-GB" sz="1600" dirty="0">
              <a:latin typeface="Century Gothic"/>
              <a:cs typeface="Century Gothic"/>
            </a:endParaRPr>
          </a:p>
        </p:txBody>
      </p:sp>
      <p:sp>
        <p:nvSpPr>
          <p:cNvPr id="60" name="ZoneTexte 59"/>
          <p:cNvSpPr txBox="1"/>
          <p:nvPr/>
        </p:nvSpPr>
        <p:spPr>
          <a:xfrm>
            <a:off x="846969" y="1167449"/>
            <a:ext cx="4067803" cy="338554"/>
          </a:xfrm>
          <a:prstGeom prst="rect">
            <a:avLst/>
          </a:prstGeom>
          <a:noFill/>
        </p:spPr>
        <p:txBody>
          <a:bodyPr wrap="none" rtlCol="0">
            <a:spAutoFit/>
          </a:bodyPr>
          <a:lstStyle/>
          <a:p>
            <a:pPr algn="r" rtl="1"/>
            <a:r>
              <a:rPr lang="ar-sa" sz="1600" dirty="0">
                <a:latin typeface="Century Gothic"/>
                <a:cs typeface="Century Gothic"/>
              </a:rPr>
              <a:t>لإبلاغ لن يمنعك من الحصول على المساعدة أو الخدمات </a:t>
            </a:r>
            <a:endParaRPr lang="ar-sa" sz="1600" dirty="0">
              <a:effectLst/>
              <a:latin typeface="Century Gothic"/>
              <a:cs typeface="Century Gothic"/>
            </a:endParaRPr>
          </a:p>
        </p:txBody>
      </p:sp>
      <p:sp>
        <p:nvSpPr>
          <p:cNvPr id="7" name="ZoneTexte 6"/>
          <p:cNvSpPr txBox="1"/>
          <p:nvPr/>
        </p:nvSpPr>
        <p:spPr>
          <a:xfrm>
            <a:off x="330878" y="2148116"/>
            <a:ext cx="4477413" cy="830997"/>
          </a:xfrm>
          <a:prstGeom prst="rect">
            <a:avLst/>
          </a:prstGeom>
          <a:noFill/>
        </p:spPr>
        <p:txBody>
          <a:bodyPr wrap="square" rtlCol="0">
            <a:spAutoFit/>
          </a:bodyPr>
          <a:lstStyle/>
          <a:p>
            <a:pPr algn="r"/>
            <a:r>
              <a:rPr lang="ar-sa" sz="1600" dirty="0">
                <a:latin typeface="Century Gothic"/>
                <a:cs typeface="Century Gothic"/>
              </a:rPr>
              <a:t>كل ابلاغ عن سوء التصرف بما فيه الاستغلال والاعتداء الجنسي سيؤخذ بعين الاعتبار وبشكل جدي وسيتم التحقيق فيها بشكل مستقل</a:t>
            </a:r>
            <a:endParaRPr lang="en-GB" sz="1600" dirty="0">
              <a:latin typeface="Century Gothic"/>
              <a:cs typeface="Century Gothic"/>
            </a:endParaRPr>
          </a:p>
        </p:txBody>
      </p:sp>
      <p:sp>
        <p:nvSpPr>
          <p:cNvPr id="8" name="ZoneTexte 7"/>
          <p:cNvSpPr txBox="1"/>
          <p:nvPr/>
        </p:nvSpPr>
        <p:spPr>
          <a:xfrm>
            <a:off x="330877" y="1563340"/>
            <a:ext cx="4483765" cy="584776"/>
          </a:xfrm>
          <a:prstGeom prst="rect">
            <a:avLst/>
          </a:prstGeom>
          <a:noFill/>
        </p:spPr>
        <p:txBody>
          <a:bodyPr wrap="square" rtlCol="0">
            <a:spAutoFit/>
          </a:bodyPr>
          <a:lstStyle/>
          <a:p>
            <a:pPr algn="r"/>
            <a:r>
              <a:rPr lang="ar-sa" sz="1600" dirty="0">
                <a:latin typeface="Century Gothic"/>
                <a:cs typeface="Century Gothic"/>
              </a:rPr>
              <a:t>تلقى المساعدة الاجتماعية , الاقتصاديه , الصحية , القانونية , النفسية</a:t>
            </a:r>
            <a:endParaRPr lang="en-GB" sz="1600" dirty="0">
              <a:latin typeface="Century Gothic"/>
              <a:cs typeface="Century Gothic"/>
            </a:endParaRPr>
          </a:p>
        </p:txBody>
      </p:sp>
      <p:sp>
        <p:nvSpPr>
          <p:cNvPr id="11" name="ZoneTexte 10"/>
          <p:cNvSpPr txBox="1"/>
          <p:nvPr/>
        </p:nvSpPr>
        <p:spPr>
          <a:xfrm>
            <a:off x="330878" y="3670447"/>
            <a:ext cx="6283260" cy="1077218"/>
          </a:xfrm>
          <a:prstGeom prst="rect">
            <a:avLst/>
          </a:prstGeom>
          <a:noFill/>
        </p:spPr>
        <p:txBody>
          <a:bodyPr wrap="square" rtlCol="0">
            <a:spAutoFit/>
          </a:bodyPr>
          <a:lstStyle/>
          <a:p>
            <a:pPr algn="r"/>
            <a:r>
              <a:rPr lang="ar-sa" sz="1600" dirty="0">
                <a:latin typeface="Century Gothic"/>
                <a:cs typeface="Century Gothic"/>
              </a:rPr>
              <a:t>يجب أن تمكن الإحالات الضحايا من الحصول على المساعدة الاجتماعية والاقتصادية والصحية والقانونية والنفسية</a:t>
            </a:r>
            <a:r>
              <a:rPr lang="fr-FR" sz="1600" dirty="0">
                <a:latin typeface="Century Gothic"/>
                <a:cs typeface="Century Gothic"/>
              </a:rPr>
              <a:t>.</a:t>
            </a:r>
            <a:r>
              <a:rPr lang="ar-sa" sz="1600" dirty="0">
                <a:latin typeface="Century Gothic"/>
                <a:cs typeface="Century Gothic"/>
              </a:rPr>
              <a:t> إذا كنت ضحية للاعتداء والاستغلال الجنسي أو كنت قد شهدت أي نوع من الاعتداء والاستغلال الجنسي يمكنك ان:</a:t>
            </a:r>
            <a:endParaRPr lang="en-GB" sz="1600" dirty="0">
              <a:latin typeface="Century Gothic"/>
              <a:cs typeface="Century Gothic"/>
            </a:endParaRPr>
          </a:p>
          <a:p>
            <a:pPr algn="r"/>
            <a:endParaRPr lang="en-GB" sz="1600" dirty="0">
              <a:latin typeface="Century Gothic"/>
              <a:cs typeface="Century Gothic"/>
            </a:endParaRPr>
          </a:p>
        </p:txBody>
      </p:sp>
      <p:sp>
        <p:nvSpPr>
          <p:cNvPr id="13" name="ZoneTexte 12"/>
          <p:cNvSpPr txBox="1"/>
          <p:nvPr/>
        </p:nvSpPr>
        <p:spPr>
          <a:xfrm>
            <a:off x="-14727" y="4564950"/>
            <a:ext cx="6305259" cy="584776"/>
          </a:xfrm>
          <a:prstGeom prst="rect">
            <a:avLst/>
          </a:prstGeom>
          <a:noFill/>
        </p:spPr>
        <p:txBody>
          <a:bodyPr wrap="square" rtlCol="0">
            <a:spAutoFit/>
          </a:bodyPr>
          <a:lstStyle/>
          <a:p>
            <a:pPr algn="r"/>
            <a:r>
              <a:rPr lang="fr-FR" sz="1600" dirty="0">
                <a:latin typeface="Century Gothic"/>
                <a:cs typeface="Century Gothic"/>
              </a:rPr>
              <a:t>- </a:t>
            </a:r>
            <a:r>
              <a:rPr lang="ar-sa" sz="1600" dirty="0">
                <a:latin typeface="Century Gothic"/>
                <a:cs typeface="Century Gothic"/>
              </a:rPr>
              <a:t>إجراء إحالة مباشرة </a:t>
            </a:r>
            <a:r>
              <a:rPr lang="fr-FR" sz="1600" dirty="0">
                <a:latin typeface="Century Gothic"/>
                <a:cs typeface="Century Gothic"/>
              </a:rPr>
              <a:t>)</a:t>
            </a:r>
            <a:r>
              <a:rPr lang="ar-sa" sz="1600" dirty="0">
                <a:latin typeface="Century Gothic"/>
                <a:cs typeface="Century Gothic"/>
              </a:rPr>
              <a:t>وجها لوجه</a:t>
            </a:r>
            <a:r>
              <a:rPr lang="fr-FR" sz="1600" dirty="0">
                <a:latin typeface="Century Gothic"/>
                <a:cs typeface="Century Gothic"/>
              </a:rPr>
              <a:t>(</a:t>
            </a:r>
            <a:r>
              <a:rPr lang="ar-sa" sz="1600" dirty="0">
                <a:latin typeface="Century Gothic"/>
                <a:cs typeface="Century Gothic"/>
              </a:rPr>
              <a:t> إلى لمسؤول الحماية من الاعتداء والاستغلال الجنسي في المنظمة إذا كنت تعرفها / تعرفه</a:t>
            </a:r>
            <a:endParaRPr lang="en-GB" sz="1600" dirty="0">
              <a:latin typeface="Century Gothic"/>
              <a:cs typeface="Century Gothic"/>
            </a:endParaRPr>
          </a:p>
        </p:txBody>
      </p:sp>
      <p:sp>
        <p:nvSpPr>
          <p:cNvPr id="14" name="ZoneTexte 13"/>
          <p:cNvSpPr txBox="1"/>
          <p:nvPr/>
        </p:nvSpPr>
        <p:spPr>
          <a:xfrm>
            <a:off x="-171092" y="4863249"/>
            <a:ext cx="6489289" cy="1077218"/>
          </a:xfrm>
          <a:prstGeom prst="rect">
            <a:avLst/>
          </a:prstGeom>
          <a:noFill/>
        </p:spPr>
        <p:txBody>
          <a:bodyPr wrap="square" rtlCol="0">
            <a:spAutoFit/>
          </a:bodyPr>
          <a:lstStyle/>
          <a:p>
            <a:pPr algn="r"/>
            <a:br>
              <a:rPr lang="ar-sa" sz="1600" dirty="0">
                <a:latin typeface="Century Gothic"/>
                <a:cs typeface="Century Gothic"/>
              </a:rPr>
            </a:br>
            <a:r>
              <a:rPr lang="fr-FR" sz="1600" dirty="0">
                <a:latin typeface="Century Gothic"/>
                <a:cs typeface="Century Gothic"/>
              </a:rPr>
              <a:t>- </a:t>
            </a:r>
            <a:r>
              <a:rPr lang="ar-sa" sz="1600" dirty="0">
                <a:latin typeface="Century Gothic"/>
                <a:cs typeface="Century Gothic"/>
              </a:rPr>
              <a:t>إجراء إحالة مباشرة </a:t>
            </a:r>
            <a:r>
              <a:rPr lang="fr-FR" sz="1600" dirty="0">
                <a:latin typeface="Century Gothic"/>
                <a:cs typeface="Century Gothic"/>
              </a:rPr>
              <a:t>)</a:t>
            </a:r>
            <a:r>
              <a:rPr lang="ar-sa" sz="1600" dirty="0">
                <a:latin typeface="Century Gothic"/>
                <a:cs typeface="Century Gothic"/>
              </a:rPr>
              <a:t>وجها لوجه</a:t>
            </a:r>
            <a:r>
              <a:rPr lang="fr-FR" sz="1600" dirty="0">
                <a:latin typeface="Century Gothic"/>
                <a:cs typeface="Century Gothic"/>
              </a:rPr>
              <a:t>(</a:t>
            </a:r>
            <a:r>
              <a:rPr lang="ar-sa" sz="1600" dirty="0">
                <a:latin typeface="Century Gothic"/>
                <a:cs typeface="Century Gothic"/>
              </a:rPr>
              <a:t> إلى لمسؤول آخر عن الحماية من الاعتداء والاستغلال الجنسي</a:t>
            </a:r>
            <a:endParaRPr lang="ar-sa" sz="1600" dirty="0">
              <a:effectLst/>
              <a:latin typeface="Century Gothic"/>
              <a:cs typeface="Century Gothic"/>
            </a:endParaRPr>
          </a:p>
          <a:p>
            <a:pPr algn="r"/>
            <a:endParaRPr lang="en-GB" sz="1600" dirty="0">
              <a:latin typeface="Century Gothic"/>
              <a:cs typeface="Century Gothic"/>
            </a:endParaRPr>
          </a:p>
        </p:txBody>
      </p:sp>
      <p:sp>
        <p:nvSpPr>
          <p:cNvPr id="15" name="ZoneTexte 14"/>
          <p:cNvSpPr txBox="1"/>
          <p:nvPr/>
        </p:nvSpPr>
        <p:spPr>
          <a:xfrm>
            <a:off x="1806325" y="5394136"/>
            <a:ext cx="4511872" cy="830997"/>
          </a:xfrm>
          <a:prstGeom prst="rect">
            <a:avLst/>
          </a:prstGeom>
          <a:noFill/>
        </p:spPr>
        <p:txBody>
          <a:bodyPr wrap="none" rtlCol="0">
            <a:spAutoFit/>
          </a:bodyPr>
          <a:lstStyle/>
          <a:p>
            <a:pPr algn="r"/>
            <a:br>
              <a:rPr lang="ar-sa" sz="1600" dirty="0">
                <a:latin typeface="Century Gothic"/>
                <a:cs typeface="Century Gothic"/>
              </a:rPr>
            </a:br>
            <a:r>
              <a:rPr lang="fr-FR" sz="1600" dirty="0">
                <a:latin typeface="Century Gothic"/>
                <a:cs typeface="Century Gothic"/>
              </a:rPr>
              <a:t>- </a:t>
            </a:r>
            <a:r>
              <a:rPr lang="ar-sa" sz="1600" dirty="0">
                <a:latin typeface="Century Gothic"/>
                <a:cs typeface="Century Gothic"/>
              </a:rPr>
              <a:t>إجراء إحالة مباشرة (وجها لوجه) إلى أي عامل إغاثة تثق به؛</a:t>
            </a:r>
            <a:endParaRPr lang="ar-sa" sz="1600" dirty="0">
              <a:effectLst/>
              <a:latin typeface="Century Gothic"/>
              <a:cs typeface="Century Gothic"/>
            </a:endParaRPr>
          </a:p>
          <a:p>
            <a:pPr algn="r"/>
            <a:endParaRPr lang="en-GB" sz="1600" dirty="0">
              <a:latin typeface="Century Gothic"/>
              <a:cs typeface="Century Gothic"/>
            </a:endParaRPr>
          </a:p>
        </p:txBody>
      </p:sp>
      <p:sp>
        <p:nvSpPr>
          <p:cNvPr id="16" name="ZoneTexte 15"/>
          <p:cNvSpPr txBox="1"/>
          <p:nvPr/>
        </p:nvSpPr>
        <p:spPr>
          <a:xfrm>
            <a:off x="113722" y="6055856"/>
            <a:ext cx="6260919" cy="338554"/>
          </a:xfrm>
          <a:prstGeom prst="rect">
            <a:avLst/>
          </a:prstGeom>
          <a:noFill/>
        </p:spPr>
        <p:txBody>
          <a:bodyPr wrap="none" rtlCol="0">
            <a:spAutoFit/>
          </a:bodyPr>
          <a:lstStyle/>
          <a:p>
            <a:r>
              <a:rPr lang="fr-FR" sz="1600" dirty="0">
                <a:latin typeface="Century Gothic"/>
                <a:cs typeface="Century Gothic"/>
              </a:rPr>
              <a:t>- </a:t>
            </a:r>
            <a:r>
              <a:rPr lang="ar-sa" sz="1600" dirty="0">
                <a:latin typeface="Century Gothic"/>
                <a:cs typeface="Century Gothic"/>
              </a:rPr>
              <a:t>ذهب إلى مركز الشرطة أو مباشرة إلى المستشفى إذا كنت قد تعرضت للأذى الجسدي.</a:t>
            </a:r>
            <a:endParaRPr lang="en-GB" sz="1600" dirty="0">
              <a:latin typeface="Century Gothic"/>
              <a:cs typeface="Century Gothic"/>
            </a:endParaRPr>
          </a:p>
        </p:txBody>
      </p:sp>
      <p:sp>
        <p:nvSpPr>
          <p:cNvPr id="17" name="ZoneTexte 16"/>
          <p:cNvSpPr txBox="1"/>
          <p:nvPr/>
        </p:nvSpPr>
        <p:spPr>
          <a:xfrm>
            <a:off x="1864655" y="6422632"/>
            <a:ext cx="4465862" cy="338554"/>
          </a:xfrm>
          <a:prstGeom prst="rect">
            <a:avLst/>
          </a:prstGeom>
          <a:noFill/>
        </p:spPr>
        <p:txBody>
          <a:bodyPr wrap="none" rtlCol="0">
            <a:spAutoFit/>
          </a:bodyPr>
          <a:lstStyle/>
          <a:p>
            <a:pPr algn="r"/>
            <a:r>
              <a:rPr lang="fr-FR" sz="1600" dirty="0">
                <a:latin typeface="Century Gothic"/>
                <a:cs typeface="Century Gothic"/>
              </a:rPr>
              <a:t>- </a:t>
            </a:r>
            <a:r>
              <a:rPr lang="ar-sa" sz="1600" dirty="0">
                <a:latin typeface="Century Gothic"/>
                <a:cs typeface="Century Gothic"/>
              </a:rPr>
              <a:t>اتصل بالخط الساخن. عادة جميع الخطوط الساخنة مجانية.</a:t>
            </a:r>
            <a:endParaRPr lang="en-GB" sz="1600" dirty="0">
              <a:latin typeface="Century Gothic"/>
              <a:cs typeface="Century Gothic"/>
            </a:endParaRPr>
          </a:p>
        </p:txBody>
      </p:sp>
      <p:grpSp>
        <p:nvGrpSpPr>
          <p:cNvPr id="72" name="Grouper 71"/>
          <p:cNvGrpSpPr/>
          <p:nvPr/>
        </p:nvGrpSpPr>
        <p:grpSpPr>
          <a:xfrm>
            <a:off x="4753722" y="5812831"/>
            <a:ext cx="1043525" cy="2328972"/>
            <a:chOff x="2260184" y="1109481"/>
            <a:chExt cx="776872" cy="1725146"/>
          </a:xfrm>
        </p:grpSpPr>
        <p:grpSp>
          <p:nvGrpSpPr>
            <p:cNvPr id="73" name="Grouper 72"/>
            <p:cNvGrpSpPr/>
            <p:nvPr/>
          </p:nvGrpSpPr>
          <p:grpSpPr>
            <a:xfrm>
              <a:off x="2569979" y="1109481"/>
              <a:ext cx="320724" cy="1725146"/>
              <a:chOff x="7517250" y="468875"/>
              <a:chExt cx="259995" cy="1467715"/>
            </a:xfrm>
          </p:grpSpPr>
          <p:sp>
            <p:nvSpPr>
              <p:cNvPr id="75" name="Ellipse 74"/>
              <p:cNvSpPr/>
              <p:nvPr/>
            </p:nvSpPr>
            <p:spPr>
              <a:xfrm>
                <a:off x="7608490" y="1822346"/>
                <a:ext cx="106069" cy="114244"/>
              </a:xfrm>
              <a:prstGeom prst="ellipse">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 name="Forme libre 75"/>
              <p:cNvSpPr/>
              <p:nvPr/>
            </p:nvSpPr>
            <p:spPr>
              <a:xfrm>
                <a:off x="7517250" y="468875"/>
                <a:ext cx="259995" cy="55099"/>
              </a:xfrm>
              <a:custGeom>
                <a:avLst/>
                <a:gdLst>
                  <a:gd name="connsiteX0" fmla="*/ 17207 w 259995"/>
                  <a:gd name="connsiteY0" fmla="*/ 55049 h 55099"/>
                  <a:gd name="connsiteX1" fmla="*/ 74156 w 259995"/>
                  <a:gd name="connsiteY1" fmla="*/ 55049 h 55099"/>
                  <a:gd name="connsiteX2" fmla="*/ 210836 w 259995"/>
                  <a:gd name="connsiteY2" fmla="*/ 55049 h 55099"/>
                  <a:gd name="connsiteX3" fmla="*/ 250701 w 259995"/>
                  <a:gd name="connsiteY3" fmla="*/ 49355 h 55099"/>
                  <a:gd name="connsiteX4" fmla="*/ 250701 w 259995"/>
                  <a:gd name="connsiteY4" fmla="*/ 3796 h 55099"/>
                  <a:gd name="connsiteX5" fmla="*/ 148191 w 259995"/>
                  <a:gd name="connsiteY5" fmla="*/ 3796 h 55099"/>
                  <a:gd name="connsiteX6" fmla="*/ 51377 w 259995"/>
                  <a:gd name="connsiteY6" fmla="*/ 3796 h 55099"/>
                  <a:gd name="connsiteX7" fmla="*/ 122 w 259995"/>
                  <a:gd name="connsiteY7" fmla="*/ 3796 h 55099"/>
                  <a:gd name="connsiteX8" fmla="*/ 17207 w 259995"/>
                  <a:gd name="connsiteY8" fmla="*/ 55049 h 55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95" h="55099">
                    <a:moveTo>
                      <a:pt x="17207" y="55049"/>
                    </a:moveTo>
                    <a:lnTo>
                      <a:pt x="74156" y="55049"/>
                    </a:lnTo>
                    <a:lnTo>
                      <a:pt x="210836" y="55049"/>
                    </a:lnTo>
                    <a:cubicBezTo>
                      <a:pt x="240260" y="54100"/>
                      <a:pt x="244057" y="57897"/>
                      <a:pt x="250701" y="49355"/>
                    </a:cubicBezTo>
                    <a:cubicBezTo>
                      <a:pt x="257345" y="40813"/>
                      <a:pt x="267786" y="11389"/>
                      <a:pt x="250701" y="3796"/>
                    </a:cubicBezTo>
                    <a:cubicBezTo>
                      <a:pt x="233616" y="-3797"/>
                      <a:pt x="148191" y="3796"/>
                      <a:pt x="148191" y="3796"/>
                    </a:cubicBezTo>
                    <a:lnTo>
                      <a:pt x="51377" y="3796"/>
                    </a:lnTo>
                    <a:cubicBezTo>
                      <a:pt x="26699" y="3796"/>
                      <a:pt x="2020" y="-4746"/>
                      <a:pt x="122" y="3796"/>
                    </a:cubicBezTo>
                    <a:cubicBezTo>
                      <a:pt x="-1776" y="12338"/>
                      <a:pt x="19105" y="33693"/>
                      <a:pt x="17207" y="55049"/>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74" name="Image 73" descr="Icone senegal.pdf"/>
            <p:cNvPicPr>
              <a:picLocks noChangeAspect="1"/>
            </p:cNvPicPr>
            <p:nvPr/>
          </p:nvPicPr>
          <p:blipFill rotWithShape="1">
            <a:blip r:embed="rId2">
              <a:extLst>
                <a:ext uri="{28A0092B-C50C-407E-A947-70E740481C1C}">
                  <a14:useLocalDpi xmlns:a14="http://schemas.microsoft.com/office/drawing/2010/main" val="0"/>
                </a:ext>
              </a:extLst>
            </a:blip>
            <a:srcRect l="3175" t="14170" r="79407" b="57530"/>
            <a:stretch/>
          </p:blipFill>
          <p:spPr>
            <a:xfrm>
              <a:off x="2260184" y="1950372"/>
              <a:ext cx="776872" cy="884255"/>
            </a:xfrm>
            <a:prstGeom prst="rect">
              <a:avLst/>
            </a:prstGeom>
          </p:spPr>
        </p:pic>
      </p:grpSp>
      <p:sp>
        <p:nvSpPr>
          <p:cNvPr id="18" name="ZoneTexte 17"/>
          <p:cNvSpPr txBox="1"/>
          <p:nvPr/>
        </p:nvSpPr>
        <p:spPr>
          <a:xfrm>
            <a:off x="178968" y="7810410"/>
            <a:ext cx="4491810" cy="584776"/>
          </a:xfrm>
          <a:prstGeom prst="rect">
            <a:avLst/>
          </a:prstGeom>
          <a:noFill/>
        </p:spPr>
        <p:txBody>
          <a:bodyPr wrap="square" rtlCol="0">
            <a:spAutoFit/>
          </a:bodyPr>
          <a:lstStyle/>
          <a:p>
            <a:pPr algn="r"/>
            <a:r>
              <a:rPr lang="ar-sa" sz="1600" dirty="0">
                <a:latin typeface="Century Gothic"/>
                <a:cs typeface="Century Gothic"/>
              </a:rPr>
              <a:t>يمكن أن يكون الخط الساخن مشغولًا ، ولكن من المهم جدًا المثابرة والانتظار حتى يجيب شخص ما لمكالمتك.</a:t>
            </a:r>
            <a:endParaRPr lang="en-GB" sz="1600" dirty="0">
              <a:latin typeface="Century Gothic"/>
              <a:cs typeface="Century Gothic"/>
            </a:endParaRPr>
          </a:p>
        </p:txBody>
      </p:sp>
      <p:sp>
        <p:nvSpPr>
          <p:cNvPr id="19" name="Rectangle 18"/>
          <p:cNvSpPr/>
          <p:nvPr/>
        </p:nvSpPr>
        <p:spPr>
          <a:xfrm>
            <a:off x="303943" y="-34431"/>
            <a:ext cx="3429000" cy="1200328"/>
          </a:xfrm>
          <a:prstGeom prst="rect">
            <a:avLst/>
          </a:prstGeom>
        </p:spPr>
        <p:txBody>
          <a:bodyPr>
            <a:spAutoFit/>
          </a:bodyPr>
          <a:lstStyle/>
          <a:p>
            <a:endParaRPr lang="ar-sa" sz="2400" b="1" dirty="0">
              <a:latin typeface="Century Gothic"/>
              <a:cs typeface="Century Gothic"/>
            </a:endParaRPr>
          </a:p>
          <a:p>
            <a:r>
              <a:rPr lang="ar-sa" sz="2400" b="1" dirty="0">
                <a:latin typeface="Century Gothic"/>
                <a:cs typeface="Century Gothic"/>
              </a:rPr>
              <a:t>إدارة الحالة</a:t>
            </a:r>
          </a:p>
          <a:p>
            <a:endParaRPr lang="ar-sa" sz="2400" b="1" dirty="0">
              <a:latin typeface="Century Gothic"/>
              <a:cs typeface="Century Gothic"/>
            </a:endParaRPr>
          </a:p>
        </p:txBody>
      </p:sp>
    </p:spTree>
    <p:extLst>
      <p:ext uri="{BB962C8B-B14F-4D97-AF65-F5344CB8AC3E}">
        <p14:creationId xmlns:p14="http://schemas.microsoft.com/office/powerpoint/2010/main" val="586771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Forme libre 229"/>
          <p:cNvSpPr/>
          <p:nvPr/>
        </p:nvSpPr>
        <p:spPr>
          <a:xfrm>
            <a:off x="-990572" y="234556"/>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1" name="ZoneTexte 230"/>
          <p:cNvSpPr txBox="1"/>
          <p:nvPr/>
        </p:nvSpPr>
        <p:spPr>
          <a:xfrm>
            <a:off x="1978407" y="313709"/>
            <a:ext cx="1364476" cy="400110"/>
          </a:xfrm>
          <a:prstGeom prst="rect">
            <a:avLst/>
          </a:prstGeom>
          <a:noFill/>
        </p:spPr>
        <p:txBody>
          <a:bodyPr wrap="none" rtlCol="0">
            <a:spAutoFit/>
          </a:bodyPr>
          <a:lstStyle/>
          <a:p>
            <a:r>
              <a:rPr lang="ar-sa" sz="2000" b="1" dirty="0">
                <a:latin typeface="Century Gothic"/>
                <a:cs typeface="Century Gothic"/>
              </a:rPr>
              <a:t>إدارة الحالة</a:t>
            </a:r>
          </a:p>
        </p:txBody>
      </p:sp>
      <p:sp>
        <p:nvSpPr>
          <p:cNvPr id="35" name="Forme libre 34"/>
          <p:cNvSpPr/>
          <p:nvPr/>
        </p:nvSpPr>
        <p:spPr>
          <a:xfrm>
            <a:off x="2615583" y="5452443"/>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ZoneTexte 1"/>
          <p:cNvSpPr txBox="1"/>
          <p:nvPr/>
        </p:nvSpPr>
        <p:spPr>
          <a:xfrm>
            <a:off x="168032" y="7532680"/>
            <a:ext cx="6404901" cy="923330"/>
          </a:xfrm>
          <a:prstGeom prst="rect">
            <a:avLst/>
          </a:prstGeom>
          <a:noFill/>
        </p:spPr>
        <p:txBody>
          <a:bodyPr wrap="square" rtlCol="0">
            <a:spAutoFit/>
          </a:bodyPr>
          <a:lstStyle/>
          <a:p>
            <a:pPr algn="r"/>
            <a:r>
              <a:rPr lang="ar-sa" dirty="0">
                <a:latin typeface="Century Gothic"/>
                <a:cs typeface="Century Gothic"/>
              </a:rPr>
              <a:t>ليس من السهل إثبات أي نوع من العنف الجنسي. ومع ذلك، من الممكن أن تمر بإجراءات قانونية وأن يعاقب الجاني على ما قام به. ولا يساعد نقص الإبلاغ الضحايا بل يساعد الجناة. فالضحية بحاجة إلى الدعم.</a:t>
            </a:r>
            <a:endParaRPr lang="en-GB" dirty="0">
              <a:latin typeface="Century Gothic"/>
              <a:cs typeface="Century Gothic"/>
            </a:endParaRPr>
          </a:p>
        </p:txBody>
      </p:sp>
      <p:sp>
        <p:nvSpPr>
          <p:cNvPr id="3" name="Rectangle 2"/>
          <p:cNvSpPr/>
          <p:nvPr/>
        </p:nvSpPr>
        <p:spPr>
          <a:xfrm>
            <a:off x="2971902" y="5539198"/>
            <a:ext cx="1909670" cy="400110"/>
          </a:xfrm>
          <a:prstGeom prst="rect">
            <a:avLst/>
          </a:prstGeom>
        </p:spPr>
        <p:txBody>
          <a:bodyPr wrap="none">
            <a:spAutoFit/>
          </a:bodyPr>
          <a:lstStyle/>
          <a:p>
            <a:pPr algn="r"/>
            <a:r>
              <a:rPr lang="ar-sa" sz="2000" b="1" dirty="0">
                <a:latin typeface="Century Gothic"/>
                <a:cs typeface="Century Gothic"/>
              </a:rPr>
              <a:t>المتابعة القانونية </a:t>
            </a:r>
            <a:endParaRPr lang="en-GB" sz="2000" b="1" dirty="0">
              <a:latin typeface="Century Gothic"/>
              <a:cs typeface="Century Gothic"/>
            </a:endParaRPr>
          </a:p>
        </p:txBody>
      </p:sp>
      <p:sp>
        <p:nvSpPr>
          <p:cNvPr id="4" name="ZoneTexte 3"/>
          <p:cNvSpPr txBox="1"/>
          <p:nvPr/>
        </p:nvSpPr>
        <p:spPr>
          <a:xfrm>
            <a:off x="1978407" y="1303426"/>
            <a:ext cx="4671792" cy="646331"/>
          </a:xfrm>
          <a:prstGeom prst="rect">
            <a:avLst/>
          </a:prstGeom>
          <a:noFill/>
        </p:spPr>
        <p:txBody>
          <a:bodyPr wrap="square" rtlCol="0">
            <a:spAutoFit/>
          </a:bodyPr>
          <a:lstStyle/>
          <a:p>
            <a:pPr algn="r"/>
            <a:r>
              <a:rPr lang="ar-sa" dirty="0">
                <a:latin typeface="Century Gothic"/>
                <a:cs typeface="Century Gothic"/>
              </a:rPr>
              <a:t>لى الضحايا أن يقدموا موافقتهم. يتعين على موظفي المساعدة الإنسانية احترام اختيار الضحايا</a:t>
            </a:r>
            <a:endParaRPr lang="en-GB" dirty="0">
              <a:latin typeface="Century Gothic"/>
              <a:cs typeface="Century Gothic"/>
            </a:endParaRPr>
          </a:p>
        </p:txBody>
      </p:sp>
      <p:sp>
        <p:nvSpPr>
          <p:cNvPr id="5" name="ZoneTexte 4"/>
          <p:cNvSpPr txBox="1"/>
          <p:nvPr/>
        </p:nvSpPr>
        <p:spPr>
          <a:xfrm>
            <a:off x="1978407" y="2649445"/>
            <a:ext cx="4671792" cy="646331"/>
          </a:xfrm>
          <a:prstGeom prst="rect">
            <a:avLst/>
          </a:prstGeom>
          <a:noFill/>
        </p:spPr>
        <p:txBody>
          <a:bodyPr wrap="square" rtlCol="0">
            <a:spAutoFit/>
          </a:bodyPr>
          <a:lstStyle/>
          <a:p>
            <a:pPr algn="r"/>
            <a:r>
              <a:rPr lang="ar-sa" dirty="0">
                <a:latin typeface="Century Gothic"/>
                <a:cs typeface="Century Gothic"/>
              </a:rPr>
              <a:t>يعتمد وقت عملية إدارة الحالات على الحالة. للضحايا الحق في المتابعة طالما أرادوا، دون تحديد زمني</a:t>
            </a:r>
            <a:endParaRPr lang="en-GB" dirty="0">
              <a:latin typeface="Century Gothic"/>
              <a:cs typeface="Century Gothic"/>
            </a:endParaRPr>
          </a:p>
        </p:txBody>
      </p:sp>
      <p:sp>
        <p:nvSpPr>
          <p:cNvPr id="6" name="ZoneTexte 5"/>
          <p:cNvSpPr txBox="1"/>
          <p:nvPr/>
        </p:nvSpPr>
        <p:spPr>
          <a:xfrm>
            <a:off x="1940611" y="4112927"/>
            <a:ext cx="4671792" cy="646331"/>
          </a:xfrm>
          <a:prstGeom prst="rect">
            <a:avLst/>
          </a:prstGeom>
          <a:noFill/>
        </p:spPr>
        <p:txBody>
          <a:bodyPr wrap="square" rtlCol="0">
            <a:spAutoFit/>
          </a:bodyPr>
          <a:lstStyle/>
          <a:p>
            <a:pPr algn="r"/>
            <a:r>
              <a:rPr lang="ar-sa" dirty="0">
                <a:latin typeface="Century Gothic"/>
                <a:cs typeface="Century Gothic"/>
              </a:rPr>
              <a:t>إدارة الحالة يجب أن تجلب للضحية أي مساعدة للتعافي من التجربة المؤلمة (الصدمة) التي يمر/تمر بها.</a:t>
            </a:r>
            <a:endParaRPr lang="en-GB" dirty="0">
              <a:latin typeface="Century Gothic"/>
              <a:cs typeface="Century Gothic"/>
            </a:endParaRPr>
          </a:p>
        </p:txBody>
      </p:sp>
      <p:sp>
        <p:nvSpPr>
          <p:cNvPr id="7" name="ZoneTexte 6"/>
          <p:cNvSpPr txBox="1"/>
          <p:nvPr/>
        </p:nvSpPr>
        <p:spPr>
          <a:xfrm>
            <a:off x="815715" y="6346125"/>
            <a:ext cx="5790059" cy="646331"/>
          </a:xfrm>
          <a:prstGeom prst="rect">
            <a:avLst/>
          </a:prstGeom>
          <a:noFill/>
        </p:spPr>
        <p:txBody>
          <a:bodyPr wrap="square" rtlCol="0">
            <a:spAutoFit/>
          </a:bodyPr>
          <a:lstStyle/>
          <a:p>
            <a:pPr algn="r"/>
            <a:r>
              <a:rPr lang="ar-sa" dirty="0">
                <a:latin typeface="Century Gothic"/>
                <a:cs typeface="Century Gothic"/>
              </a:rPr>
              <a:t>أي شخص يعيش على أرض لبنان يجب أن يتقيد بقوانينها التي تدين الانتهاكات والاعتداءات والإساءات الجنسية </a:t>
            </a:r>
            <a:endParaRPr lang="en-GB" dirty="0">
              <a:latin typeface="Century Gothic"/>
              <a:cs typeface="Century Gothic"/>
            </a:endParaRPr>
          </a:p>
        </p:txBody>
      </p:sp>
      <p:grpSp>
        <p:nvGrpSpPr>
          <p:cNvPr id="44" name="Grouper 43"/>
          <p:cNvGrpSpPr/>
          <p:nvPr/>
        </p:nvGrpSpPr>
        <p:grpSpPr>
          <a:xfrm>
            <a:off x="196903" y="1009292"/>
            <a:ext cx="1241768" cy="1352909"/>
            <a:chOff x="147841" y="167941"/>
            <a:chExt cx="3720831" cy="3829864"/>
          </a:xfrm>
        </p:grpSpPr>
        <p:grpSp>
          <p:nvGrpSpPr>
            <p:cNvPr id="45" name="Grouper 44"/>
            <p:cNvGrpSpPr/>
            <p:nvPr/>
          </p:nvGrpSpPr>
          <p:grpSpPr>
            <a:xfrm>
              <a:off x="147841" y="167941"/>
              <a:ext cx="3720831" cy="3829864"/>
              <a:chOff x="147841" y="167940"/>
              <a:chExt cx="4009455" cy="3488931"/>
            </a:xfrm>
          </p:grpSpPr>
          <p:grpSp>
            <p:nvGrpSpPr>
              <p:cNvPr id="47" name="Grouper 46"/>
              <p:cNvGrpSpPr/>
              <p:nvPr/>
            </p:nvGrpSpPr>
            <p:grpSpPr>
              <a:xfrm>
                <a:off x="147841" y="167940"/>
                <a:ext cx="4009455" cy="3488931"/>
                <a:chOff x="4888160" y="184793"/>
                <a:chExt cx="4009455" cy="3488931"/>
              </a:xfrm>
            </p:grpSpPr>
            <p:grpSp>
              <p:nvGrpSpPr>
                <p:cNvPr id="50" name="Grouper 49"/>
                <p:cNvGrpSpPr/>
                <p:nvPr/>
              </p:nvGrpSpPr>
              <p:grpSpPr>
                <a:xfrm>
                  <a:off x="4888160" y="184793"/>
                  <a:ext cx="4009455" cy="2592944"/>
                  <a:chOff x="1064213" y="1255193"/>
                  <a:chExt cx="4009455" cy="2592944"/>
                </a:xfrm>
              </p:grpSpPr>
              <p:sp>
                <p:nvSpPr>
                  <p:cNvPr id="54" name="Forme libre 53"/>
                  <p:cNvSpPr/>
                  <p:nvPr/>
                </p:nvSpPr>
                <p:spPr>
                  <a:xfrm>
                    <a:off x="3445387" y="1255193"/>
                    <a:ext cx="1621116" cy="653258"/>
                  </a:xfrm>
                  <a:custGeom>
                    <a:avLst/>
                    <a:gdLst>
                      <a:gd name="connsiteX0" fmla="*/ 10663 w 1621116"/>
                      <a:gd name="connsiteY0" fmla="*/ 8518 h 653258"/>
                      <a:gd name="connsiteX1" fmla="*/ 29617 w 1621116"/>
                      <a:gd name="connsiteY1" fmla="*/ 261260 h 653258"/>
                      <a:gd name="connsiteX2" fmla="*/ 42254 w 1621116"/>
                      <a:gd name="connsiteY2" fmla="*/ 343401 h 653258"/>
                      <a:gd name="connsiteX3" fmla="*/ 294981 w 1621116"/>
                      <a:gd name="connsiteY3" fmla="*/ 318127 h 653258"/>
                      <a:gd name="connsiteX4" fmla="*/ 933118 w 1621116"/>
                      <a:gd name="connsiteY4" fmla="*/ 292853 h 653258"/>
                      <a:gd name="connsiteX5" fmla="*/ 1375392 w 1621116"/>
                      <a:gd name="connsiteY5" fmla="*/ 444498 h 653258"/>
                      <a:gd name="connsiteX6" fmla="*/ 1602847 w 1621116"/>
                      <a:gd name="connsiteY6" fmla="*/ 653010 h 653258"/>
                      <a:gd name="connsiteX7" fmla="*/ 1564937 w 1621116"/>
                      <a:gd name="connsiteY7" fmla="*/ 482409 h 653258"/>
                      <a:gd name="connsiteX8" fmla="*/ 1230073 w 1621116"/>
                      <a:gd name="connsiteY8" fmla="*/ 286534 h 653258"/>
                      <a:gd name="connsiteX9" fmla="*/ 825709 w 1621116"/>
                      <a:gd name="connsiteY9" fmla="*/ 198074 h 653258"/>
                      <a:gd name="connsiteX10" fmla="*/ 212845 w 1621116"/>
                      <a:gd name="connsiteY10" fmla="*/ 71703 h 653258"/>
                      <a:gd name="connsiteX11" fmla="*/ 10663 w 1621116"/>
                      <a:gd name="connsiteY11" fmla="*/ 8518 h 653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21116" h="653258">
                        <a:moveTo>
                          <a:pt x="10663" y="8518"/>
                        </a:moveTo>
                        <a:cubicBezTo>
                          <a:pt x="-19875" y="40111"/>
                          <a:pt x="24352" y="205446"/>
                          <a:pt x="29617" y="261260"/>
                        </a:cubicBezTo>
                        <a:cubicBezTo>
                          <a:pt x="34882" y="317074"/>
                          <a:pt x="-1973" y="333923"/>
                          <a:pt x="42254" y="343401"/>
                        </a:cubicBezTo>
                        <a:cubicBezTo>
                          <a:pt x="86481" y="352879"/>
                          <a:pt x="146504" y="326552"/>
                          <a:pt x="294981" y="318127"/>
                        </a:cubicBezTo>
                        <a:cubicBezTo>
                          <a:pt x="443458" y="309702"/>
                          <a:pt x="753049" y="271791"/>
                          <a:pt x="933118" y="292853"/>
                        </a:cubicBezTo>
                        <a:cubicBezTo>
                          <a:pt x="1113187" y="313915"/>
                          <a:pt x="1263771" y="384472"/>
                          <a:pt x="1375392" y="444498"/>
                        </a:cubicBezTo>
                        <a:cubicBezTo>
                          <a:pt x="1487013" y="504524"/>
                          <a:pt x="1571256" y="646692"/>
                          <a:pt x="1602847" y="653010"/>
                        </a:cubicBezTo>
                        <a:cubicBezTo>
                          <a:pt x="1634438" y="659328"/>
                          <a:pt x="1627066" y="543488"/>
                          <a:pt x="1564937" y="482409"/>
                        </a:cubicBezTo>
                        <a:cubicBezTo>
                          <a:pt x="1502808" y="421330"/>
                          <a:pt x="1353277" y="333923"/>
                          <a:pt x="1230073" y="286534"/>
                        </a:cubicBezTo>
                        <a:cubicBezTo>
                          <a:pt x="1106869" y="239145"/>
                          <a:pt x="825709" y="198074"/>
                          <a:pt x="825709" y="198074"/>
                        </a:cubicBezTo>
                        <a:lnTo>
                          <a:pt x="212845" y="71703"/>
                        </a:lnTo>
                        <a:cubicBezTo>
                          <a:pt x="77004" y="41163"/>
                          <a:pt x="41201" y="-23075"/>
                          <a:pt x="10663" y="851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5" name="Forme libre 54"/>
                  <p:cNvSpPr/>
                  <p:nvPr/>
                </p:nvSpPr>
                <p:spPr>
                  <a:xfrm>
                    <a:off x="1064213" y="1271185"/>
                    <a:ext cx="1624612" cy="657237"/>
                  </a:xfrm>
                  <a:custGeom>
                    <a:avLst/>
                    <a:gdLst>
                      <a:gd name="connsiteX0" fmla="*/ 1614699 w 1624612"/>
                      <a:gd name="connsiteY0" fmla="*/ 5163 h 657237"/>
                      <a:gd name="connsiteX1" fmla="*/ 1608381 w 1624612"/>
                      <a:gd name="connsiteY1" fmla="*/ 219994 h 657237"/>
                      <a:gd name="connsiteX2" fmla="*/ 1595745 w 1624612"/>
                      <a:gd name="connsiteY2" fmla="*/ 340046 h 657237"/>
                      <a:gd name="connsiteX3" fmla="*/ 1324063 w 1624612"/>
                      <a:gd name="connsiteY3" fmla="*/ 308453 h 657237"/>
                      <a:gd name="connsiteX4" fmla="*/ 780698 w 1624612"/>
                      <a:gd name="connsiteY4" fmla="*/ 295816 h 657237"/>
                      <a:gd name="connsiteX5" fmla="*/ 338425 w 1624612"/>
                      <a:gd name="connsiteY5" fmla="*/ 403232 h 657237"/>
                      <a:gd name="connsiteX6" fmla="*/ 28834 w 1624612"/>
                      <a:gd name="connsiteY6" fmla="*/ 655974 h 657237"/>
                      <a:gd name="connsiteX7" fmla="*/ 47788 w 1624612"/>
                      <a:gd name="connsiteY7" fmla="*/ 491691 h 657237"/>
                      <a:gd name="connsiteX8" fmla="*/ 332107 w 1624612"/>
                      <a:gd name="connsiteY8" fmla="*/ 289498 h 657237"/>
                      <a:gd name="connsiteX9" fmla="*/ 913380 w 1624612"/>
                      <a:gd name="connsiteY9" fmla="*/ 175764 h 657237"/>
                      <a:gd name="connsiteX10" fmla="*/ 1463063 w 1624612"/>
                      <a:gd name="connsiteY10" fmla="*/ 74667 h 657237"/>
                      <a:gd name="connsiteX11" fmla="*/ 1614699 w 1624612"/>
                      <a:gd name="connsiteY11" fmla="*/ 5163 h 65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24612" h="657237">
                        <a:moveTo>
                          <a:pt x="1614699" y="5163"/>
                        </a:moveTo>
                        <a:cubicBezTo>
                          <a:pt x="1638919" y="29384"/>
                          <a:pt x="1611540" y="164180"/>
                          <a:pt x="1608381" y="219994"/>
                        </a:cubicBezTo>
                        <a:cubicBezTo>
                          <a:pt x="1605222" y="275808"/>
                          <a:pt x="1643131" y="325303"/>
                          <a:pt x="1595745" y="340046"/>
                        </a:cubicBezTo>
                        <a:cubicBezTo>
                          <a:pt x="1548359" y="354789"/>
                          <a:pt x="1459904" y="315825"/>
                          <a:pt x="1324063" y="308453"/>
                        </a:cubicBezTo>
                        <a:cubicBezTo>
                          <a:pt x="1188222" y="301081"/>
                          <a:pt x="944971" y="280020"/>
                          <a:pt x="780698" y="295816"/>
                        </a:cubicBezTo>
                        <a:cubicBezTo>
                          <a:pt x="616425" y="311612"/>
                          <a:pt x="463736" y="343206"/>
                          <a:pt x="338425" y="403232"/>
                        </a:cubicBezTo>
                        <a:cubicBezTo>
                          <a:pt x="213114" y="463258"/>
                          <a:pt x="77274" y="641231"/>
                          <a:pt x="28834" y="655974"/>
                        </a:cubicBezTo>
                        <a:cubicBezTo>
                          <a:pt x="-19606" y="670717"/>
                          <a:pt x="-2757" y="552770"/>
                          <a:pt x="47788" y="491691"/>
                        </a:cubicBezTo>
                        <a:cubicBezTo>
                          <a:pt x="98333" y="430612"/>
                          <a:pt x="187842" y="342153"/>
                          <a:pt x="332107" y="289498"/>
                        </a:cubicBezTo>
                        <a:cubicBezTo>
                          <a:pt x="476372" y="236843"/>
                          <a:pt x="913380" y="175764"/>
                          <a:pt x="913380" y="175764"/>
                        </a:cubicBezTo>
                        <a:cubicBezTo>
                          <a:pt x="1101873" y="139959"/>
                          <a:pt x="1346176" y="100994"/>
                          <a:pt x="1463063" y="74667"/>
                        </a:cubicBezTo>
                        <a:cubicBezTo>
                          <a:pt x="1579949" y="48340"/>
                          <a:pt x="1590479" y="-19058"/>
                          <a:pt x="1614699" y="51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6" name="Forme libre 55"/>
                  <p:cNvSpPr/>
                  <p:nvPr/>
                </p:nvSpPr>
                <p:spPr>
                  <a:xfrm flipV="1">
                    <a:off x="3569651" y="1825861"/>
                    <a:ext cx="1504017" cy="358118"/>
                  </a:xfrm>
                  <a:custGeom>
                    <a:avLst/>
                    <a:gdLst>
                      <a:gd name="connsiteX0" fmla="*/ 1383810 w 1504017"/>
                      <a:gd name="connsiteY0" fmla="*/ 115974 h 570910"/>
                      <a:gd name="connsiteX1" fmla="*/ 1187946 w 1504017"/>
                      <a:gd name="connsiteY1" fmla="*/ 223390 h 570910"/>
                      <a:gd name="connsiteX2" fmla="*/ 808854 w 1504017"/>
                      <a:gd name="connsiteY2" fmla="*/ 261301 h 570910"/>
                      <a:gd name="connsiteX3" fmla="*/ 461354 w 1504017"/>
                      <a:gd name="connsiteY3" fmla="*/ 122293 h 570910"/>
                      <a:gd name="connsiteX4" fmla="*/ 94899 w 1504017"/>
                      <a:gd name="connsiteY4" fmla="*/ 2241 h 570910"/>
                      <a:gd name="connsiteX5" fmla="*/ 113854 w 1504017"/>
                      <a:gd name="connsiteY5" fmla="*/ 52789 h 570910"/>
                      <a:gd name="connsiteX6" fmla="*/ 126 w 1504017"/>
                      <a:gd name="connsiteY6" fmla="*/ 160204 h 570910"/>
                      <a:gd name="connsiteX7" fmla="*/ 139126 w 1504017"/>
                      <a:gd name="connsiteY7" fmla="*/ 147567 h 570910"/>
                      <a:gd name="connsiteX8" fmla="*/ 227581 w 1504017"/>
                      <a:gd name="connsiteY8" fmla="*/ 217071 h 570910"/>
                      <a:gd name="connsiteX9" fmla="*/ 177035 w 1504017"/>
                      <a:gd name="connsiteY9" fmla="*/ 349761 h 570910"/>
                      <a:gd name="connsiteX10" fmla="*/ 233899 w 1504017"/>
                      <a:gd name="connsiteY10" fmla="*/ 248664 h 570910"/>
                      <a:gd name="connsiteX11" fmla="*/ 334990 w 1504017"/>
                      <a:gd name="connsiteY11" fmla="*/ 280257 h 570910"/>
                      <a:gd name="connsiteX12" fmla="*/ 385536 w 1504017"/>
                      <a:gd name="connsiteY12" fmla="*/ 356080 h 570910"/>
                      <a:gd name="connsiteX13" fmla="*/ 360263 w 1504017"/>
                      <a:gd name="connsiteY13" fmla="*/ 463495 h 570910"/>
                      <a:gd name="connsiteX14" fmla="*/ 417127 w 1504017"/>
                      <a:gd name="connsiteY14" fmla="*/ 330805 h 570910"/>
                      <a:gd name="connsiteX15" fmla="*/ 524536 w 1504017"/>
                      <a:gd name="connsiteY15" fmla="*/ 311850 h 570910"/>
                      <a:gd name="connsiteX16" fmla="*/ 575081 w 1504017"/>
                      <a:gd name="connsiteY16" fmla="*/ 393991 h 570910"/>
                      <a:gd name="connsiteX17" fmla="*/ 575081 w 1504017"/>
                      <a:gd name="connsiteY17" fmla="*/ 539318 h 570910"/>
                      <a:gd name="connsiteX18" fmla="*/ 638263 w 1504017"/>
                      <a:gd name="connsiteY18" fmla="*/ 412946 h 570910"/>
                      <a:gd name="connsiteX19" fmla="*/ 739354 w 1504017"/>
                      <a:gd name="connsiteY19" fmla="*/ 375035 h 570910"/>
                      <a:gd name="connsiteX20" fmla="*/ 783582 w 1504017"/>
                      <a:gd name="connsiteY20" fmla="*/ 450858 h 570910"/>
                      <a:gd name="connsiteX21" fmla="*/ 821491 w 1504017"/>
                      <a:gd name="connsiteY21" fmla="*/ 564592 h 570910"/>
                      <a:gd name="connsiteX22" fmla="*/ 821491 w 1504017"/>
                      <a:gd name="connsiteY22" fmla="*/ 438221 h 570910"/>
                      <a:gd name="connsiteX23" fmla="*/ 897309 w 1504017"/>
                      <a:gd name="connsiteY23" fmla="*/ 387672 h 570910"/>
                      <a:gd name="connsiteX24" fmla="*/ 1011037 w 1504017"/>
                      <a:gd name="connsiteY24" fmla="*/ 431902 h 570910"/>
                      <a:gd name="connsiteX25" fmla="*/ 1048946 w 1504017"/>
                      <a:gd name="connsiteY25" fmla="*/ 570910 h 570910"/>
                      <a:gd name="connsiteX26" fmla="*/ 1061582 w 1504017"/>
                      <a:gd name="connsiteY26" fmla="*/ 431902 h 570910"/>
                      <a:gd name="connsiteX27" fmla="*/ 1093173 w 1504017"/>
                      <a:gd name="connsiteY27" fmla="*/ 356080 h 570910"/>
                      <a:gd name="connsiteX28" fmla="*/ 1162673 w 1504017"/>
                      <a:gd name="connsiteY28" fmla="*/ 393991 h 570910"/>
                      <a:gd name="connsiteX29" fmla="*/ 1301673 w 1504017"/>
                      <a:gd name="connsiteY29" fmla="*/ 558273 h 570910"/>
                      <a:gd name="connsiteX30" fmla="*/ 1244810 w 1504017"/>
                      <a:gd name="connsiteY30" fmla="*/ 450858 h 570910"/>
                      <a:gd name="connsiteX31" fmla="*/ 1238491 w 1504017"/>
                      <a:gd name="connsiteY31" fmla="*/ 286575 h 570910"/>
                      <a:gd name="connsiteX32" fmla="*/ 1307991 w 1504017"/>
                      <a:gd name="connsiteY32" fmla="*/ 254983 h 570910"/>
                      <a:gd name="connsiteX33" fmla="*/ 1396446 w 1504017"/>
                      <a:gd name="connsiteY33" fmla="*/ 337124 h 570910"/>
                      <a:gd name="connsiteX34" fmla="*/ 1503855 w 1504017"/>
                      <a:gd name="connsiteY34" fmla="*/ 356080 h 570910"/>
                      <a:gd name="connsiteX35" fmla="*/ 1371173 w 1504017"/>
                      <a:gd name="connsiteY35" fmla="*/ 280257 h 570910"/>
                      <a:gd name="connsiteX36" fmla="*/ 1339582 w 1504017"/>
                      <a:gd name="connsiteY36" fmla="*/ 166523 h 57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504017" h="570910">
                        <a:moveTo>
                          <a:pt x="1383810" y="115974"/>
                        </a:moveTo>
                        <a:cubicBezTo>
                          <a:pt x="1333791" y="157571"/>
                          <a:pt x="1283772" y="199169"/>
                          <a:pt x="1187946" y="223390"/>
                        </a:cubicBezTo>
                        <a:cubicBezTo>
                          <a:pt x="1092120" y="247611"/>
                          <a:pt x="929953" y="278151"/>
                          <a:pt x="808854" y="261301"/>
                        </a:cubicBezTo>
                        <a:cubicBezTo>
                          <a:pt x="687755" y="244452"/>
                          <a:pt x="580346" y="165470"/>
                          <a:pt x="461354" y="122293"/>
                        </a:cubicBezTo>
                        <a:cubicBezTo>
                          <a:pt x="342362" y="79116"/>
                          <a:pt x="152815" y="13825"/>
                          <a:pt x="94899" y="2241"/>
                        </a:cubicBezTo>
                        <a:cubicBezTo>
                          <a:pt x="36983" y="-9343"/>
                          <a:pt x="129649" y="26462"/>
                          <a:pt x="113854" y="52789"/>
                        </a:cubicBezTo>
                        <a:cubicBezTo>
                          <a:pt x="98058" y="79116"/>
                          <a:pt x="-4086" y="144408"/>
                          <a:pt x="126" y="160204"/>
                        </a:cubicBezTo>
                        <a:cubicBezTo>
                          <a:pt x="4338" y="176000"/>
                          <a:pt x="101217" y="138089"/>
                          <a:pt x="139126" y="147567"/>
                        </a:cubicBezTo>
                        <a:cubicBezTo>
                          <a:pt x="177035" y="157045"/>
                          <a:pt x="221263" y="183372"/>
                          <a:pt x="227581" y="217071"/>
                        </a:cubicBezTo>
                        <a:cubicBezTo>
                          <a:pt x="233899" y="250770"/>
                          <a:pt x="175982" y="344496"/>
                          <a:pt x="177035" y="349761"/>
                        </a:cubicBezTo>
                        <a:cubicBezTo>
                          <a:pt x="178088" y="355026"/>
                          <a:pt x="207573" y="260248"/>
                          <a:pt x="233899" y="248664"/>
                        </a:cubicBezTo>
                        <a:cubicBezTo>
                          <a:pt x="260225" y="237080"/>
                          <a:pt x="309717" y="262354"/>
                          <a:pt x="334990" y="280257"/>
                        </a:cubicBezTo>
                        <a:cubicBezTo>
                          <a:pt x="360263" y="298160"/>
                          <a:pt x="381324" y="325541"/>
                          <a:pt x="385536" y="356080"/>
                        </a:cubicBezTo>
                        <a:cubicBezTo>
                          <a:pt x="389748" y="386619"/>
                          <a:pt x="354998" y="467707"/>
                          <a:pt x="360263" y="463495"/>
                        </a:cubicBezTo>
                        <a:cubicBezTo>
                          <a:pt x="365528" y="459283"/>
                          <a:pt x="389748" y="356079"/>
                          <a:pt x="417127" y="330805"/>
                        </a:cubicBezTo>
                        <a:cubicBezTo>
                          <a:pt x="444506" y="305531"/>
                          <a:pt x="498210" y="301319"/>
                          <a:pt x="524536" y="311850"/>
                        </a:cubicBezTo>
                        <a:cubicBezTo>
                          <a:pt x="550862" y="322381"/>
                          <a:pt x="566657" y="356080"/>
                          <a:pt x="575081" y="393991"/>
                        </a:cubicBezTo>
                        <a:cubicBezTo>
                          <a:pt x="583505" y="431902"/>
                          <a:pt x="564551" y="536159"/>
                          <a:pt x="575081" y="539318"/>
                        </a:cubicBezTo>
                        <a:cubicBezTo>
                          <a:pt x="585611" y="542477"/>
                          <a:pt x="610884" y="440326"/>
                          <a:pt x="638263" y="412946"/>
                        </a:cubicBezTo>
                        <a:cubicBezTo>
                          <a:pt x="665642" y="385566"/>
                          <a:pt x="715134" y="368716"/>
                          <a:pt x="739354" y="375035"/>
                        </a:cubicBezTo>
                        <a:cubicBezTo>
                          <a:pt x="763574" y="381354"/>
                          <a:pt x="769893" y="419265"/>
                          <a:pt x="783582" y="450858"/>
                        </a:cubicBezTo>
                        <a:cubicBezTo>
                          <a:pt x="797271" y="482451"/>
                          <a:pt x="815173" y="566698"/>
                          <a:pt x="821491" y="564592"/>
                        </a:cubicBezTo>
                        <a:cubicBezTo>
                          <a:pt x="827809" y="562486"/>
                          <a:pt x="808855" y="467707"/>
                          <a:pt x="821491" y="438221"/>
                        </a:cubicBezTo>
                        <a:cubicBezTo>
                          <a:pt x="834127" y="408735"/>
                          <a:pt x="865718" y="388725"/>
                          <a:pt x="897309" y="387672"/>
                        </a:cubicBezTo>
                        <a:cubicBezTo>
                          <a:pt x="928900" y="386619"/>
                          <a:pt x="985764" y="401362"/>
                          <a:pt x="1011037" y="431902"/>
                        </a:cubicBezTo>
                        <a:cubicBezTo>
                          <a:pt x="1036310" y="462442"/>
                          <a:pt x="1040522" y="570910"/>
                          <a:pt x="1048946" y="570910"/>
                        </a:cubicBezTo>
                        <a:cubicBezTo>
                          <a:pt x="1057370" y="570910"/>
                          <a:pt x="1054211" y="467707"/>
                          <a:pt x="1061582" y="431902"/>
                        </a:cubicBezTo>
                        <a:cubicBezTo>
                          <a:pt x="1068953" y="396097"/>
                          <a:pt x="1076325" y="362398"/>
                          <a:pt x="1093173" y="356080"/>
                        </a:cubicBezTo>
                        <a:cubicBezTo>
                          <a:pt x="1110021" y="349762"/>
                          <a:pt x="1127923" y="360292"/>
                          <a:pt x="1162673" y="393991"/>
                        </a:cubicBezTo>
                        <a:cubicBezTo>
                          <a:pt x="1197423" y="427690"/>
                          <a:pt x="1287983" y="548795"/>
                          <a:pt x="1301673" y="558273"/>
                        </a:cubicBezTo>
                        <a:cubicBezTo>
                          <a:pt x="1315362" y="567751"/>
                          <a:pt x="1255340" y="496141"/>
                          <a:pt x="1244810" y="450858"/>
                        </a:cubicBezTo>
                        <a:cubicBezTo>
                          <a:pt x="1234280" y="405575"/>
                          <a:pt x="1227961" y="319221"/>
                          <a:pt x="1238491" y="286575"/>
                        </a:cubicBezTo>
                        <a:cubicBezTo>
                          <a:pt x="1249021" y="253929"/>
                          <a:pt x="1281665" y="246558"/>
                          <a:pt x="1307991" y="254983"/>
                        </a:cubicBezTo>
                        <a:cubicBezTo>
                          <a:pt x="1334317" y="263408"/>
                          <a:pt x="1363802" y="320275"/>
                          <a:pt x="1396446" y="337124"/>
                        </a:cubicBezTo>
                        <a:cubicBezTo>
                          <a:pt x="1429090" y="353973"/>
                          <a:pt x="1508067" y="365558"/>
                          <a:pt x="1503855" y="356080"/>
                        </a:cubicBezTo>
                        <a:cubicBezTo>
                          <a:pt x="1499643" y="346602"/>
                          <a:pt x="1398552" y="311850"/>
                          <a:pt x="1371173" y="280257"/>
                        </a:cubicBezTo>
                        <a:cubicBezTo>
                          <a:pt x="1343794" y="248664"/>
                          <a:pt x="1339582" y="166523"/>
                          <a:pt x="1339582" y="166523"/>
                        </a:cubicBez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a:off x="2742094" y="1952433"/>
                    <a:ext cx="171087" cy="1270029"/>
                  </a:xfrm>
                  <a:custGeom>
                    <a:avLst/>
                    <a:gdLst>
                      <a:gd name="connsiteX0" fmla="*/ 88455 w 171087"/>
                      <a:gd name="connsiteY0" fmla="*/ 0 h 1270029"/>
                      <a:gd name="connsiteX1" fmla="*/ 170591 w 171087"/>
                      <a:gd name="connsiteY1" fmla="*/ 240105 h 1270029"/>
                      <a:gd name="connsiteX2" fmla="*/ 120046 w 171087"/>
                      <a:gd name="connsiteY2" fmla="*/ 650811 h 1270029"/>
                      <a:gd name="connsiteX3" fmla="*/ 63182 w 171087"/>
                      <a:gd name="connsiteY3" fmla="*/ 1036243 h 1270029"/>
                      <a:gd name="connsiteX4" fmla="*/ 0 w 171087"/>
                      <a:gd name="connsiteY4" fmla="*/ 1270029 h 1270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087" h="1270029">
                        <a:moveTo>
                          <a:pt x="88455" y="0"/>
                        </a:moveTo>
                        <a:cubicBezTo>
                          <a:pt x="126890" y="65818"/>
                          <a:pt x="165326" y="131636"/>
                          <a:pt x="170591" y="240105"/>
                        </a:cubicBezTo>
                        <a:cubicBezTo>
                          <a:pt x="175856" y="348574"/>
                          <a:pt x="137947" y="518121"/>
                          <a:pt x="120046" y="650811"/>
                        </a:cubicBezTo>
                        <a:cubicBezTo>
                          <a:pt x="102145" y="783501"/>
                          <a:pt x="83190" y="933040"/>
                          <a:pt x="63182" y="1036243"/>
                        </a:cubicBezTo>
                        <a:cubicBezTo>
                          <a:pt x="43174" y="1139446"/>
                          <a:pt x="0" y="1270029"/>
                          <a:pt x="0" y="127002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a:off x="3228595" y="1952433"/>
                    <a:ext cx="176909" cy="1263711"/>
                  </a:xfrm>
                  <a:custGeom>
                    <a:avLst/>
                    <a:gdLst>
                      <a:gd name="connsiteX0" fmla="*/ 63182 w 176909"/>
                      <a:gd name="connsiteY0" fmla="*/ 0 h 1263711"/>
                      <a:gd name="connsiteX1" fmla="*/ 0 w 176909"/>
                      <a:gd name="connsiteY1" fmla="*/ 347520 h 1263711"/>
                      <a:gd name="connsiteX2" fmla="*/ 63182 w 176909"/>
                      <a:gd name="connsiteY2" fmla="*/ 777182 h 1263711"/>
                      <a:gd name="connsiteX3" fmla="*/ 176909 w 176909"/>
                      <a:gd name="connsiteY3" fmla="*/ 1263711 h 1263711"/>
                    </a:gdLst>
                    <a:ahLst/>
                    <a:cxnLst>
                      <a:cxn ang="0">
                        <a:pos x="connsiteX0" y="connsiteY0"/>
                      </a:cxn>
                      <a:cxn ang="0">
                        <a:pos x="connsiteX1" y="connsiteY1"/>
                      </a:cxn>
                      <a:cxn ang="0">
                        <a:pos x="connsiteX2" y="connsiteY2"/>
                      </a:cxn>
                      <a:cxn ang="0">
                        <a:pos x="connsiteX3" y="connsiteY3"/>
                      </a:cxn>
                    </a:cxnLst>
                    <a:rect l="l" t="t" r="r" b="b"/>
                    <a:pathLst>
                      <a:path w="176909" h="1263711">
                        <a:moveTo>
                          <a:pt x="63182" y="0"/>
                        </a:moveTo>
                        <a:cubicBezTo>
                          <a:pt x="31591" y="108995"/>
                          <a:pt x="0" y="217990"/>
                          <a:pt x="0" y="347520"/>
                        </a:cubicBezTo>
                        <a:cubicBezTo>
                          <a:pt x="0" y="477050"/>
                          <a:pt x="33697" y="624484"/>
                          <a:pt x="63182" y="777182"/>
                        </a:cubicBezTo>
                        <a:cubicBezTo>
                          <a:pt x="92667" y="929881"/>
                          <a:pt x="176909" y="1263711"/>
                          <a:pt x="176909" y="1263711"/>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Forme libre 58"/>
                  <p:cNvSpPr/>
                  <p:nvPr/>
                </p:nvSpPr>
                <p:spPr>
                  <a:xfrm>
                    <a:off x="2530622" y="3285648"/>
                    <a:ext cx="1066108" cy="562489"/>
                  </a:xfrm>
                  <a:custGeom>
                    <a:avLst/>
                    <a:gdLst>
                      <a:gd name="connsiteX0" fmla="*/ 129336 w 1066108"/>
                      <a:gd name="connsiteY0" fmla="*/ 25274 h 562489"/>
                      <a:gd name="connsiteX1" fmla="*/ 2972 w 1066108"/>
                      <a:gd name="connsiteY1" fmla="*/ 164282 h 562489"/>
                      <a:gd name="connsiteX2" fmla="*/ 47199 w 1066108"/>
                      <a:gd name="connsiteY2" fmla="*/ 423343 h 562489"/>
                      <a:gd name="connsiteX3" fmla="*/ 129336 w 1066108"/>
                      <a:gd name="connsiteY3" fmla="*/ 454936 h 562489"/>
                      <a:gd name="connsiteX4" fmla="*/ 230427 w 1066108"/>
                      <a:gd name="connsiteY4" fmla="*/ 417024 h 562489"/>
                      <a:gd name="connsiteX5" fmla="*/ 344154 w 1066108"/>
                      <a:gd name="connsiteY5" fmla="*/ 480210 h 562489"/>
                      <a:gd name="connsiteX6" fmla="*/ 508427 w 1066108"/>
                      <a:gd name="connsiteY6" fmla="*/ 562351 h 562489"/>
                      <a:gd name="connsiteX7" fmla="*/ 672700 w 1066108"/>
                      <a:gd name="connsiteY7" fmla="*/ 499166 h 562489"/>
                      <a:gd name="connsiteX8" fmla="*/ 824337 w 1066108"/>
                      <a:gd name="connsiteY8" fmla="*/ 473891 h 562489"/>
                      <a:gd name="connsiteX9" fmla="*/ 893837 w 1066108"/>
                      <a:gd name="connsiteY9" fmla="*/ 448617 h 562489"/>
                      <a:gd name="connsiteX10" fmla="*/ 988610 w 1066108"/>
                      <a:gd name="connsiteY10" fmla="*/ 473891 h 562489"/>
                      <a:gd name="connsiteX11" fmla="*/ 1045473 w 1066108"/>
                      <a:gd name="connsiteY11" fmla="*/ 391750 h 562489"/>
                      <a:gd name="connsiteX12" fmla="*/ 1064428 w 1066108"/>
                      <a:gd name="connsiteY12" fmla="*/ 208512 h 562489"/>
                      <a:gd name="connsiteX13" fmla="*/ 1007564 w 1066108"/>
                      <a:gd name="connsiteY13" fmla="*/ 82141 h 562489"/>
                      <a:gd name="connsiteX14" fmla="*/ 912791 w 1066108"/>
                      <a:gd name="connsiteY14" fmla="*/ 0 h 562489"/>
                      <a:gd name="connsiteX15" fmla="*/ 912791 w 1066108"/>
                      <a:gd name="connsiteY15" fmla="*/ 0 h 56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6108" h="562489">
                        <a:moveTo>
                          <a:pt x="129336" y="25274"/>
                        </a:moveTo>
                        <a:cubicBezTo>
                          <a:pt x="72998" y="61605"/>
                          <a:pt x="16661" y="97937"/>
                          <a:pt x="2972" y="164282"/>
                        </a:cubicBezTo>
                        <a:cubicBezTo>
                          <a:pt x="-10717" y="230627"/>
                          <a:pt x="26138" y="374901"/>
                          <a:pt x="47199" y="423343"/>
                        </a:cubicBezTo>
                        <a:cubicBezTo>
                          <a:pt x="68260" y="471785"/>
                          <a:pt x="98798" y="455989"/>
                          <a:pt x="129336" y="454936"/>
                        </a:cubicBezTo>
                        <a:cubicBezTo>
                          <a:pt x="159874" y="453883"/>
                          <a:pt x="194624" y="412812"/>
                          <a:pt x="230427" y="417024"/>
                        </a:cubicBezTo>
                        <a:cubicBezTo>
                          <a:pt x="266230" y="421236"/>
                          <a:pt x="297821" y="455989"/>
                          <a:pt x="344154" y="480210"/>
                        </a:cubicBezTo>
                        <a:cubicBezTo>
                          <a:pt x="390487" y="504431"/>
                          <a:pt x="453669" y="559192"/>
                          <a:pt x="508427" y="562351"/>
                        </a:cubicBezTo>
                        <a:cubicBezTo>
                          <a:pt x="563185" y="565510"/>
                          <a:pt x="620048" y="513909"/>
                          <a:pt x="672700" y="499166"/>
                        </a:cubicBezTo>
                        <a:cubicBezTo>
                          <a:pt x="725352" y="484423"/>
                          <a:pt x="787481" y="482316"/>
                          <a:pt x="824337" y="473891"/>
                        </a:cubicBezTo>
                        <a:cubicBezTo>
                          <a:pt x="861193" y="465466"/>
                          <a:pt x="866458" y="448617"/>
                          <a:pt x="893837" y="448617"/>
                        </a:cubicBezTo>
                        <a:cubicBezTo>
                          <a:pt x="921216" y="448617"/>
                          <a:pt x="963337" y="483369"/>
                          <a:pt x="988610" y="473891"/>
                        </a:cubicBezTo>
                        <a:cubicBezTo>
                          <a:pt x="1013883" y="464413"/>
                          <a:pt x="1032837" y="435980"/>
                          <a:pt x="1045473" y="391750"/>
                        </a:cubicBezTo>
                        <a:cubicBezTo>
                          <a:pt x="1058109" y="347520"/>
                          <a:pt x="1070746" y="260113"/>
                          <a:pt x="1064428" y="208512"/>
                        </a:cubicBezTo>
                        <a:cubicBezTo>
                          <a:pt x="1058110" y="156911"/>
                          <a:pt x="1032837" y="116893"/>
                          <a:pt x="1007564" y="82141"/>
                        </a:cubicBezTo>
                        <a:cubicBezTo>
                          <a:pt x="982291" y="47389"/>
                          <a:pt x="912791" y="0"/>
                          <a:pt x="912791" y="0"/>
                        </a:cubicBezTo>
                        <a:lnTo>
                          <a:pt x="912791"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flipH="1" flipV="1">
                    <a:off x="1166042" y="1825861"/>
                    <a:ext cx="1570231" cy="343426"/>
                  </a:xfrm>
                  <a:custGeom>
                    <a:avLst/>
                    <a:gdLst>
                      <a:gd name="connsiteX0" fmla="*/ 1383810 w 1504017"/>
                      <a:gd name="connsiteY0" fmla="*/ 115974 h 570910"/>
                      <a:gd name="connsiteX1" fmla="*/ 1187946 w 1504017"/>
                      <a:gd name="connsiteY1" fmla="*/ 223390 h 570910"/>
                      <a:gd name="connsiteX2" fmla="*/ 808854 w 1504017"/>
                      <a:gd name="connsiteY2" fmla="*/ 261301 h 570910"/>
                      <a:gd name="connsiteX3" fmla="*/ 461354 w 1504017"/>
                      <a:gd name="connsiteY3" fmla="*/ 122293 h 570910"/>
                      <a:gd name="connsiteX4" fmla="*/ 94899 w 1504017"/>
                      <a:gd name="connsiteY4" fmla="*/ 2241 h 570910"/>
                      <a:gd name="connsiteX5" fmla="*/ 113854 w 1504017"/>
                      <a:gd name="connsiteY5" fmla="*/ 52789 h 570910"/>
                      <a:gd name="connsiteX6" fmla="*/ 126 w 1504017"/>
                      <a:gd name="connsiteY6" fmla="*/ 160204 h 570910"/>
                      <a:gd name="connsiteX7" fmla="*/ 139126 w 1504017"/>
                      <a:gd name="connsiteY7" fmla="*/ 147567 h 570910"/>
                      <a:gd name="connsiteX8" fmla="*/ 227581 w 1504017"/>
                      <a:gd name="connsiteY8" fmla="*/ 217071 h 570910"/>
                      <a:gd name="connsiteX9" fmla="*/ 177035 w 1504017"/>
                      <a:gd name="connsiteY9" fmla="*/ 349761 h 570910"/>
                      <a:gd name="connsiteX10" fmla="*/ 233899 w 1504017"/>
                      <a:gd name="connsiteY10" fmla="*/ 248664 h 570910"/>
                      <a:gd name="connsiteX11" fmla="*/ 334990 w 1504017"/>
                      <a:gd name="connsiteY11" fmla="*/ 280257 h 570910"/>
                      <a:gd name="connsiteX12" fmla="*/ 385536 w 1504017"/>
                      <a:gd name="connsiteY12" fmla="*/ 356080 h 570910"/>
                      <a:gd name="connsiteX13" fmla="*/ 360263 w 1504017"/>
                      <a:gd name="connsiteY13" fmla="*/ 463495 h 570910"/>
                      <a:gd name="connsiteX14" fmla="*/ 417127 w 1504017"/>
                      <a:gd name="connsiteY14" fmla="*/ 330805 h 570910"/>
                      <a:gd name="connsiteX15" fmla="*/ 524536 w 1504017"/>
                      <a:gd name="connsiteY15" fmla="*/ 311850 h 570910"/>
                      <a:gd name="connsiteX16" fmla="*/ 575081 w 1504017"/>
                      <a:gd name="connsiteY16" fmla="*/ 393991 h 570910"/>
                      <a:gd name="connsiteX17" fmla="*/ 575081 w 1504017"/>
                      <a:gd name="connsiteY17" fmla="*/ 539318 h 570910"/>
                      <a:gd name="connsiteX18" fmla="*/ 638263 w 1504017"/>
                      <a:gd name="connsiteY18" fmla="*/ 412946 h 570910"/>
                      <a:gd name="connsiteX19" fmla="*/ 739354 w 1504017"/>
                      <a:gd name="connsiteY19" fmla="*/ 375035 h 570910"/>
                      <a:gd name="connsiteX20" fmla="*/ 783582 w 1504017"/>
                      <a:gd name="connsiteY20" fmla="*/ 450858 h 570910"/>
                      <a:gd name="connsiteX21" fmla="*/ 821491 w 1504017"/>
                      <a:gd name="connsiteY21" fmla="*/ 564592 h 570910"/>
                      <a:gd name="connsiteX22" fmla="*/ 821491 w 1504017"/>
                      <a:gd name="connsiteY22" fmla="*/ 438221 h 570910"/>
                      <a:gd name="connsiteX23" fmla="*/ 897309 w 1504017"/>
                      <a:gd name="connsiteY23" fmla="*/ 387672 h 570910"/>
                      <a:gd name="connsiteX24" fmla="*/ 1011037 w 1504017"/>
                      <a:gd name="connsiteY24" fmla="*/ 431902 h 570910"/>
                      <a:gd name="connsiteX25" fmla="*/ 1048946 w 1504017"/>
                      <a:gd name="connsiteY25" fmla="*/ 570910 h 570910"/>
                      <a:gd name="connsiteX26" fmla="*/ 1061582 w 1504017"/>
                      <a:gd name="connsiteY26" fmla="*/ 431902 h 570910"/>
                      <a:gd name="connsiteX27" fmla="*/ 1093173 w 1504017"/>
                      <a:gd name="connsiteY27" fmla="*/ 356080 h 570910"/>
                      <a:gd name="connsiteX28" fmla="*/ 1162673 w 1504017"/>
                      <a:gd name="connsiteY28" fmla="*/ 393991 h 570910"/>
                      <a:gd name="connsiteX29" fmla="*/ 1301673 w 1504017"/>
                      <a:gd name="connsiteY29" fmla="*/ 558273 h 570910"/>
                      <a:gd name="connsiteX30" fmla="*/ 1244810 w 1504017"/>
                      <a:gd name="connsiteY30" fmla="*/ 450858 h 570910"/>
                      <a:gd name="connsiteX31" fmla="*/ 1238491 w 1504017"/>
                      <a:gd name="connsiteY31" fmla="*/ 286575 h 570910"/>
                      <a:gd name="connsiteX32" fmla="*/ 1307991 w 1504017"/>
                      <a:gd name="connsiteY32" fmla="*/ 254983 h 570910"/>
                      <a:gd name="connsiteX33" fmla="*/ 1396446 w 1504017"/>
                      <a:gd name="connsiteY33" fmla="*/ 337124 h 570910"/>
                      <a:gd name="connsiteX34" fmla="*/ 1503855 w 1504017"/>
                      <a:gd name="connsiteY34" fmla="*/ 356080 h 570910"/>
                      <a:gd name="connsiteX35" fmla="*/ 1371173 w 1504017"/>
                      <a:gd name="connsiteY35" fmla="*/ 280257 h 570910"/>
                      <a:gd name="connsiteX36" fmla="*/ 1339582 w 1504017"/>
                      <a:gd name="connsiteY36" fmla="*/ 166523 h 57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504017" h="570910">
                        <a:moveTo>
                          <a:pt x="1383810" y="115974"/>
                        </a:moveTo>
                        <a:cubicBezTo>
                          <a:pt x="1333791" y="157571"/>
                          <a:pt x="1283772" y="199169"/>
                          <a:pt x="1187946" y="223390"/>
                        </a:cubicBezTo>
                        <a:cubicBezTo>
                          <a:pt x="1092120" y="247611"/>
                          <a:pt x="929953" y="278151"/>
                          <a:pt x="808854" y="261301"/>
                        </a:cubicBezTo>
                        <a:cubicBezTo>
                          <a:pt x="687755" y="244452"/>
                          <a:pt x="580346" y="165470"/>
                          <a:pt x="461354" y="122293"/>
                        </a:cubicBezTo>
                        <a:cubicBezTo>
                          <a:pt x="342362" y="79116"/>
                          <a:pt x="152815" y="13825"/>
                          <a:pt x="94899" y="2241"/>
                        </a:cubicBezTo>
                        <a:cubicBezTo>
                          <a:pt x="36983" y="-9343"/>
                          <a:pt x="129649" y="26462"/>
                          <a:pt x="113854" y="52789"/>
                        </a:cubicBezTo>
                        <a:cubicBezTo>
                          <a:pt x="98058" y="79116"/>
                          <a:pt x="-4086" y="144408"/>
                          <a:pt x="126" y="160204"/>
                        </a:cubicBezTo>
                        <a:cubicBezTo>
                          <a:pt x="4338" y="176000"/>
                          <a:pt x="101217" y="138089"/>
                          <a:pt x="139126" y="147567"/>
                        </a:cubicBezTo>
                        <a:cubicBezTo>
                          <a:pt x="177035" y="157045"/>
                          <a:pt x="221263" y="183372"/>
                          <a:pt x="227581" y="217071"/>
                        </a:cubicBezTo>
                        <a:cubicBezTo>
                          <a:pt x="233899" y="250770"/>
                          <a:pt x="175982" y="344496"/>
                          <a:pt x="177035" y="349761"/>
                        </a:cubicBezTo>
                        <a:cubicBezTo>
                          <a:pt x="178088" y="355026"/>
                          <a:pt x="207573" y="260248"/>
                          <a:pt x="233899" y="248664"/>
                        </a:cubicBezTo>
                        <a:cubicBezTo>
                          <a:pt x="260225" y="237080"/>
                          <a:pt x="309717" y="262354"/>
                          <a:pt x="334990" y="280257"/>
                        </a:cubicBezTo>
                        <a:cubicBezTo>
                          <a:pt x="360263" y="298160"/>
                          <a:pt x="381324" y="325541"/>
                          <a:pt x="385536" y="356080"/>
                        </a:cubicBezTo>
                        <a:cubicBezTo>
                          <a:pt x="389748" y="386619"/>
                          <a:pt x="354998" y="467707"/>
                          <a:pt x="360263" y="463495"/>
                        </a:cubicBezTo>
                        <a:cubicBezTo>
                          <a:pt x="365528" y="459283"/>
                          <a:pt x="389748" y="356079"/>
                          <a:pt x="417127" y="330805"/>
                        </a:cubicBezTo>
                        <a:cubicBezTo>
                          <a:pt x="444506" y="305531"/>
                          <a:pt x="498210" y="301319"/>
                          <a:pt x="524536" y="311850"/>
                        </a:cubicBezTo>
                        <a:cubicBezTo>
                          <a:pt x="550862" y="322381"/>
                          <a:pt x="566657" y="356080"/>
                          <a:pt x="575081" y="393991"/>
                        </a:cubicBezTo>
                        <a:cubicBezTo>
                          <a:pt x="583505" y="431902"/>
                          <a:pt x="564551" y="536159"/>
                          <a:pt x="575081" y="539318"/>
                        </a:cubicBezTo>
                        <a:cubicBezTo>
                          <a:pt x="585611" y="542477"/>
                          <a:pt x="610884" y="440326"/>
                          <a:pt x="638263" y="412946"/>
                        </a:cubicBezTo>
                        <a:cubicBezTo>
                          <a:pt x="665642" y="385566"/>
                          <a:pt x="715134" y="368716"/>
                          <a:pt x="739354" y="375035"/>
                        </a:cubicBezTo>
                        <a:cubicBezTo>
                          <a:pt x="763574" y="381354"/>
                          <a:pt x="769893" y="419265"/>
                          <a:pt x="783582" y="450858"/>
                        </a:cubicBezTo>
                        <a:cubicBezTo>
                          <a:pt x="797271" y="482451"/>
                          <a:pt x="815173" y="566698"/>
                          <a:pt x="821491" y="564592"/>
                        </a:cubicBezTo>
                        <a:cubicBezTo>
                          <a:pt x="827809" y="562486"/>
                          <a:pt x="808855" y="467707"/>
                          <a:pt x="821491" y="438221"/>
                        </a:cubicBezTo>
                        <a:cubicBezTo>
                          <a:pt x="834127" y="408735"/>
                          <a:pt x="865718" y="388725"/>
                          <a:pt x="897309" y="387672"/>
                        </a:cubicBezTo>
                        <a:cubicBezTo>
                          <a:pt x="928900" y="386619"/>
                          <a:pt x="985764" y="401362"/>
                          <a:pt x="1011037" y="431902"/>
                        </a:cubicBezTo>
                        <a:cubicBezTo>
                          <a:pt x="1036310" y="462442"/>
                          <a:pt x="1040522" y="570910"/>
                          <a:pt x="1048946" y="570910"/>
                        </a:cubicBezTo>
                        <a:cubicBezTo>
                          <a:pt x="1057370" y="570910"/>
                          <a:pt x="1054211" y="467707"/>
                          <a:pt x="1061582" y="431902"/>
                        </a:cubicBezTo>
                        <a:cubicBezTo>
                          <a:pt x="1068953" y="396097"/>
                          <a:pt x="1076325" y="362398"/>
                          <a:pt x="1093173" y="356080"/>
                        </a:cubicBezTo>
                        <a:cubicBezTo>
                          <a:pt x="1110021" y="349762"/>
                          <a:pt x="1127923" y="360292"/>
                          <a:pt x="1162673" y="393991"/>
                        </a:cubicBezTo>
                        <a:cubicBezTo>
                          <a:pt x="1197423" y="427690"/>
                          <a:pt x="1287983" y="548795"/>
                          <a:pt x="1301673" y="558273"/>
                        </a:cubicBezTo>
                        <a:cubicBezTo>
                          <a:pt x="1315362" y="567751"/>
                          <a:pt x="1255340" y="496141"/>
                          <a:pt x="1244810" y="450858"/>
                        </a:cubicBezTo>
                        <a:cubicBezTo>
                          <a:pt x="1234280" y="405575"/>
                          <a:pt x="1227961" y="319221"/>
                          <a:pt x="1238491" y="286575"/>
                        </a:cubicBezTo>
                        <a:cubicBezTo>
                          <a:pt x="1249021" y="253929"/>
                          <a:pt x="1281665" y="246558"/>
                          <a:pt x="1307991" y="254983"/>
                        </a:cubicBezTo>
                        <a:cubicBezTo>
                          <a:pt x="1334317" y="263408"/>
                          <a:pt x="1363802" y="320275"/>
                          <a:pt x="1396446" y="337124"/>
                        </a:cubicBezTo>
                        <a:cubicBezTo>
                          <a:pt x="1429090" y="353973"/>
                          <a:pt x="1508067" y="365558"/>
                          <a:pt x="1503855" y="356080"/>
                        </a:cubicBezTo>
                        <a:cubicBezTo>
                          <a:pt x="1499643" y="346602"/>
                          <a:pt x="1398552" y="311850"/>
                          <a:pt x="1371173" y="280257"/>
                        </a:cubicBezTo>
                        <a:cubicBezTo>
                          <a:pt x="1343794" y="248664"/>
                          <a:pt x="1339582" y="166523"/>
                          <a:pt x="1339582" y="166523"/>
                        </a:cubicBez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51" name="Forme libre 50"/>
                <p:cNvSpPr/>
                <p:nvPr/>
              </p:nvSpPr>
              <p:spPr>
                <a:xfrm>
                  <a:off x="5061024" y="903297"/>
                  <a:ext cx="1365248" cy="422848"/>
                </a:xfrm>
                <a:custGeom>
                  <a:avLst/>
                  <a:gdLst>
                    <a:gd name="connsiteX0" fmla="*/ 1365229 w 1365248"/>
                    <a:gd name="connsiteY0" fmla="*/ 191574 h 422848"/>
                    <a:gd name="connsiteX1" fmla="*/ 708372 w 1365248"/>
                    <a:gd name="connsiteY1" fmla="*/ 16395 h 422848"/>
                    <a:gd name="connsiteX2" fmla="*/ 401839 w 1365248"/>
                    <a:gd name="connsiteY2" fmla="*/ 27344 h 422848"/>
                    <a:gd name="connsiteX3" fmla="*/ 7724 w 1365248"/>
                    <a:gd name="connsiteY3" fmla="*/ 191574 h 422848"/>
                    <a:gd name="connsiteX4" fmla="*/ 182886 w 1365248"/>
                    <a:gd name="connsiteY4" fmla="*/ 290113 h 422848"/>
                    <a:gd name="connsiteX5" fmla="*/ 686477 w 1365248"/>
                    <a:gd name="connsiteY5" fmla="*/ 421497 h 422848"/>
                    <a:gd name="connsiteX6" fmla="*/ 1365229 w 1365248"/>
                    <a:gd name="connsiteY6" fmla="*/ 191574 h 4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48" h="422848">
                      <a:moveTo>
                        <a:pt x="1365229" y="191574"/>
                      </a:moveTo>
                      <a:cubicBezTo>
                        <a:pt x="1368878" y="124057"/>
                        <a:pt x="868937" y="43767"/>
                        <a:pt x="708372" y="16395"/>
                      </a:cubicBezTo>
                      <a:cubicBezTo>
                        <a:pt x="547807" y="-10977"/>
                        <a:pt x="518614" y="-1853"/>
                        <a:pt x="401839" y="27344"/>
                      </a:cubicBezTo>
                      <a:cubicBezTo>
                        <a:pt x="285064" y="56540"/>
                        <a:pt x="44216" y="147779"/>
                        <a:pt x="7724" y="191574"/>
                      </a:cubicBezTo>
                      <a:cubicBezTo>
                        <a:pt x="-28768" y="235369"/>
                        <a:pt x="69761" y="251793"/>
                        <a:pt x="182886" y="290113"/>
                      </a:cubicBezTo>
                      <a:cubicBezTo>
                        <a:pt x="296011" y="328433"/>
                        <a:pt x="485771" y="436095"/>
                        <a:pt x="686477" y="421497"/>
                      </a:cubicBezTo>
                      <a:cubicBezTo>
                        <a:pt x="887183" y="406899"/>
                        <a:pt x="1361580" y="259091"/>
                        <a:pt x="1365229" y="191574"/>
                      </a:cubicBezTo>
                      <a:close/>
                    </a:path>
                  </a:pathLst>
                </a:custGeom>
                <a:solidFill>
                  <a:srgbClr val="FFFFFF"/>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2" name="Forme libre 51"/>
                <p:cNvSpPr/>
                <p:nvPr/>
              </p:nvSpPr>
              <p:spPr>
                <a:xfrm flipH="1">
                  <a:off x="7509240" y="926484"/>
                  <a:ext cx="1381210" cy="422848"/>
                </a:xfrm>
                <a:custGeom>
                  <a:avLst/>
                  <a:gdLst>
                    <a:gd name="connsiteX0" fmla="*/ 1365229 w 1365248"/>
                    <a:gd name="connsiteY0" fmla="*/ 191574 h 422848"/>
                    <a:gd name="connsiteX1" fmla="*/ 708372 w 1365248"/>
                    <a:gd name="connsiteY1" fmla="*/ 16395 h 422848"/>
                    <a:gd name="connsiteX2" fmla="*/ 401839 w 1365248"/>
                    <a:gd name="connsiteY2" fmla="*/ 27344 h 422848"/>
                    <a:gd name="connsiteX3" fmla="*/ 7724 w 1365248"/>
                    <a:gd name="connsiteY3" fmla="*/ 191574 h 422848"/>
                    <a:gd name="connsiteX4" fmla="*/ 182886 w 1365248"/>
                    <a:gd name="connsiteY4" fmla="*/ 290113 h 422848"/>
                    <a:gd name="connsiteX5" fmla="*/ 686477 w 1365248"/>
                    <a:gd name="connsiteY5" fmla="*/ 421497 h 422848"/>
                    <a:gd name="connsiteX6" fmla="*/ 1365229 w 1365248"/>
                    <a:gd name="connsiteY6" fmla="*/ 191574 h 4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48" h="422848">
                      <a:moveTo>
                        <a:pt x="1365229" y="191574"/>
                      </a:moveTo>
                      <a:cubicBezTo>
                        <a:pt x="1368878" y="124057"/>
                        <a:pt x="868937" y="43767"/>
                        <a:pt x="708372" y="16395"/>
                      </a:cubicBezTo>
                      <a:cubicBezTo>
                        <a:pt x="547807" y="-10977"/>
                        <a:pt x="518614" y="-1853"/>
                        <a:pt x="401839" y="27344"/>
                      </a:cubicBezTo>
                      <a:cubicBezTo>
                        <a:pt x="285064" y="56540"/>
                        <a:pt x="44216" y="147779"/>
                        <a:pt x="7724" y="191574"/>
                      </a:cubicBezTo>
                      <a:cubicBezTo>
                        <a:pt x="-28768" y="235369"/>
                        <a:pt x="69761" y="251793"/>
                        <a:pt x="182886" y="290113"/>
                      </a:cubicBezTo>
                      <a:cubicBezTo>
                        <a:pt x="296011" y="328433"/>
                        <a:pt x="485771" y="436095"/>
                        <a:pt x="686477" y="421497"/>
                      </a:cubicBezTo>
                      <a:cubicBezTo>
                        <a:pt x="887183" y="406899"/>
                        <a:pt x="1361580" y="259091"/>
                        <a:pt x="1365229" y="191574"/>
                      </a:cubicBezTo>
                      <a:close/>
                    </a:path>
                  </a:pathLst>
                </a:custGeom>
                <a:no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3" name="Forme libre 52"/>
                <p:cNvSpPr/>
                <p:nvPr/>
              </p:nvSpPr>
              <p:spPr>
                <a:xfrm>
                  <a:off x="6169478" y="3022644"/>
                  <a:ext cx="1409470" cy="651080"/>
                </a:xfrm>
                <a:custGeom>
                  <a:avLst/>
                  <a:gdLst>
                    <a:gd name="connsiteX0" fmla="*/ 37065 w 2587860"/>
                    <a:gd name="connsiteY0" fmla="*/ 245865 h 1236582"/>
                    <a:gd name="connsiteX1" fmla="*/ 606341 w 2587860"/>
                    <a:gd name="connsiteY1" fmla="*/ 48788 h 1236582"/>
                    <a:gd name="connsiteX2" fmla="*/ 1525941 w 2587860"/>
                    <a:gd name="connsiteY2" fmla="*/ 4993 h 1236582"/>
                    <a:gd name="connsiteX3" fmla="*/ 2423646 w 2587860"/>
                    <a:gd name="connsiteY3" fmla="*/ 136378 h 1236582"/>
                    <a:gd name="connsiteX4" fmla="*/ 2587860 w 2587860"/>
                    <a:gd name="connsiteY4" fmla="*/ 202070 h 1236582"/>
                    <a:gd name="connsiteX5" fmla="*/ 2576913 w 2587860"/>
                    <a:gd name="connsiteY5" fmla="*/ 289660 h 1236582"/>
                    <a:gd name="connsiteX6" fmla="*/ 2390803 w 2587860"/>
                    <a:gd name="connsiteY6" fmla="*/ 760455 h 1236582"/>
                    <a:gd name="connsiteX7" fmla="*/ 1810579 w 2587860"/>
                    <a:gd name="connsiteY7" fmla="*/ 1176506 h 1236582"/>
                    <a:gd name="connsiteX8" fmla="*/ 967612 w 2587860"/>
                    <a:gd name="connsiteY8" fmla="*/ 1198403 h 1236582"/>
                    <a:gd name="connsiteX9" fmla="*/ 409284 w 2587860"/>
                    <a:gd name="connsiteY9" fmla="*/ 837096 h 1236582"/>
                    <a:gd name="connsiteX10" fmla="*/ 91803 w 2587860"/>
                    <a:gd name="connsiteY10" fmla="*/ 377250 h 1236582"/>
                    <a:gd name="connsiteX11" fmla="*/ 37065 w 2587860"/>
                    <a:gd name="connsiteY11" fmla="*/ 245865 h 1236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87860" h="1236582">
                      <a:moveTo>
                        <a:pt x="37065" y="245865"/>
                      </a:moveTo>
                      <a:cubicBezTo>
                        <a:pt x="122821" y="191121"/>
                        <a:pt x="358195" y="88933"/>
                        <a:pt x="606341" y="48788"/>
                      </a:cubicBezTo>
                      <a:cubicBezTo>
                        <a:pt x="854487" y="8643"/>
                        <a:pt x="1223057" y="-9605"/>
                        <a:pt x="1525941" y="4993"/>
                      </a:cubicBezTo>
                      <a:cubicBezTo>
                        <a:pt x="1828825" y="19591"/>
                        <a:pt x="2246660" y="103532"/>
                        <a:pt x="2423646" y="136378"/>
                      </a:cubicBezTo>
                      <a:cubicBezTo>
                        <a:pt x="2600633" y="169224"/>
                        <a:pt x="2562316" y="176523"/>
                        <a:pt x="2587860" y="202070"/>
                      </a:cubicBezTo>
                      <a:cubicBezTo>
                        <a:pt x="2613405" y="227617"/>
                        <a:pt x="2609756" y="196596"/>
                        <a:pt x="2576913" y="289660"/>
                      </a:cubicBezTo>
                      <a:cubicBezTo>
                        <a:pt x="2544070" y="382724"/>
                        <a:pt x="2518525" y="612647"/>
                        <a:pt x="2390803" y="760455"/>
                      </a:cubicBezTo>
                      <a:cubicBezTo>
                        <a:pt x="2263081" y="908263"/>
                        <a:pt x="2047777" y="1103515"/>
                        <a:pt x="1810579" y="1176506"/>
                      </a:cubicBezTo>
                      <a:cubicBezTo>
                        <a:pt x="1573381" y="1249497"/>
                        <a:pt x="1201161" y="1254971"/>
                        <a:pt x="967612" y="1198403"/>
                      </a:cubicBezTo>
                      <a:cubicBezTo>
                        <a:pt x="734063" y="1141835"/>
                        <a:pt x="555252" y="973955"/>
                        <a:pt x="409284" y="837096"/>
                      </a:cubicBezTo>
                      <a:cubicBezTo>
                        <a:pt x="263316" y="700237"/>
                        <a:pt x="150190" y="472139"/>
                        <a:pt x="91803" y="377250"/>
                      </a:cubicBezTo>
                      <a:cubicBezTo>
                        <a:pt x="33416" y="282361"/>
                        <a:pt x="-48691" y="300609"/>
                        <a:pt x="37065" y="245865"/>
                      </a:cubicBezTo>
                      <a:close/>
                    </a:path>
                  </a:pathLst>
                </a:custGeom>
                <a:solidFill>
                  <a:srgbClr val="FFFFFF"/>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48" name="Forme libre 47"/>
              <p:cNvSpPr/>
              <p:nvPr/>
            </p:nvSpPr>
            <p:spPr>
              <a:xfrm>
                <a:off x="3209532" y="917944"/>
                <a:ext cx="496731" cy="334525"/>
              </a:xfrm>
              <a:custGeom>
                <a:avLst/>
                <a:gdLst>
                  <a:gd name="connsiteX0" fmla="*/ 570848 w 605982"/>
                  <a:gd name="connsiteY0" fmla="*/ 33406 h 414534"/>
                  <a:gd name="connsiteX1" fmla="*/ 483464 w 605982"/>
                  <a:gd name="connsiteY1" fmla="*/ 213995 h 414534"/>
                  <a:gd name="connsiteX2" fmla="*/ 407732 w 605982"/>
                  <a:gd name="connsiteY2" fmla="*/ 45057 h 414534"/>
                  <a:gd name="connsiteX3" fmla="*/ 331999 w 605982"/>
                  <a:gd name="connsiteY3" fmla="*/ 4279 h 414534"/>
                  <a:gd name="connsiteX4" fmla="*/ 40719 w 605982"/>
                  <a:gd name="connsiteY4" fmla="*/ 27581 h 414534"/>
                  <a:gd name="connsiteX5" fmla="*/ 23242 w 605982"/>
                  <a:gd name="connsiteY5" fmla="*/ 237297 h 414534"/>
                  <a:gd name="connsiteX6" fmla="*/ 238789 w 605982"/>
                  <a:gd name="connsiteY6" fmla="*/ 400409 h 414534"/>
                  <a:gd name="connsiteX7" fmla="*/ 471813 w 605982"/>
                  <a:gd name="connsiteY7" fmla="*/ 382933 h 414534"/>
                  <a:gd name="connsiteX8" fmla="*/ 599976 w 605982"/>
                  <a:gd name="connsiteY8" fmla="*/ 196518 h 414534"/>
                  <a:gd name="connsiteX9" fmla="*/ 570848 w 605982"/>
                  <a:gd name="connsiteY9" fmla="*/ 33406 h 4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982" h="414534">
                    <a:moveTo>
                      <a:pt x="570848" y="33406"/>
                    </a:moveTo>
                    <a:cubicBezTo>
                      <a:pt x="551429" y="36319"/>
                      <a:pt x="510650" y="212053"/>
                      <a:pt x="483464" y="213995"/>
                    </a:cubicBezTo>
                    <a:cubicBezTo>
                      <a:pt x="456278" y="215937"/>
                      <a:pt x="432976" y="80010"/>
                      <a:pt x="407732" y="45057"/>
                    </a:cubicBezTo>
                    <a:cubicBezTo>
                      <a:pt x="382488" y="10104"/>
                      <a:pt x="393168" y="7192"/>
                      <a:pt x="331999" y="4279"/>
                    </a:cubicBezTo>
                    <a:cubicBezTo>
                      <a:pt x="270830" y="1366"/>
                      <a:pt x="92178" y="-11255"/>
                      <a:pt x="40719" y="27581"/>
                    </a:cubicBezTo>
                    <a:cubicBezTo>
                      <a:pt x="-10740" y="66417"/>
                      <a:pt x="-9770" y="175159"/>
                      <a:pt x="23242" y="237297"/>
                    </a:cubicBezTo>
                    <a:cubicBezTo>
                      <a:pt x="56254" y="299435"/>
                      <a:pt x="164027" y="376136"/>
                      <a:pt x="238789" y="400409"/>
                    </a:cubicBezTo>
                    <a:cubicBezTo>
                      <a:pt x="313551" y="424682"/>
                      <a:pt x="411615" y="416915"/>
                      <a:pt x="471813" y="382933"/>
                    </a:cubicBezTo>
                    <a:cubicBezTo>
                      <a:pt x="532011" y="348951"/>
                      <a:pt x="581528" y="254772"/>
                      <a:pt x="599976" y="196518"/>
                    </a:cubicBezTo>
                    <a:cubicBezTo>
                      <a:pt x="618424" y="138264"/>
                      <a:pt x="590267" y="30493"/>
                      <a:pt x="570848" y="3340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9" name="Forme libre 48"/>
              <p:cNvSpPr/>
              <p:nvPr/>
            </p:nvSpPr>
            <p:spPr>
              <a:xfrm>
                <a:off x="746625" y="886444"/>
                <a:ext cx="496731" cy="334525"/>
              </a:xfrm>
              <a:custGeom>
                <a:avLst/>
                <a:gdLst>
                  <a:gd name="connsiteX0" fmla="*/ 570848 w 605982"/>
                  <a:gd name="connsiteY0" fmla="*/ 33406 h 414534"/>
                  <a:gd name="connsiteX1" fmla="*/ 483464 w 605982"/>
                  <a:gd name="connsiteY1" fmla="*/ 213995 h 414534"/>
                  <a:gd name="connsiteX2" fmla="*/ 407732 w 605982"/>
                  <a:gd name="connsiteY2" fmla="*/ 45057 h 414534"/>
                  <a:gd name="connsiteX3" fmla="*/ 331999 w 605982"/>
                  <a:gd name="connsiteY3" fmla="*/ 4279 h 414534"/>
                  <a:gd name="connsiteX4" fmla="*/ 40719 w 605982"/>
                  <a:gd name="connsiteY4" fmla="*/ 27581 h 414534"/>
                  <a:gd name="connsiteX5" fmla="*/ 23242 w 605982"/>
                  <a:gd name="connsiteY5" fmla="*/ 237297 h 414534"/>
                  <a:gd name="connsiteX6" fmla="*/ 238789 w 605982"/>
                  <a:gd name="connsiteY6" fmla="*/ 400409 h 414534"/>
                  <a:gd name="connsiteX7" fmla="*/ 471813 w 605982"/>
                  <a:gd name="connsiteY7" fmla="*/ 382933 h 414534"/>
                  <a:gd name="connsiteX8" fmla="*/ 599976 w 605982"/>
                  <a:gd name="connsiteY8" fmla="*/ 196518 h 414534"/>
                  <a:gd name="connsiteX9" fmla="*/ 570848 w 605982"/>
                  <a:gd name="connsiteY9" fmla="*/ 33406 h 4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982" h="414534">
                    <a:moveTo>
                      <a:pt x="570848" y="33406"/>
                    </a:moveTo>
                    <a:cubicBezTo>
                      <a:pt x="551429" y="36319"/>
                      <a:pt x="510650" y="212053"/>
                      <a:pt x="483464" y="213995"/>
                    </a:cubicBezTo>
                    <a:cubicBezTo>
                      <a:pt x="456278" y="215937"/>
                      <a:pt x="432976" y="80010"/>
                      <a:pt x="407732" y="45057"/>
                    </a:cubicBezTo>
                    <a:cubicBezTo>
                      <a:pt x="382488" y="10104"/>
                      <a:pt x="393168" y="7192"/>
                      <a:pt x="331999" y="4279"/>
                    </a:cubicBezTo>
                    <a:cubicBezTo>
                      <a:pt x="270830" y="1366"/>
                      <a:pt x="92178" y="-11255"/>
                      <a:pt x="40719" y="27581"/>
                    </a:cubicBezTo>
                    <a:cubicBezTo>
                      <a:pt x="-10740" y="66417"/>
                      <a:pt x="-9770" y="175159"/>
                      <a:pt x="23242" y="237297"/>
                    </a:cubicBezTo>
                    <a:cubicBezTo>
                      <a:pt x="56254" y="299435"/>
                      <a:pt x="164027" y="376136"/>
                      <a:pt x="238789" y="400409"/>
                    </a:cubicBezTo>
                    <a:cubicBezTo>
                      <a:pt x="313551" y="424682"/>
                      <a:pt x="411615" y="416915"/>
                      <a:pt x="471813" y="382933"/>
                    </a:cubicBezTo>
                    <a:cubicBezTo>
                      <a:pt x="532011" y="348951"/>
                      <a:pt x="581528" y="254772"/>
                      <a:pt x="599976" y="196518"/>
                    </a:cubicBezTo>
                    <a:cubicBezTo>
                      <a:pt x="618424" y="138264"/>
                      <a:pt x="590267" y="30493"/>
                      <a:pt x="570848" y="3340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46" name="ZoneTexte 45"/>
            <p:cNvSpPr txBox="1"/>
            <p:nvPr/>
          </p:nvSpPr>
          <p:spPr>
            <a:xfrm>
              <a:off x="1467102" y="2793171"/>
              <a:ext cx="1217699" cy="1102416"/>
            </a:xfrm>
            <a:prstGeom prst="rect">
              <a:avLst/>
            </a:prstGeom>
            <a:noFill/>
          </p:spPr>
          <p:txBody>
            <a:bodyPr wrap="none" rtlCol="0">
              <a:spAutoFit/>
            </a:bodyPr>
            <a:lstStyle/>
            <a:p>
              <a:r>
                <a:rPr lang="ar-sa" sz="2000" dirty="0"/>
                <a:t>نعم</a:t>
              </a:r>
              <a:endParaRPr lang="en-GB" sz="4800" dirty="0"/>
            </a:p>
          </p:txBody>
        </p:sp>
      </p:grpSp>
      <p:grpSp>
        <p:nvGrpSpPr>
          <p:cNvPr id="68" name="Grouper 67"/>
          <p:cNvGrpSpPr/>
          <p:nvPr/>
        </p:nvGrpSpPr>
        <p:grpSpPr>
          <a:xfrm>
            <a:off x="168032" y="2576313"/>
            <a:ext cx="1317810" cy="1262837"/>
            <a:chOff x="1180146" y="1976278"/>
            <a:chExt cx="2571626" cy="2472108"/>
          </a:xfrm>
        </p:grpSpPr>
        <p:sp>
          <p:nvSpPr>
            <p:cNvPr id="70" name="Forme libre 69"/>
            <p:cNvSpPr/>
            <p:nvPr/>
          </p:nvSpPr>
          <p:spPr>
            <a:xfrm>
              <a:off x="1180146" y="1976278"/>
              <a:ext cx="2571626" cy="2472108"/>
            </a:xfrm>
            <a:custGeom>
              <a:avLst/>
              <a:gdLst>
                <a:gd name="connsiteX0" fmla="*/ 638013 w 2571626"/>
                <a:gd name="connsiteY0" fmla="*/ 237505 h 2472108"/>
                <a:gd name="connsiteX1" fmla="*/ 297976 w 2571626"/>
                <a:gd name="connsiteY1" fmla="*/ 438758 h 2472108"/>
                <a:gd name="connsiteX2" fmla="*/ 34273 w 2571626"/>
                <a:gd name="connsiteY2" fmla="*/ 1014758 h 2472108"/>
                <a:gd name="connsiteX3" fmla="*/ 55092 w 2571626"/>
                <a:gd name="connsiteY3" fmla="*/ 1687915 h 2472108"/>
                <a:gd name="connsiteX4" fmla="*/ 506162 w 2571626"/>
                <a:gd name="connsiteY4" fmla="*/ 2291674 h 2472108"/>
                <a:gd name="connsiteX5" fmla="*/ 1193177 w 2571626"/>
                <a:gd name="connsiteY5" fmla="*/ 2472108 h 2472108"/>
                <a:gd name="connsiteX6" fmla="*/ 1935707 w 2571626"/>
                <a:gd name="connsiteY6" fmla="*/ 2291674 h 2472108"/>
                <a:gd name="connsiteX7" fmla="*/ 2435354 w 2571626"/>
                <a:gd name="connsiteY7" fmla="*/ 1854469 h 2472108"/>
                <a:gd name="connsiteX8" fmla="*/ 2567205 w 2571626"/>
                <a:gd name="connsiteY8" fmla="*/ 1084156 h 2472108"/>
                <a:gd name="connsiteX9" fmla="*/ 2317382 w 2571626"/>
                <a:gd name="connsiteY9" fmla="*/ 473457 h 2472108"/>
                <a:gd name="connsiteX10" fmla="*/ 1796916 w 2571626"/>
                <a:gd name="connsiteY10" fmla="*/ 64011 h 2472108"/>
                <a:gd name="connsiteX11" fmla="*/ 1123781 w 2571626"/>
                <a:gd name="connsiteY11" fmla="*/ 15433 h 2472108"/>
                <a:gd name="connsiteX12" fmla="*/ 700469 w 2571626"/>
                <a:gd name="connsiteY12" fmla="*/ 209746 h 2472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71626" h="2472108">
                  <a:moveTo>
                    <a:pt x="638013" y="237505"/>
                  </a:moveTo>
                  <a:cubicBezTo>
                    <a:pt x="518306" y="273360"/>
                    <a:pt x="398599" y="309216"/>
                    <a:pt x="297976" y="438758"/>
                  </a:cubicBezTo>
                  <a:cubicBezTo>
                    <a:pt x="197353" y="568300"/>
                    <a:pt x="74754" y="806565"/>
                    <a:pt x="34273" y="1014758"/>
                  </a:cubicBezTo>
                  <a:cubicBezTo>
                    <a:pt x="-6208" y="1222951"/>
                    <a:pt x="-23556" y="1475096"/>
                    <a:pt x="55092" y="1687915"/>
                  </a:cubicBezTo>
                  <a:cubicBezTo>
                    <a:pt x="133740" y="1900734"/>
                    <a:pt x="316481" y="2160975"/>
                    <a:pt x="506162" y="2291674"/>
                  </a:cubicBezTo>
                  <a:cubicBezTo>
                    <a:pt x="695843" y="2422373"/>
                    <a:pt x="954920" y="2472108"/>
                    <a:pt x="1193177" y="2472108"/>
                  </a:cubicBezTo>
                  <a:cubicBezTo>
                    <a:pt x="1431434" y="2472108"/>
                    <a:pt x="1728678" y="2394614"/>
                    <a:pt x="1935707" y="2291674"/>
                  </a:cubicBezTo>
                  <a:cubicBezTo>
                    <a:pt x="2142736" y="2188734"/>
                    <a:pt x="2330104" y="2055722"/>
                    <a:pt x="2435354" y="1854469"/>
                  </a:cubicBezTo>
                  <a:cubicBezTo>
                    <a:pt x="2540604" y="1653216"/>
                    <a:pt x="2586867" y="1314324"/>
                    <a:pt x="2567205" y="1084156"/>
                  </a:cubicBezTo>
                  <a:cubicBezTo>
                    <a:pt x="2547543" y="853988"/>
                    <a:pt x="2445764" y="643481"/>
                    <a:pt x="2317382" y="473457"/>
                  </a:cubicBezTo>
                  <a:cubicBezTo>
                    <a:pt x="2189001" y="303433"/>
                    <a:pt x="1995849" y="140348"/>
                    <a:pt x="1796916" y="64011"/>
                  </a:cubicBezTo>
                  <a:cubicBezTo>
                    <a:pt x="1597983" y="-12326"/>
                    <a:pt x="1306522" y="-8856"/>
                    <a:pt x="1123781" y="15433"/>
                  </a:cubicBezTo>
                  <a:cubicBezTo>
                    <a:pt x="941040" y="39722"/>
                    <a:pt x="700469" y="209746"/>
                    <a:pt x="700469" y="20974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1" name="Forme libre 70"/>
            <p:cNvSpPr/>
            <p:nvPr/>
          </p:nvSpPr>
          <p:spPr>
            <a:xfrm>
              <a:off x="2414960" y="2262406"/>
              <a:ext cx="340037" cy="1054799"/>
            </a:xfrm>
            <a:custGeom>
              <a:avLst/>
              <a:gdLst>
                <a:gd name="connsiteX0" fmla="*/ 0 w 340037"/>
                <a:gd name="connsiteY0" fmla="*/ 1054799 h 1054799"/>
                <a:gd name="connsiteX1" fmla="*/ 83274 w 340037"/>
                <a:gd name="connsiteY1" fmla="*/ 631474 h 1054799"/>
                <a:gd name="connsiteX2" fmla="*/ 187367 w 340037"/>
                <a:gd name="connsiteY2" fmla="*/ 187329 h 1054799"/>
                <a:gd name="connsiteX3" fmla="*/ 215126 w 340037"/>
                <a:gd name="connsiteY3" fmla="*/ 6895 h 1054799"/>
                <a:gd name="connsiteX4" fmla="*/ 76335 w 340037"/>
                <a:gd name="connsiteY4" fmla="*/ 117931 h 1054799"/>
                <a:gd name="connsiteX5" fmla="*/ 34697 w 340037"/>
                <a:gd name="connsiteY5" fmla="*/ 152630 h 1054799"/>
                <a:gd name="connsiteX6" fmla="*/ 180428 w 340037"/>
                <a:gd name="connsiteY6" fmla="*/ 34654 h 1054799"/>
                <a:gd name="connsiteX7" fmla="*/ 229005 w 340037"/>
                <a:gd name="connsiteY7" fmla="*/ 6895 h 1054799"/>
                <a:gd name="connsiteX8" fmla="*/ 312279 w 340037"/>
                <a:gd name="connsiteY8" fmla="*/ 145690 h 1054799"/>
                <a:gd name="connsiteX9" fmla="*/ 340037 w 340037"/>
                <a:gd name="connsiteY9" fmla="*/ 173449 h 1054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0037" h="1054799">
                  <a:moveTo>
                    <a:pt x="0" y="1054799"/>
                  </a:moveTo>
                  <a:cubicBezTo>
                    <a:pt x="26023" y="915425"/>
                    <a:pt x="52046" y="776052"/>
                    <a:pt x="83274" y="631474"/>
                  </a:cubicBezTo>
                  <a:cubicBezTo>
                    <a:pt x="114502" y="486896"/>
                    <a:pt x="165392" y="291425"/>
                    <a:pt x="187367" y="187329"/>
                  </a:cubicBezTo>
                  <a:cubicBezTo>
                    <a:pt x="209342" y="83233"/>
                    <a:pt x="233631" y="18461"/>
                    <a:pt x="215126" y="6895"/>
                  </a:cubicBezTo>
                  <a:cubicBezTo>
                    <a:pt x="196621" y="-4671"/>
                    <a:pt x="106406" y="93642"/>
                    <a:pt x="76335" y="117931"/>
                  </a:cubicBezTo>
                  <a:cubicBezTo>
                    <a:pt x="46264" y="142220"/>
                    <a:pt x="34697" y="152630"/>
                    <a:pt x="34697" y="152630"/>
                  </a:cubicBezTo>
                  <a:cubicBezTo>
                    <a:pt x="52046" y="138750"/>
                    <a:pt x="148043" y="58943"/>
                    <a:pt x="180428" y="34654"/>
                  </a:cubicBezTo>
                  <a:cubicBezTo>
                    <a:pt x="212813" y="10365"/>
                    <a:pt x="207030" y="-11611"/>
                    <a:pt x="229005" y="6895"/>
                  </a:cubicBezTo>
                  <a:cubicBezTo>
                    <a:pt x="250980" y="25401"/>
                    <a:pt x="293774" y="117931"/>
                    <a:pt x="312279" y="145690"/>
                  </a:cubicBezTo>
                  <a:cubicBezTo>
                    <a:pt x="330784" y="173449"/>
                    <a:pt x="340037" y="173449"/>
                    <a:pt x="340037" y="17344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2" name="Forme libre 71"/>
            <p:cNvSpPr/>
            <p:nvPr/>
          </p:nvSpPr>
          <p:spPr>
            <a:xfrm>
              <a:off x="2401081" y="3169461"/>
              <a:ext cx="965447" cy="383696"/>
            </a:xfrm>
            <a:custGeom>
              <a:avLst/>
              <a:gdLst>
                <a:gd name="connsiteX0" fmla="*/ 0 w 965447"/>
                <a:gd name="connsiteY0" fmla="*/ 244900 h 383696"/>
                <a:gd name="connsiteX1" fmla="*/ 291460 w 965447"/>
                <a:gd name="connsiteY1" fmla="*/ 140804 h 383696"/>
                <a:gd name="connsiteX2" fmla="*/ 791107 w 965447"/>
                <a:gd name="connsiteY2" fmla="*/ 140804 h 383696"/>
                <a:gd name="connsiteX3" fmla="*/ 950717 w 965447"/>
                <a:gd name="connsiteY3" fmla="*/ 140804 h 383696"/>
                <a:gd name="connsiteX4" fmla="*/ 811926 w 965447"/>
                <a:gd name="connsiteY4" fmla="*/ 2009 h 383696"/>
                <a:gd name="connsiteX5" fmla="*/ 909079 w 965447"/>
                <a:gd name="connsiteY5" fmla="*/ 64467 h 383696"/>
                <a:gd name="connsiteX6" fmla="*/ 964596 w 965447"/>
                <a:gd name="connsiteY6" fmla="*/ 147744 h 383696"/>
                <a:gd name="connsiteX7" fmla="*/ 867442 w 965447"/>
                <a:gd name="connsiteY7" fmla="*/ 300419 h 383696"/>
                <a:gd name="connsiteX8" fmla="*/ 784168 w 965447"/>
                <a:gd name="connsiteY8" fmla="*/ 383696 h 383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5447" h="383696">
                  <a:moveTo>
                    <a:pt x="0" y="244900"/>
                  </a:moveTo>
                  <a:cubicBezTo>
                    <a:pt x="79804" y="201526"/>
                    <a:pt x="159609" y="158153"/>
                    <a:pt x="291460" y="140804"/>
                  </a:cubicBezTo>
                  <a:cubicBezTo>
                    <a:pt x="423311" y="123455"/>
                    <a:pt x="791107" y="140804"/>
                    <a:pt x="791107" y="140804"/>
                  </a:cubicBezTo>
                  <a:cubicBezTo>
                    <a:pt x="900983" y="140804"/>
                    <a:pt x="947247" y="163936"/>
                    <a:pt x="950717" y="140804"/>
                  </a:cubicBezTo>
                  <a:cubicBezTo>
                    <a:pt x="954187" y="117672"/>
                    <a:pt x="818866" y="14732"/>
                    <a:pt x="811926" y="2009"/>
                  </a:cubicBezTo>
                  <a:cubicBezTo>
                    <a:pt x="804986" y="-10714"/>
                    <a:pt x="883634" y="40178"/>
                    <a:pt x="909079" y="64467"/>
                  </a:cubicBezTo>
                  <a:cubicBezTo>
                    <a:pt x="934524" y="88756"/>
                    <a:pt x="971535" y="108419"/>
                    <a:pt x="964596" y="147744"/>
                  </a:cubicBezTo>
                  <a:cubicBezTo>
                    <a:pt x="957657" y="187069"/>
                    <a:pt x="897513" y="261094"/>
                    <a:pt x="867442" y="300419"/>
                  </a:cubicBezTo>
                  <a:cubicBezTo>
                    <a:pt x="837371" y="339744"/>
                    <a:pt x="784168" y="383696"/>
                    <a:pt x="784168" y="38369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9" name="Forme libre 8"/>
          <p:cNvSpPr/>
          <p:nvPr/>
        </p:nvSpPr>
        <p:spPr>
          <a:xfrm>
            <a:off x="168032" y="4019384"/>
            <a:ext cx="1446062" cy="1286270"/>
          </a:xfrm>
          <a:custGeom>
            <a:avLst/>
            <a:gdLst>
              <a:gd name="connsiteX0" fmla="*/ 4394958 w 5665113"/>
              <a:gd name="connsiteY0" fmla="*/ 720673 h 5038673"/>
              <a:gd name="connsiteX1" fmla="*/ 3505958 w 5665113"/>
              <a:gd name="connsiteY1" fmla="*/ 142118 h 5038673"/>
              <a:gd name="connsiteX2" fmla="*/ 2461736 w 5665113"/>
              <a:gd name="connsiteY2" fmla="*/ 1007 h 5038673"/>
              <a:gd name="connsiteX3" fmla="*/ 1629180 w 5665113"/>
              <a:gd name="connsiteY3" fmla="*/ 184451 h 5038673"/>
              <a:gd name="connsiteX4" fmla="*/ 486180 w 5665113"/>
              <a:gd name="connsiteY4" fmla="*/ 1031118 h 5038673"/>
              <a:gd name="connsiteX5" fmla="*/ 6402 w 5665113"/>
              <a:gd name="connsiteY5" fmla="*/ 2484562 h 5038673"/>
              <a:gd name="connsiteX6" fmla="*/ 288625 w 5665113"/>
              <a:gd name="connsiteY6" fmla="*/ 3684007 h 5038673"/>
              <a:gd name="connsiteX7" fmla="*/ 1332847 w 5665113"/>
              <a:gd name="connsiteY7" fmla="*/ 4798784 h 5038673"/>
              <a:gd name="connsiteX8" fmla="*/ 2687513 w 5665113"/>
              <a:gd name="connsiteY8" fmla="*/ 5038673 h 5038673"/>
              <a:gd name="connsiteX9" fmla="*/ 3661180 w 5665113"/>
              <a:gd name="connsiteY9" fmla="*/ 4798784 h 5038673"/>
              <a:gd name="connsiteX10" fmla="*/ 4663069 w 5665113"/>
              <a:gd name="connsiteY10" fmla="*/ 4036784 h 5038673"/>
              <a:gd name="connsiteX11" fmla="*/ 4987625 w 5665113"/>
              <a:gd name="connsiteY11" fmla="*/ 3345340 h 5038673"/>
              <a:gd name="connsiteX12" fmla="*/ 5128736 w 5665113"/>
              <a:gd name="connsiteY12" fmla="*/ 2795007 h 5038673"/>
              <a:gd name="connsiteX13" fmla="*/ 5128736 w 5665113"/>
              <a:gd name="connsiteY13" fmla="*/ 2583340 h 5038673"/>
              <a:gd name="connsiteX14" fmla="*/ 4931180 w 5665113"/>
              <a:gd name="connsiteY14" fmla="*/ 2583340 h 5038673"/>
              <a:gd name="connsiteX15" fmla="*/ 4860625 w 5665113"/>
              <a:gd name="connsiteY15" fmla="*/ 2583340 h 5038673"/>
              <a:gd name="connsiteX16" fmla="*/ 5029958 w 5665113"/>
              <a:gd name="connsiteY16" fmla="*/ 2258784 h 5038673"/>
              <a:gd name="connsiteX17" fmla="*/ 5213402 w 5665113"/>
              <a:gd name="connsiteY17" fmla="*/ 2004784 h 5038673"/>
              <a:gd name="connsiteX18" fmla="*/ 5481513 w 5665113"/>
              <a:gd name="connsiteY18" fmla="*/ 2385784 h 5038673"/>
              <a:gd name="connsiteX19" fmla="*/ 5664958 w 5665113"/>
              <a:gd name="connsiteY19" fmla="*/ 2569229 h 5038673"/>
              <a:gd name="connsiteX20" fmla="*/ 5509736 w 5665113"/>
              <a:gd name="connsiteY20" fmla="*/ 2569229 h 5038673"/>
              <a:gd name="connsiteX21" fmla="*/ 5326291 w 5665113"/>
              <a:gd name="connsiteY21" fmla="*/ 2583340 h 5038673"/>
              <a:gd name="connsiteX22" fmla="*/ 5326291 w 5665113"/>
              <a:gd name="connsiteY22" fmla="*/ 2710340 h 503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665113" h="5038673">
                <a:moveTo>
                  <a:pt x="4394958" y="720673"/>
                </a:moveTo>
                <a:cubicBezTo>
                  <a:pt x="4111560" y="491367"/>
                  <a:pt x="3828162" y="262062"/>
                  <a:pt x="3505958" y="142118"/>
                </a:cubicBezTo>
                <a:cubicBezTo>
                  <a:pt x="3183754" y="22174"/>
                  <a:pt x="2774532" y="-6048"/>
                  <a:pt x="2461736" y="1007"/>
                </a:cubicBezTo>
                <a:cubicBezTo>
                  <a:pt x="2148940" y="8062"/>
                  <a:pt x="1958439" y="12766"/>
                  <a:pt x="1629180" y="184451"/>
                </a:cubicBezTo>
                <a:cubicBezTo>
                  <a:pt x="1299921" y="356136"/>
                  <a:pt x="756643" y="647766"/>
                  <a:pt x="486180" y="1031118"/>
                </a:cubicBezTo>
                <a:cubicBezTo>
                  <a:pt x="215717" y="1414470"/>
                  <a:pt x="39328" y="2042414"/>
                  <a:pt x="6402" y="2484562"/>
                </a:cubicBezTo>
                <a:cubicBezTo>
                  <a:pt x="-26524" y="2926710"/>
                  <a:pt x="67551" y="3298303"/>
                  <a:pt x="288625" y="3684007"/>
                </a:cubicBezTo>
                <a:cubicBezTo>
                  <a:pt x="509699" y="4069711"/>
                  <a:pt x="933032" y="4573006"/>
                  <a:pt x="1332847" y="4798784"/>
                </a:cubicBezTo>
                <a:cubicBezTo>
                  <a:pt x="1732662" y="5024562"/>
                  <a:pt x="2299458" y="5038673"/>
                  <a:pt x="2687513" y="5038673"/>
                </a:cubicBezTo>
                <a:cubicBezTo>
                  <a:pt x="3075568" y="5038673"/>
                  <a:pt x="3331921" y="4965766"/>
                  <a:pt x="3661180" y="4798784"/>
                </a:cubicBezTo>
                <a:cubicBezTo>
                  <a:pt x="3990439" y="4631803"/>
                  <a:pt x="4441995" y="4279025"/>
                  <a:pt x="4663069" y="4036784"/>
                </a:cubicBezTo>
                <a:cubicBezTo>
                  <a:pt x="4884143" y="3794543"/>
                  <a:pt x="4910014" y="3552303"/>
                  <a:pt x="4987625" y="3345340"/>
                </a:cubicBezTo>
                <a:cubicBezTo>
                  <a:pt x="5065236" y="3138377"/>
                  <a:pt x="5105218" y="2922007"/>
                  <a:pt x="5128736" y="2795007"/>
                </a:cubicBezTo>
                <a:cubicBezTo>
                  <a:pt x="5152255" y="2668007"/>
                  <a:pt x="5161662" y="2618618"/>
                  <a:pt x="5128736" y="2583340"/>
                </a:cubicBezTo>
                <a:cubicBezTo>
                  <a:pt x="5095810" y="2548062"/>
                  <a:pt x="4931180" y="2583340"/>
                  <a:pt x="4931180" y="2583340"/>
                </a:cubicBezTo>
                <a:cubicBezTo>
                  <a:pt x="4886495" y="2583340"/>
                  <a:pt x="4844162" y="2637433"/>
                  <a:pt x="4860625" y="2583340"/>
                </a:cubicBezTo>
                <a:cubicBezTo>
                  <a:pt x="4877088" y="2529247"/>
                  <a:pt x="4971162" y="2355210"/>
                  <a:pt x="5029958" y="2258784"/>
                </a:cubicBezTo>
                <a:cubicBezTo>
                  <a:pt x="5088754" y="2162358"/>
                  <a:pt x="5138143" y="1983617"/>
                  <a:pt x="5213402" y="2004784"/>
                </a:cubicBezTo>
                <a:cubicBezTo>
                  <a:pt x="5288661" y="2025951"/>
                  <a:pt x="5406254" y="2291710"/>
                  <a:pt x="5481513" y="2385784"/>
                </a:cubicBezTo>
                <a:cubicBezTo>
                  <a:pt x="5556772" y="2479858"/>
                  <a:pt x="5660254" y="2538655"/>
                  <a:pt x="5664958" y="2569229"/>
                </a:cubicBezTo>
                <a:cubicBezTo>
                  <a:pt x="5669662" y="2599803"/>
                  <a:pt x="5566180" y="2566877"/>
                  <a:pt x="5509736" y="2569229"/>
                </a:cubicBezTo>
                <a:cubicBezTo>
                  <a:pt x="5453292" y="2571581"/>
                  <a:pt x="5356865" y="2559822"/>
                  <a:pt x="5326291" y="2583340"/>
                </a:cubicBezTo>
                <a:cubicBezTo>
                  <a:pt x="5295717" y="2606858"/>
                  <a:pt x="5326291" y="2710340"/>
                  <a:pt x="5326291" y="2710340"/>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4" name="Forme libre 73"/>
          <p:cNvSpPr/>
          <p:nvPr/>
        </p:nvSpPr>
        <p:spPr>
          <a:xfrm>
            <a:off x="425483" y="4251837"/>
            <a:ext cx="790634" cy="793572"/>
          </a:xfrm>
          <a:custGeom>
            <a:avLst/>
            <a:gdLst>
              <a:gd name="connsiteX0" fmla="*/ 269760 w 790634"/>
              <a:gd name="connsiteY0" fmla="*/ 258920 h 793572"/>
              <a:gd name="connsiteX1" fmla="*/ 264286 w 790634"/>
              <a:gd name="connsiteY1" fmla="*/ 89219 h 793572"/>
              <a:gd name="connsiteX2" fmla="*/ 264286 w 790634"/>
              <a:gd name="connsiteY2" fmla="*/ 23529 h 793572"/>
              <a:gd name="connsiteX3" fmla="*/ 379247 w 790634"/>
              <a:gd name="connsiteY3" fmla="*/ 12580 h 793572"/>
              <a:gd name="connsiteX4" fmla="*/ 510632 w 790634"/>
              <a:gd name="connsiteY4" fmla="*/ 12580 h 793572"/>
              <a:gd name="connsiteX5" fmla="*/ 516106 w 790634"/>
              <a:gd name="connsiteY5" fmla="*/ 176807 h 793572"/>
              <a:gd name="connsiteX6" fmla="*/ 521581 w 790634"/>
              <a:gd name="connsiteY6" fmla="*/ 264394 h 793572"/>
              <a:gd name="connsiteX7" fmla="*/ 669388 w 790634"/>
              <a:gd name="connsiteY7" fmla="*/ 264394 h 793572"/>
              <a:gd name="connsiteX8" fmla="*/ 778875 w 790634"/>
              <a:gd name="connsiteY8" fmla="*/ 269869 h 793572"/>
              <a:gd name="connsiteX9" fmla="*/ 778875 w 790634"/>
              <a:gd name="connsiteY9" fmla="*/ 406724 h 793572"/>
              <a:gd name="connsiteX10" fmla="*/ 778875 w 790634"/>
              <a:gd name="connsiteY10" fmla="*/ 516208 h 793572"/>
              <a:gd name="connsiteX11" fmla="*/ 620119 w 790634"/>
              <a:gd name="connsiteY11" fmla="*/ 527157 h 793572"/>
              <a:gd name="connsiteX12" fmla="*/ 516106 w 790634"/>
              <a:gd name="connsiteY12" fmla="*/ 527157 h 793572"/>
              <a:gd name="connsiteX13" fmla="*/ 510632 w 790634"/>
              <a:gd name="connsiteY13" fmla="*/ 685909 h 793572"/>
              <a:gd name="connsiteX14" fmla="*/ 510632 w 790634"/>
              <a:gd name="connsiteY14" fmla="*/ 778971 h 793572"/>
              <a:gd name="connsiteX15" fmla="*/ 324504 w 790634"/>
              <a:gd name="connsiteY15" fmla="*/ 784445 h 793572"/>
              <a:gd name="connsiteX16" fmla="*/ 286183 w 790634"/>
              <a:gd name="connsiteY16" fmla="*/ 784445 h 793572"/>
              <a:gd name="connsiteX17" fmla="*/ 264286 w 790634"/>
              <a:gd name="connsiteY17" fmla="*/ 664012 h 793572"/>
              <a:gd name="connsiteX18" fmla="*/ 264286 w 790634"/>
              <a:gd name="connsiteY18" fmla="*/ 516208 h 793572"/>
              <a:gd name="connsiteX19" fmla="*/ 116478 w 790634"/>
              <a:gd name="connsiteY19" fmla="*/ 516208 h 793572"/>
              <a:gd name="connsiteX20" fmla="*/ 12466 w 790634"/>
              <a:gd name="connsiteY20" fmla="*/ 516208 h 793572"/>
              <a:gd name="connsiteX21" fmla="*/ 12466 w 790634"/>
              <a:gd name="connsiteY21" fmla="*/ 362930 h 793572"/>
              <a:gd name="connsiteX22" fmla="*/ 17940 w 790634"/>
              <a:gd name="connsiteY22" fmla="*/ 275343 h 793572"/>
              <a:gd name="connsiteX23" fmla="*/ 269760 w 790634"/>
              <a:gd name="connsiteY23" fmla="*/ 258920 h 793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90634" h="793572">
                <a:moveTo>
                  <a:pt x="269760" y="258920"/>
                </a:moveTo>
                <a:cubicBezTo>
                  <a:pt x="310818" y="227899"/>
                  <a:pt x="265198" y="128451"/>
                  <a:pt x="264286" y="89219"/>
                </a:cubicBezTo>
                <a:cubicBezTo>
                  <a:pt x="263374" y="49987"/>
                  <a:pt x="245126" y="36302"/>
                  <a:pt x="264286" y="23529"/>
                </a:cubicBezTo>
                <a:cubicBezTo>
                  <a:pt x="283446" y="10756"/>
                  <a:pt x="338189" y="14405"/>
                  <a:pt x="379247" y="12580"/>
                </a:cubicBezTo>
                <a:cubicBezTo>
                  <a:pt x="420305" y="10755"/>
                  <a:pt x="487822" y="-14791"/>
                  <a:pt x="510632" y="12580"/>
                </a:cubicBezTo>
                <a:cubicBezTo>
                  <a:pt x="533442" y="39951"/>
                  <a:pt x="514281" y="134838"/>
                  <a:pt x="516106" y="176807"/>
                </a:cubicBezTo>
                <a:cubicBezTo>
                  <a:pt x="517931" y="218776"/>
                  <a:pt x="496034" y="249796"/>
                  <a:pt x="521581" y="264394"/>
                </a:cubicBezTo>
                <a:cubicBezTo>
                  <a:pt x="547128" y="278992"/>
                  <a:pt x="626506" y="263482"/>
                  <a:pt x="669388" y="264394"/>
                </a:cubicBezTo>
                <a:cubicBezTo>
                  <a:pt x="712270" y="265307"/>
                  <a:pt x="760627" y="246147"/>
                  <a:pt x="778875" y="269869"/>
                </a:cubicBezTo>
                <a:cubicBezTo>
                  <a:pt x="797123" y="293591"/>
                  <a:pt x="778875" y="406724"/>
                  <a:pt x="778875" y="406724"/>
                </a:cubicBezTo>
                <a:cubicBezTo>
                  <a:pt x="778875" y="447780"/>
                  <a:pt x="805334" y="496136"/>
                  <a:pt x="778875" y="516208"/>
                </a:cubicBezTo>
                <a:cubicBezTo>
                  <a:pt x="752416" y="536280"/>
                  <a:pt x="663914" y="525332"/>
                  <a:pt x="620119" y="527157"/>
                </a:cubicBezTo>
                <a:cubicBezTo>
                  <a:pt x="576324" y="528982"/>
                  <a:pt x="534354" y="500698"/>
                  <a:pt x="516106" y="527157"/>
                </a:cubicBezTo>
                <a:cubicBezTo>
                  <a:pt x="497858" y="553616"/>
                  <a:pt x="511544" y="643940"/>
                  <a:pt x="510632" y="685909"/>
                </a:cubicBezTo>
                <a:cubicBezTo>
                  <a:pt x="509720" y="727878"/>
                  <a:pt x="541653" y="762548"/>
                  <a:pt x="510632" y="778971"/>
                </a:cubicBezTo>
                <a:cubicBezTo>
                  <a:pt x="479611" y="795394"/>
                  <a:pt x="361912" y="783533"/>
                  <a:pt x="324504" y="784445"/>
                </a:cubicBezTo>
                <a:cubicBezTo>
                  <a:pt x="287096" y="785357"/>
                  <a:pt x="296219" y="804517"/>
                  <a:pt x="286183" y="784445"/>
                </a:cubicBezTo>
                <a:cubicBezTo>
                  <a:pt x="276147" y="764373"/>
                  <a:pt x="267936" y="708718"/>
                  <a:pt x="264286" y="664012"/>
                </a:cubicBezTo>
                <a:cubicBezTo>
                  <a:pt x="260636" y="619306"/>
                  <a:pt x="288921" y="540842"/>
                  <a:pt x="264286" y="516208"/>
                </a:cubicBezTo>
                <a:cubicBezTo>
                  <a:pt x="239651" y="491574"/>
                  <a:pt x="116478" y="516208"/>
                  <a:pt x="116478" y="516208"/>
                </a:cubicBezTo>
                <a:cubicBezTo>
                  <a:pt x="74508" y="516208"/>
                  <a:pt x="29801" y="541754"/>
                  <a:pt x="12466" y="516208"/>
                </a:cubicBezTo>
                <a:cubicBezTo>
                  <a:pt x="-4869" y="490662"/>
                  <a:pt x="11554" y="403074"/>
                  <a:pt x="12466" y="362930"/>
                </a:cubicBezTo>
                <a:cubicBezTo>
                  <a:pt x="13378" y="322786"/>
                  <a:pt x="-19468" y="290853"/>
                  <a:pt x="17940" y="275343"/>
                </a:cubicBezTo>
                <a:cubicBezTo>
                  <a:pt x="55348" y="259833"/>
                  <a:pt x="228702" y="289941"/>
                  <a:pt x="269760" y="258920"/>
                </a:cubicBezTo>
                <a:close/>
              </a:path>
            </a:pathLst>
          </a:custGeom>
          <a:no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 name="Rectangle 35"/>
          <p:cNvSpPr/>
          <p:nvPr/>
        </p:nvSpPr>
        <p:spPr>
          <a:xfrm>
            <a:off x="-348742" y="8839200"/>
            <a:ext cx="2395515" cy="914400"/>
          </a:xfrm>
          <a:prstGeom prst="rect">
            <a:avLst/>
          </a:pr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37" name="Image 36" descr="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4985" y="8371643"/>
            <a:ext cx="693056" cy="677990"/>
          </a:xfrm>
          <a:prstGeom prst="rect">
            <a:avLst/>
          </a:prstGeom>
        </p:spPr>
      </p:pic>
      <p:pic>
        <p:nvPicPr>
          <p:cNvPr id="39" name="Image 38" descr="salam_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9185" y="8448938"/>
            <a:ext cx="625724" cy="600695"/>
          </a:xfrm>
          <a:prstGeom prst="rect">
            <a:avLst/>
          </a:prstGeom>
        </p:spPr>
      </p:pic>
    </p:spTree>
    <p:extLst>
      <p:ext uri="{BB962C8B-B14F-4D97-AF65-F5344CB8AC3E}">
        <p14:creationId xmlns:p14="http://schemas.microsoft.com/office/powerpoint/2010/main" val="3739121104"/>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944</TotalTime>
  <Words>274</Words>
  <Application>Microsoft Office PowerPoint</Application>
  <PresentationFormat>On-screen Show (4:3)</PresentationFormat>
  <Paragraphs>23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Thème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juliachambrun</dc:creator>
  <cp:lastModifiedBy>juliachambrun</cp:lastModifiedBy>
  <cp:revision>38</cp:revision>
  <dcterms:created xsi:type="dcterms:W3CDTF">2021-02-14T16:49:32Z</dcterms:created>
  <dcterms:modified xsi:type="dcterms:W3CDTF">2021-05-14T10:42:51Z</dcterms:modified>
</cp:coreProperties>
</file>