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0" r:id="rId2"/>
    <p:sldId id="274" r:id="rId3"/>
    <p:sldId id="282" r:id="rId4"/>
    <p:sldId id="271" r:id="rId5"/>
  </p:sldIdLst>
  <p:sldSz cx="6858000" cy="9144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BACC6"/>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CAC79F-0086-2000-C7DE-E005F3A7E8B8}" v="1" dt="2021-05-14T10:40:21.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45" d="100"/>
          <a:sy n="45" d="100"/>
        </p:scale>
        <p:origin x="-1776" y="-37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SEA  Fund" userId="S::pseafund@icvanetwork.org::b0831eb0-ef1c-456c-be31-c213e4135be6" providerId="AD" clId="Web-{29CAC79F-0086-2000-C7DE-E005F3A7E8B8}"/>
    <pc:docChg chg="modSld">
      <pc:chgData name="PSEA  Fund" userId="S::pseafund@icvanetwork.org::b0831eb0-ef1c-456c-be31-c213e4135be6" providerId="AD" clId="Web-{29CAC79F-0086-2000-C7DE-E005F3A7E8B8}" dt="2021-05-14T10:40:21.281" v="0"/>
      <pc:docMkLst>
        <pc:docMk/>
      </pc:docMkLst>
      <pc:sldChg chg="delSp">
        <pc:chgData name="PSEA  Fund" userId="S::pseafund@icvanetwork.org::b0831eb0-ef1c-456c-be31-c213e4135be6" providerId="AD" clId="Web-{29CAC79F-0086-2000-C7DE-E005F3A7E8B8}" dt="2021-05-14T10:40:21.281" v="0"/>
        <pc:sldMkLst>
          <pc:docMk/>
          <pc:sldMk cId="533876396" sldId="271"/>
        </pc:sldMkLst>
        <pc:picChg chg="del">
          <ac:chgData name="PSEA  Fund" userId="S::pseafund@icvanetwork.org::b0831eb0-ef1c-456c-be31-c213e4135be6" providerId="AD" clId="Web-{29CAC79F-0086-2000-C7DE-E005F3A7E8B8}" dt="2021-05-14T10:40:21.281" v="0"/>
          <ac:picMkLst>
            <pc:docMk/>
            <pc:sldMk cId="533876396" sldId="271"/>
            <ac:picMk id="412"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et modifiez le titre</a:t>
            </a:r>
            <a:endParaRPr lang="en-GB"/>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461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63904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et modifiez le titre</a:t>
            </a:r>
            <a:endParaRPr lang="en-GB"/>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300618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4689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et modifiez le titre</a:t>
            </a:r>
            <a:endParaRPr lang="en-GB"/>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002928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24469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endParaRPr lang="en-GB"/>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Espace réservé de la date 6"/>
          <p:cNvSpPr>
            <a:spLocks noGrp="1"/>
          </p:cNvSpPr>
          <p:nvPr>
            <p:ph type="dt" sz="half" idx="10"/>
          </p:nvPr>
        </p:nvSpPr>
        <p:spPr/>
        <p:txBody>
          <a:bodyPr/>
          <a:lstStyle/>
          <a:p>
            <a:fld id="{97322795-F02E-5646-A97D-CFE299D05D62}" type="datetimeFigureOut">
              <a:rPr lang="fr-FR" smtClean="0"/>
              <a:t>14/05/2021</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925453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e la date 2"/>
          <p:cNvSpPr>
            <a:spLocks noGrp="1"/>
          </p:cNvSpPr>
          <p:nvPr>
            <p:ph type="dt" sz="half" idx="10"/>
          </p:nvPr>
        </p:nvSpPr>
        <p:spPr/>
        <p:txBody>
          <a:bodyPr/>
          <a:lstStyle/>
          <a:p>
            <a:fld id="{97322795-F02E-5646-A97D-CFE299D05D62}" type="datetimeFigureOut">
              <a:rPr lang="fr-FR" smtClean="0"/>
              <a:t>14/05/2021</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5547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322795-F02E-5646-A97D-CFE299D05D62}" type="datetimeFigureOut">
              <a:rPr lang="fr-FR" smtClean="0"/>
              <a:t>14/05/2021</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177002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et modifiez le titre</a:t>
            </a:r>
            <a:endParaRPr lang="en-GB"/>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54177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et modifiez le titre</a:t>
            </a:r>
            <a:endParaRPr lang="en-GB"/>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15850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et modifiez le titre</a:t>
            </a:r>
            <a:endParaRPr lang="en-GB"/>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9C2ED91-4337-6D4C-A87C-DD5BD1379A89}" type="slidenum">
              <a:rPr lang="en-GB" smtClean="0"/>
              <a:t>‹#›</a:t>
            </a:fld>
            <a:endParaRPr lang="en-GB"/>
          </a:p>
        </p:txBody>
      </p:sp>
    </p:spTree>
    <p:extLst>
      <p:ext uri="{BB962C8B-B14F-4D97-AF65-F5344CB8AC3E}">
        <p14:creationId xmlns:p14="http://schemas.microsoft.com/office/powerpoint/2010/main" val="1254693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png"/><Relationship Id="rId12"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emf"/><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Forme libre 179"/>
          <p:cNvSpPr/>
          <p:nvPr/>
        </p:nvSpPr>
        <p:spPr>
          <a:xfrm rot="16609440">
            <a:off x="4671603" y="751422"/>
            <a:ext cx="1190745" cy="1201531"/>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7" name="Forme libre 206"/>
          <p:cNvSpPr/>
          <p:nvPr/>
        </p:nvSpPr>
        <p:spPr>
          <a:xfrm rot="585048" flipH="1">
            <a:off x="-1362337" y="-427081"/>
            <a:ext cx="5161562" cy="1917551"/>
          </a:xfrm>
          <a:custGeom>
            <a:avLst/>
            <a:gdLst>
              <a:gd name="connsiteX0" fmla="*/ 2817754 w 6994428"/>
              <a:gd name="connsiteY0" fmla="*/ 77283 h 1917551"/>
              <a:gd name="connsiteX1" fmla="*/ 6672578 w 6994428"/>
              <a:gd name="connsiteY1" fmla="*/ 420930 h 1917551"/>
              <a:gd name="connsiteX2" fmla="*/ 6030107 w 6994428"/>
              <a:gd name="connsiteY2" fmla="*/ 1720813 h 1917551"/>
              <a:gd name="connsiteX3" fmla="*/ 83519 w 6994428"/>
              <a:gd name="connsiteY3" fmla="*/ 1735754 h 1917551"/>
              <a:gd name="connsiteX4" fmla="*/ 2817754 w 6994428"/>
              <a:gd name="connsiteY4" fmla="*/ 77283 h 1917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4428" h="1917551">
                <a:moveTo>
                  <a:pt x="2817754" y="77283"/>
                </a:moveTo>
                <a:cubicBezTo>
                  <a:pt x="3915930" y="-141854"/>
                  <a:pt x="6137186" y="147008"/>
                  <a:pt x="6672578" y="420930"/>
                </a:cubicBezTo>
                <a:cubicBezTo>
                  <a:pt x="7207970" y="694852"/>
                  <a:pt x="7128283" y="1501676"/>
                  <a:pt x="6030107" y="1720813"/>
                </a:cubicBezTo>
                <a:cubicBezTo>
                  <a:pt x="4931931" y="1939950"/>
                  <a:pt x="618911" y="2017146"/>
                  <a:pt x="83519" y="1735754"/>
                </a:cubicBezTo>
                <a:cubicBezTo>
                  <a:pt x="-451873" y="1454362"/>
                  <a:pt x="1719578" y="296420"/>
                  <a:pt x="2817754" y="77283"/>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47" name="Grouper 46"/>
          <p:cNvGrpSpPr/>
          <p:nvPr/>
        </p:nvGrpSpPr>
        <p:grpSpPr>
          <a:xfrm>
            <a:off x="4706204" y="131458"/>
            <a:ext cx="1164307" cy="1720224"/>
            <a:chOff x="165287" y="409871"/>
            <a:chExt cx="1164307" cy="1720224"/>
          </a:xfrm>
          <a:noFill/>
        </p:grpSpPr>
        <p:sp>
          <p:nvSpPr>
            <p:cNvPr id="3" name="Forme libre 2"/>
            <p:cNvSpPr/>
            <p:nvPr/>
          </p:nvSpPr>
          <p:spPr>
            <a:xfrm>
              <a:off x="165287" y="588511"/>
              <a:ext cx="1073524" cy="1541584"/>
            </a:xfrm>
            <a:custGeom>
              <a:avLst/>
              <a:gdLst>
                <a:gd name="connsiteX0" fmla="*/ 86 w 1073524"/>
                <a:gd name="connsiteY0" fmla="*/ 423539 h 1541584"/>
                <a:gd name="connsiteX1" fmla="*/ 172073 w 1073524"/>
                <a:gd name="connsiteY1" fmla="*/ 707971 h 1541584"/>
                <a:gd name="connsiteX2" fmla="*/ 297756 w 1073524"/>
                <a:gd name="connsiteY2" fmla="*/ 899797 h 1541584"/>
                <a:gd name="connsiteX3" fmla="*/ 344060 w 1073524"/>
                <a:gd name="connsiteY3" fmla="*/ 965944 h 1541584"/>
                <a:gd name="connsiteX4" fmla="*/ 357290 w 1073524"/>
                <a:gd name="connsiteY4" fmla="*/ 992403 h 1541584"/>
                <a:gd name="connsiteX5" fmla="*/ 291141 w 1073524"/>
                <a:gd name="connsiteY5" fmla="*/ 1177615 h 1541584"/>
                <a:gd name="connsiteX6" fmla="*/ 218377 w 1073524"/>
                <a:gd name="connsiteY6" fmla="*/ 1369441 h 1541584"/>
                <a:gd name="connsiteX7" fmla="*/ 165458 w 1073524"/>
                <a:gd name="connsiteY7" fmla="*/ 1501735 h 1541584"/>
                <a:gd name="connsiteX8" fmla="*/ 165458 w 1073524"/>
                <a:gd name="connsiteY8" fmla="*/ 1541423 h 1541584"/>
                <a:gd name="connsiteX9" fmla="*/ 258067 w 1073524"/>
                <a:gd name="connsiteY9" fmla="*/ 1514965 h 1541584"/>
                <a:gd name="connsiteX10" fmla="*/ 449899 w 1073524"/>
                <a:gd name="connsiteY10" fmla="*/ 1495120 h 1541584"/>
                <a:gd name="connsiteX11" fmla="*/ 575582 w 1073524"/>
                <a:gd name="connsiteY11" fmla="*/ 1462047 h 1541584"/>
                <a:gd name="connsiteX12" fmla="*/ 721110 w 1073524"/>
                <a:gd name="connsiteY12" fmla="*/ 1455432 h 1541584"/>
                <a:gd name="connsiteX13" fmla="*/ 879868 w 1073524"/>
                <a:gd name="connsiteY13" fmla="*/ 1428973 h 1541584"/>
                <a:gd name="connsiteX14" fmla="*/ 926172 w 1073524"/>
                <a:gd name="connsiteY14" fmla="*/ 1428973 h 1541584"/>
                <a:gd name="connsiteX15" fmla="*/ 932787 w 1073524"/>
                <a:gd name="connsiteY15" fmla="*/ 1316523 h 1541584"/>
                <a:gd name="connsiteX16" fmla="*/ 919557 w 1073524"/>
                <a:gd name="connsiteY16" fmla="*/ 1177615 h 1541584"/>
                <a:gd name="connsiteX17" fmla="*/ 906327 w 1073524"/>
                <a:gd name="connsiteY17" fmla="*/ 1065165 h 1541584"/>
                <a:gd name="connsiteX18" fmla="*/ 1025395 w 1073524"/>
                <a:gd name="connsiteY18" fmla="*/ 932871 h 1541584"/>
                <a:gd name="connsiteX19" fmla="*/ 1071700 w 1073524"/>
                <a:gd name="connsiteY19" fmla="*/ 787347 h 1541584"/>
                <a:gd name="connsiteX20" fmla="*/ 1058470 w 1073524"/>
                <a:gd name="connsiteY20" fmla="*/ 688127 h 1541584"/>
                <a:gd name="connsiteX21" fmla="*/ 1005551 w 1073524"/>
                <a:gd name="connsiteY21" fmla="*/ 721200 h 1541584"/>
                <a:gd name="connsiteX22" fmla="*/ 879868 w 1073524"/>
                <a:gd name="connsiteY22" fmla="*/ 780733 h 1541584"/>
                <a:gd name="connsiteX23" fmla="*/ 793874 w 1073524"/>
                <a:gd name="connsiteY23" fmla="*/ 846880 h 1541584"/>
                <a:gd name="connsiteX24" fmla="*/ 740955 w 1073524"/>
                <a:gd name="connsiteY24" fmla="*/ 946100 h 1541584"/>
                <a:gd name="connsiteX25" fmla="*/ 707880 w 1073524"/>
                <a:gd name="connsiteY25" fmla="*/ 655053 h 1541584"/>
                <a:gd name="connsiteX26" fmla="*/ 562352 w 1073524"/>
                <a:gd name="connsiteY26" fmla="*/ 443383 h 1541584"/>
                <a:gd name="connsiteX27" fmla="*/ 436669 w 1073524"/>
                <a:gd name="connsiteY27" fmla="*/ 377236 h 1541584"/>
                <a:gd name="connsiteX28" fmla="*/ 489588 w 1073524"/>
                <a:gd name="connsiteY28" fmla="*/ 337547 h 1541584"/>
                <a:gd name="connsiteX29" fmla="*/ 549122 w 1073524"/>
                <a:gd name="connsiteY29" fmla="*/ 370621 h 1541584"/>
                <a:gd name="connsiteX30" fmla="*/ 694650 w 1073524"/>
                <a:gd name="connsiteY30" fmla="*/ 390465 h 1541584"/>
                <a:gd name="connsiteX31" fmla="*/ 767414 w 1073524"/>
                <a:gd name="connsiteY31" fmla="*/ 357392 h 1541584"/>
                <a:gd name="connsiteX32" fmla="*/ 674806 w 1073524"/>
                <a:gd name="connsiteY32" fmla="*/ 225097 h 1541584"/>
                <a:gd name="connsiteX33" fmla="*/ 555737 w 1073524"/>
                <a:gd name="connsiteY33" fmla="*/ 72959 h 1541584"/>
                <a:gd name="connsiteX34" fmla="*/ 502818 w 1073524"/>
                <a:gd name="connsiteY34" fmla="*/ 198 h 1541584"/>
                <a:gd name="connsiteX35" fmla="*/ 377135 w 1073524"/>
                <a:gd name="connsiteY35" fmla="*/ 92803 h 1541584"/>
                <a:gd name="connsiteX36" fmla="*/ 152228 w 1073524"/>
                <a:gd name="connsiteY36" fmla="*/ 291244 h 1541584"/>
                <a:gd name="connsiteX37" fmla="*/ 86 w 1073524"/>
                <a:gd name="connsiteY37" fmla="*/ 423539 h 154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73524" h="1541584">
                  <a:moveTo>
                    <a:pt x="86" y="423539"/>
                  </a:moveTo>
                  <a:cubicBezTo>
                    <a:pt x="3394" y="492994"/>
                    <a:pt x="122461" y="628595"/>
                    <a:pt x="172073" y="707971"/>
                  </a:cubicBezTo>
                  <a:cubicBezTo>
                    <a:pt x="221685" y="787347"/>
                    <a:pt x="269092" y="856802"/>
                    <a:pt x="297756" y="899797"/>
                  </a:cubicBezTo>
                  <a:cubicBezTo>
                    <a:pt x="326421" y="942793"/>
                    <a:pt x="334138" y="950510"/>
                    <a:pt x="344060" y="965944"/>
                  </a:cubicBezTo>
                  <a:cubicBezTo>
                    <a:pt x="353982" y="981378"/>
                    <a:pt x="366110" y="957125"/>
                    <a:pt x="357290" y="992403"/>
                  </a:cubicBezTo>
                  <a:cubicBezTo>
                    <a:pt x="348470" y="1027681"/>
                    <a:pt x="314293" y="1114775"/>
                    <a:pt x="291141" y="1177615"/>
                  </a:cubicBezTo>
                  <a:cubicBezTo>
                    <a:pt x="267989" y="1240455"/>
                    <a:pt x="239324" y="1315421"/>
                    <a:pt x="218377" y="1369441"/>
                  </a:cubicBezTo>
                  <a:cubicBezTo>
                    <a:pt x="197430" y="1423461"/>
                    <a:pt x="174278" y="1473071"/>
                    <a:pt x="165458" y="1501735"/>
                  </a:cubicBezTo>
                  <a:cubicBezTo>
                    <a:pt x="156638" y="1530399"/>
                    <a:pt x="150023" y="1539218"/>
                    <a:pt x="165458" y="1541423"/>
                  </a:cubicBezTo>
                  <a:cubicBezTo>
                    <a:pt x="180893" y="1543628"/>
                    <a:pt x="210660" y="1522682"/>
                    <a:pt x="258067" y="1514965"/>
                  </a:cubicBezTo>
                  <a:cubicBezTo>
                    <a:pt x="305474" y="1507248"/>
                    <a:pt x="396980" y="1503940"/>
                    <a:pt x="449899" y="1495120"/>
                  </a:cubicBezTo>
                  <a:cubicBezTo>
                    <a:pt x="502818" y="1486300"/>
                    <a:pt x="530380" y="1468662"/>
                    <a:pt x="575582" y="1462047"/>
                  </a:cubicBezTo>
                  <a:cubicBezTo>
                    <a:pt x="620784" y="1455432"/>
                    <a:pt x="670396" y="1460944"/>
                    <a:pt x="721110" y="1455432"/>
                  </a:cubicBezTo>
                  <a:cubicBezTo>
                    <a:pt x="771824" y="1449920"/>
                    <a:pt x="845691" y="1433383"/>
                    <a:pt x="879868" y="1428973"/>
                  </a:cubicBezTo>
                  <a:cubicBezTo>
                    <a:pt x="914045" y="1424563"/>
                    <a:pt x="917352" y="1447715"/>
                    <a:pt x="926172" y="1428973"/>
                  </a:cubicBezTo>
                  <a:cubicBezTo>
                    <a:pt x="934992" y="1410231"/>
                    <a:pt x="933889" y="1358416"/>
                    <a:pt x="932787" y="1316523"/>
                  </a:cubicBezTo>
                  <a:cubicBezTo>
                    <a:pt x="931685" y="1274630"/>
                    <a:pt x="923967" y="1219508"/>
                    <a:pt x="919557" y="1177615"/>
                  </a:cubicBezTo>
                  <a:cubicBezTo>
                    <a:pt x="915147" y="1135722"/>
                    <a:pt x="888687" y="1105956"/>
                    <a:pt x="906327" y="1065165"/>
                  </a:cubicBezTo>
                  <a:cubicBezTo>
                    <a:pt x="923967" y="1024374"/>
                    <a:pt x="997833" y="979174"/>
                    <a:pt x="1025395" y="932871"/>
                  </a:cubicBezTo>
                  <a:cubicBezTo>
                    <a:pt x="1052957" y="886568"/>
                    <a:pt x="1066188" y="828137"/>
                    <a:pt x="1071700" y="787347"/>
                  </a:cubicBezTo>
                  <a:cubicBezTo>
                    <a:pt x="1077212" y="746557"/>
                    <a:pt x="1069495" y="699152"/>
                    <a:pt x="1058470" y="688127"/>
                  </a:cubicBezTo>
                  <a:cubicBezTo>
                    <a:pt x="1047445" y="677103"/>
                    <a:pt x="1035318" y="705766"/>
                    <a:pt x="1005551" y="721200"/>
                  </a:cubicBezTo>
                  <a:cubicBezTo>
                    <a:pt x="975784" y="736634"/>
                    <a:pt x="915147" y="759786"/>
                    <a:pt x="879868" y="780733"/>
                  </a:cubicBezTo>
                  <a:cubicBezTo>
                    <a:pt x="844589" y="801680"/>
                    <a:pt x="817026" y="819319"/>
                    <a:pt x="793874" y="846880"/>
                  </a:cubicBezTo>
                  <a:cubicBezTo>
                    <a:pt x="770722" y="874441"/>
                    <a:pt x="755287" y="978071"/>
                    <a:pt x="740955" y="946100"/>
                  </a:cubicBezTo>
                  <a:cubicBezTo>
                    <a:pt x="726623" y="914129"/>
                    <a:pt x="737647" y="738839"/>
                    <a:pt x="707880" y="655053"/>
                  </a:cubicBezTo>
                  <a:cubicBezTo>
                    <a:pt x="678113" y="571267"/>
                    <a:pt x="607554" y="489686"/>
                    <a:pt x="562352" y="443383"/>
                  </a:cubicBezTo>
                  <a:cubicBezTo>
                    <a:pt x="517150" y="397080"/>
                    <a:pt x="448796" y="394875"/>
                    <a:pt x="436669" y="377236"/>
                  </a:cubicBezTo>
                  <a:cubicBezTo>
                    <a:pt x="424542" y="359597"/>
                    <a:pt x="470846" y="338649"/>
                    <a:pt x="489588" y="337547"/>
                  </a:cubicBezTo>
                  <a:cubicBezTo>
                    <a:pt x="508330" y="336445"/>
                    <a:pt x="514945" y="361801"/>
                    <a:pt x="549122" y="370621"/>
                  </a:cubicBezTo>
                  <a:cubicBezTo>
                    <a:pt x="583299" y="379441"/>
                    <a:pt x="658268" y="392670"/>
                    <a:pt x="694650" y="390465"/>
                  </a:cubicBezTo>
                  <a:cubicBezTo>
                    <a:pt x="731032" y="388260"/>
                    <a:pt x="770721" y="384953"/>
                    <a:pt x="767414" y="357392"/>
                  </a:cubicBezTo>
                  <a:cubicBezTo>
                    <a:pt x="764107" y="329831"/>
                    <a:pt x="710085" y="272502"/>
                    <a:pt x="674806" y="225097"/>
                  </a:cubicBezTo>
                  <a:cubicBezTo>
                    <a:pt x="639527" y="177692"/>
                    <a:pt x="584402" y="110442"/>
                    <a:pt x="555737" y="72959"/>
                  </a:cubicBezTo>
                  <a:cubicBezTo>
                    <a:pt x="527072" y="35476"/>
                    <a:pt x="532585" y="-3109"/>
                    <a:pt x="502818" y="198"/>
                  </a:cubicBezTo>
                  <a:cubicBezTo>
                    <a:pt x="473051" y="3505"/>
                    <a:pt x="435567" y="44295"/>
                    <a:pt x="377135" y="92803"/>
                  </a:cubicBezTo>
                  <a:cubicBezTo>
                    <a:pt x="318703" y="141311"/>
                    <a:pt x="215069" y="235019"/>
                    <a:pt x="152228" y="291244"/>
                  </a:cubicBezTo>
                  <a:cubicBezTo>
                    <a:pt x="89387" y="347469"/>
                    <a:pt x="-3222" y="354084"/>
                    <a:pt x="86" y="423539"/>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Forme libre 3"/>
            <p:cNvSpPr/>
            <p:nvPr/>
          </p:nvSpPr>
          <p:spPr>
            <a:xfrm>
              <a:off x="740869" y="409871"/>
              <a:ext cx="306893" cy="271554"/>
            </a:xfrm>
            <a:custGeom>
              <a:avLst/>
              <a:gdLst>
                <a:gd name="connsiteX0" fmla="*/ 0 w 306893"/>
                <a:gd name="connsiteY0" fmla="*/ 125920 h 271554"/>
                <a:gd name="connsiteX1" fmla="*/ 72764 w 306893"/>
                <a:gd name="connsiteY1" fmla="*/ 218526 h 271554"/>
                <a:gd name="connsiteX2" fmla="*/ 105838 w 306893"/>
                <a:gd name="connsiteY2" fmla="*/ 271443 h 271554"/>
                <a:gd name="connsiteX3" fmla="*/ 191832 w 306893"/>
                <a:gd name="connsiteY3" fmla="*/ 205296 h 271554"/>
                <a:gd name="connsiteX4" fmla="*/ 304286 w 306893"/>
                <a:gd name="connsiteY4" fmla="*/ 139149 h 271554"/>
                <a:gd name="connsiteX5" fmla="*/ 264596 w 306893"/>
                <a:gd name="connsiteY5" fmla="*/ 79617 h 271554"/>
                <a:gd name="connsiteX6" fmla="*/ 191832 w 306893"/>
                <a:gd name="connsiteY6" fmla="*/ 241 h 271554"/>
                <a:gd name="connsiteX7" fmla="*/ 112453 w 306893"/>
                <a:gd name="connsiteY7" fmla="*/ 53158 h 271554"/>
                <a:gd name="connsiteX8" fmla="*/ 0 w 306893"/>
                <a:gd name="connsiteY8" fmla="*/ 125920 h 271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6893" h="271554">
                  <a:moveTo>
                    <a:pt x="0" y="125920"/>
                  </a:moveTo>
                  <a:cubicBezTo>
                    <a:pt x="27562" y="160096"/>
                    <a:pt x="55124" y="194272"/>
                    <a:pt x="72764" y="218526"/>
                  </a:cubicBezTo>
                  <a:cubicBezTo>
                    <a:pt x="90404" y="242780"/>
                    <a:pt x="85993" y="273648"/>
                    <a:pt x="105838" y="271443"/>
                  </a:cubicBezTo>
                  <a:cubicBezTo>
                    <a:pt x="125683" y="269238"/>
                    <a:pt x="158757" y="227345"/>
                    <a:pt x="191832" y="205296"/>
                  </a:cubicBezTo>
                  <a:cubicBezTo>
                    <a:pt x="224907" y="183247"/>
                    <a:pt x="292159" y="160095"/>
                    <a:pt x="304286" y="139149"/>
                  </a:cubicBezTo>
                  <a:cubicBezTo>
                    <a:pt x="316413" y="118203"/>
                    <a:pt x="283338" y="102768"/>
                    <a:pt x="264596" y="79617"/>
                  </a:cubicBezTo>
                  <a:cubicBezTo>
                    <a:pt x="245854" y="56466"/>
                    <a:pt x="217189" y="4651"/>
                    <a:pt x="191832" y="241"/>
                  </a:cubicBezTo>
                  <a:cubicBezTo>
                    <a:pt x="166475" y="-4169"/>
                    <a:pt x="112453" y="53158"/>
                    <a:pt x="112453" y="53158"/>
                  </a:cubicBezTo>
                  <a:lnTo>
                    <a:pt x="0" y="125920"/>
                  </a:ln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Forme libre 4"/>
            <p:cNvSpPr/>
            <p:nvPr/>
          </p:nvSpPr>
          <p:spPr>
            <a:xfrm>
              <a:off x="879241" y="601838"/>
              <a:ext cx="305501" cy="245299"/>
            </a:xfrm>
            <a:custGeom>
              <a:avLst/>
              <a:gdLst>
                <a:gd name="connsiteX0" fmla="*/ 7156 w 305501"/>
                <a:gd name="connsiteY0" fmla="*/ 105935 h 245299"/>
                <a:gd name="connsiteX1" fmla="*/ 40230 w 305501"/>
                <a:gd name="connsiteY1" fmla="*/ 178697 h 245299"/>
                <a:gd name="connsiteX2" fmla="*/ 86535 w 305501"/>
                <a:gd name="connsiteY2" fmla="*/ 244844 h 245299"/>
                <a:gd name="connsiteX3" fmla="*/ 185758 w 305501"/>
                <a:gd name="connsiteY3" fmla="*/ 205156 h 245299"/>
                <a:gd name="connsiteX4" fmla="*/ 304827 w 305501"/>
                <a:gd name="connsiteY4" fmla="*/ 152238 h 245299"/>
                <a:gd name="connsiteX5" fmla="*/ 232063 w 305501"/>
                <a:gd name="connsiteY5" fmla="*/ 92706 h 245299"/>
                <a:gd name="connsiteX6" fmla="*/ 185758 w 305501"/>
                <a:gd name="connsiteY6" fmla="*/ 100 h 245299"/>
                <a:gd name="connsiteX7" fmla="*/ 7156 w 305501"/>
                <a:gd name="connsiteY7" fmla="*/ 105935 h 245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5501" h="245299">
                  <a:moveTo>
                    <a:pt x="7156" y="105935"/>
                  </a:moveTo>
                  <a:cubicBezTo>
                    <a:pt x="-17099" y="135701"/>
                    <a:pt x="27000" y="155546"/>
                    <a:pt x="40230" y="178697"/>
                  </a:cubicBezTo>
                  <a:cubicBezTo>
                    <a:pt x="53460" y="201848"/>
                    <a:pt x="62280" y="240434"/>
                    <a:pt x="86535" y="244844"/>
                  </a:cubicBezTo>
                  <a:cubicBezTo>
                    <a:pt x="110790" y="249254"/>
                    <a:pt x="149376" y="220590"/>
                    <a:pt x="185758" y="205156"/>
                  </a:cubicBezTo>
                  <a:cubicBezTo>
                    <a:pt x="222140" y="189722"/>
                    <a:pt x="297110" y="170980"/>
                    <a:pt x="304827" y="152238"/>
                  </a:cubicBezTo>
                  <a:cubicBezTo>
                    <a:pt x="312544" y="133496"/>
                    <a:pt x="251908" y="118062"/>
                    <a:pt x="232063" y="92706"/>
                  </a:cubicBezTo>
                  <a:cubicBezTo>
                    <a:pt x="212218" y="67350"/>
                    <a:pt x="217730" y="3407"/>
                    <a:pt x="185758" y="100"/>
                  </a:cubicBezTo>
                  <a:cubicBezTo>
                    <a:pt x="153786" y="-3207"/>
                    <a:pt x="31411" y="76169"/>
                    <a:pt x="7156" y="105935"/>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Forme libre 25"/>
            <p:cNvSpPr/>
            <p:nvPr/>
          </p:nvSpPr>
          <p:spPr>
            <a:xfrm>
              <a:off x="938967" y="806994"/>
              <a:ext cx="344755" cy="291073"/>
            </a:xfrm>
            <a:custGeom>
              <a:avLst/>
              <a:gdLst>
                <a:gd name="connsiteX0" fmla="*/ 349 w 344755"/>
                <a:gd name="connsiteY0" fmla="*/ 178597 h 291073"/>
                <a:gd name="connsiteX1" fmla="*/ 46653 w 344755"/>
                <a:gd name="connsiteY1" fmla="*/ 231514 h 291073"/>
                <a:gd name="connsiteX2" fmla="*/ 73113 w 344755"/>
                <a:gd name="connsiteY2" fmla="*/ 291047 h 291073"/>
                <a:gd name="connsiteX3" fmla="*/ 172337 w 344755"/>
                <a:gd name="connsiteY3" fmla="*/ 238129 h 291073"/>
                <a:gd name="connsiteX4" fmla="*/ 291405 w 344755"/>
                <a:gd name="connsiteY4" fmla="*/ 171982 h 291073"/>
                <a:gd name="connsiteX5" fmla="*/ 344324 w 344755"/>
                <a:gd name="connsiteY5" fmla="*/ 138909 h 291073"/>
                <a:gd name="connsiteX6" fmla="*/ 317864 w 344755"/>
                <a:gd name="connsiteY6" fmla="*/ 46303 h 291073"/>
                <a:gd name="connsiteX7" fmla="*/ 304635 w 344755"/>
                <a:gd name="connsiteY7" fmla="*/ 0 h 291073"/>
                <a:gd name="connsiteX8" fmla="*/ 231871 w 344755"/>
                <a:gd name="connsiteY8" fmla="*/ 46303 h 291073"/>
                <a:gd name="connsiteX9" fmla="*/ 73113 w 344755"/>
                <a:gd name="connsiteY9" fmla="*/ 138909 h 291073"/>
                <a:gd name="connsiteX10" fmla="*/ 349 w 344755"/>
                <a:gd name="connsiteY10" fmla="*/ 178597 h 291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4755" h="291073">
                  <a:moveTo>
                    <a:pt x="349" y="178597"/>
                  </a:moveTo>
                  <a:cubicBezTo>
                    <a:pt x="-4061" y="194031"/>
                    <a:pt x="34526" y="212772"/>
                    <a:pt x="46653" y="231514"/>
                  </a:cubicBezTo>
                  <a:cubicBezTo>
                    <a:pt x="58780" y="250256"/>
                    <a:pt x="52166" y="289944"/>
                    <a:pt x="73113" y="291047"/>
                  </a:cubicBezTo>
                  <a:cubicBezTo>
                    <a:pt x="94060" y="292150"/>
                    <a:pt x="135955" y="257973"/>
                    <a:pt x="172337" y="238129"/>
                  </a:cubicBezTo>
                  <a:cubicBezTo>
                    <a:pt x="208719" y="218285"/>
                    <a:pt x="262741" y="188519"/>
                    <a:pt x="291405" y="171982"/>
                  </a:cubicBezTo>
                  <a:cubicBezTo>
                    <a:pt x="320069" y="155445"/>
                    <a:pt x="339914" y="159855"/>
                    <a:pt x="344324" y="138909"/>
                  </a:cubicBezTo>
                  <a:cubicBezTo>
                    <a:pt x="348734" y="117963"/>
                    <a:pt x="317864" y="46303"/>
                    <a:pt x="317864" y="46303"/>
                  </a:cubicBezTo>
                  <a:cubicBezTo>
                    <a:pt x="311249" y="23152"/>
                    <a:pt x="318967" y="0"/>
                    <a:pt x="304635" y="0"/>
                  </a:cubicBezTo>
                  <a:cubicBezTo>
                    <a:pt x="290303" y="0"/>
                    <a:pt x="270458" y="23152"/>
                    <a:pt x="231871" y="46303"/>
                  </a:cubicBezTo>
                  <a:cubicBezTo>
                    <a:pt x="193284" y="69454"/>
                    <a:pt x="109495" y="116860"/>
                    <a:pt x="73113" y="138909"/>
                  </a:cubicBezTo>
                  <a:cubicBezTo>
                    <a:pt x="36731" y="160958"/>
                    <a:pt x="4759" y="163163"/>
                    <a:pt x="349" y="178597"/>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1007232" y="1031625"/>
              <a:ext cx="322362" cy="212483"/>
            </a:xfrm>
            <a:custGeom>
              <a:avLst/>
              <a:gdLst>
                <a:gd name="connsiteX0" fmla="*/ 11463 w 322362"/>
                <a:gd name="connsiteY0" fmla="*/ 106104 h 212483"/>
                <a:gd name="connsiteX1" fmla="*/ 51152 w 322362"/>
                <a:gd name="connsiteY1" fmla="*/ 185480 h 212483"/>
                <a:gd name="connsiteX2" fmla="*/ 57767 w 322362"/>
                <a:gd name="connsiteY2" fmla="*/ 211939 h 212483"/>
                <a:gd name="connsiteX3" fmla="*/ 209910 w 322362"/>
                <a:gd name="connsiteY3" fmla="*/ 165636 h 212483"/>
                <a:gd name="connsiteX4" fmla="*/ 315748 w 322362"/>
                <a:gd name="connsiteY4" fmla="*/ 132563 h 212483"/>
                <a:gd name="connsiteX5" fmla="*/ 282674 w 322362"/>
                <a:gd name="connsiteY5" fmla="*/ 269 h 212483"/>
                <a:gd name="connsiteX6" fmla="*/ 11463 w 322362"/>
                <a:gd name="connsiteY6" fmla="*/ 106104 h 212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2362" h="212483">
                  <a:moveTo>
                    <a:pt x="11463" y="106104"/>
                  </a:moveTo>
                  <a:cubicBezTo>
                    <a:pt x="-27124" y="136973"/>
                    <a:pt x="43435" y="167841"/>
                    <a:pt x="51152" y="185480"/>
                  </a:cubicBezTo>
                  <a:cubicBezTo>
                    <a:pt x="58869" y="203119"/>
                    <a:pt x="31307" y="215246"/>
                    <a:pt x="57767" y="211939"/>
                  </a:cubicBezTo>
                  <a:cubicBezTo>
                    <a:pt x="84227" y="208632"/>
                    <a:pt x="209910" y="165636"/>
                    <a:pt x="209910" y="165636"/>
                  </a:cubicBezTo>
                  <a:cubicBezTo>
                    <a:pt x="252907" y="152407"/>
                    <a:pt x="303621" y="160124"/>
                    <a:pt x="315748" y="132563"/>
                  </a:cubicBezTo>
                  <a:cubicBezTo>
                    <a:pt x="327875" y="105002"/>
                    <a:pt x="326773" y="5781"/>
                    <a:pt x="282674" y="269"/>
                  </a:cubicBezTo>
                  <a:cubicBezTo>
                    <a:pt x="238575" y="-5243"/>
                    <a:pt x="50050" y="75235"/>
                    <a:pt x="11463" y="106104"/>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76" name="Forme libre 375"/>
          <p:cNvSpPr/>
          <p:nvPr/>
        </p:nvSpPr>
        <p:spPr>
          <a:xfrm flipH="1">
            <a:off x="1339774" y="8368014"/>
            <a:ext cx="5956506" cy="925390"/>
          </a:xfrm>
          <a:custGeom>
            <a:avLst/>
            <a:gdLst>
              <a:gd name="connsiteX0" fmla="*/ 4815597 w 4815597"/>
              <a:gd name="connsiteY0" fmla="*/ 803082 h 925390"/>
              <a:gd name="connsiteX1" fmla="*/ 203137 w 4815597"/>
              <a:gd name="connsiteY1" fmla="*/ 859108 h 925390"/>
              <a:gd name="connsiteX2" fmla="*/ 1192855 w 4815597"/>
              <a:gd name="connsiteY2" fmla="*/ 34 h 925390"/>
              <a:gd name="connsiteX3" fmla="*/ 4572836 w 4815597"/>
              <a:gd name="connsiteY3" fmla="*/ 821757 h 925390"/>
              <a:gd name="connsiteX4" fmla="*/ 4572836 w 4815597"/>
              <a:gd name="connsiteY4" fmla="*/ 821757 h 92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5597" h="925390">
                <a:moveTo>
                  <a:pt x="4815597" y="803082"/>
                </a:moveTo>
                <a:cubicBezTo>
                  <a:pt x="2811262" y="898015"/>
                  <a:pt x="806927" y="992949"/>
                  <a:pt x="203137" y="859108"/>
                </a:cubicBezTo>
                <a:cubicBezTo>
                  <a:pt x="-400653" y="725267"/>
                  <a:pt x="464572" y="6259"/>
                  <a:pt x="1192855" y="34"/>
                </a:cubicBezTo>
                <a:cubicBezTo>
                  <a:pt x="1921138" y="-6191"/>
                  <a:pt x="4572836" y="821757"/>
                  <a:pt x="4572836" y="821757"/>
                </a:cubicBezTo>
                <a:lnTo>
                  <a:pt x="4572836" y="821757"/>
                </a:lnTo>
              </a:path>
            </a:pathLst>
          </a:custGeom>
          <a:solidFill>
            <a:srgbClr val="E2E2E2"/>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7" name="ZoneTexte 376"/>
          <p:cNvSpPr txBox="1"/>
          <p:nvPr/>
        </p:nvSpPr>
        <p:spPr>
          <a:xfrm>
            <a:off x="330877" y="385337"/>
            <a:ext cx="4163543" cy="492443"/>
          </a:xfrm>
          <a:prstGeom prst="rect">
            <a:avLst/>
          </a:prstGeom>
          <a:noFill/>
        </p:spPr>
        <p:txBody>
          <a:bodyPr wrap="none" rtlCol="0">
            <a:spAutoFit/>
          </a:bodyPr>
          <a:lstStyle/>
          <a:p>
            <a:r>
              <a:rPr lang="ar-sa" sz="2600" dirty="0">
                <a:latin typeface="Century Gothic"/>
                <a:cs typeface="Century Gothic"/>
              </a:rPr>
              <a:t>التدبير العلاجي العيادي للاغتصاب</a:t>
            </a:r>
            <a:endParaRPr lang="en-GB" sz="2600" dirty="0">
              <a:latin typeface="Century Gothic"/>
              <a:cs typeface="Century Gothic"/>
            </a:endParaRPr>
          </a:p>
        </p:txBody>
      </p:sp>
      <p:grpSp>
        <p:nvGrpSpPr>
          <p:cNvPr id="18" name="Grouper 17"/>
          <p:cNvGrpSpPr/>
          <p:nvPr/>
        </p:nvGrpSpPr>
        <p:grpSpPr>
          <a:xfrm>
            <a:off x="373757" y="3921768"/>
            <a:ext cx="1932033" cy="1595814"/>
            <a:chOff x="3029583" y="3471048"/>
            <a:chExt cx="1932033" cy="1595814"/>
          </a:xfrm>
        </p:grpSpPr>
        <p:sp>
          <p:nvSpPr>
            <p:cNvPr id="6" name="Forme libre 5"/>
            <p:cNvSpPr/>
            <p:nvPr/>
          </p:nvSpPr>
          <p:spPr>
            <a:xfrm>
              <a:off x="3823824" y="3882831"/>
              <a:ext cx="938906" cy="264588"/>
            </a:xfrm>
            <a:custGeom>
              <a:avLst/>
              <a:gdLst>
                <a:gd name="connsiteX0" fmla="*/ 158347 w 938906"/>
                <a:gd name="connsiteY0" fmla="*/ 0 h 264588"/>
                <a:gd name="connsiteX1" fmla="*/ 105428 w 938906"/>
                <a:gd name="connsiteY1" fmla="*/ 66147 h 264588"/>
                <a:gd name="connsiteX2" fmla="*/ 12819 w 938906"/>
                <a:gd name="connsiteY2" fmla="*/ 66147 h 264588"/>
                <a:gd name="connsiteX3" fmla="*/ 19434 w 938906"/>
                <a:gd name="connsiteY3" fmla="*/ 119064 h 264588"/>
                <a:gd name="connsiteX4" fmla="*/ 184807 w 938906"/>
                <a:gd name="connsiteY4" fmla="*/ 132294 h 264588"/>
                <a:gd name="connsiteX5" fmla="*/ 330335 w 938906"/>
                <a:gd name="connsiteY5" fmla="*/ 59532 h 264588"/>
                <a:gd name="connsiteX6" fmla="*/ 422943 w 938906"/>
                <a:gd name="connsiteY6" fmla="*/ 19844 h 264588"/>
                <a:gd name="connsiteX7" fmla="*/ 661080 w 938906"/>
                <a:gd name="connsiteY7" fmla="*/ 92605 h 264588"/>
                <a:gd name="connsiteX8" fmla="*/ 846297 w 938906"/>
                <a:gd name="connsiteY8" fmla="*/ 191826 h 264588"/>
                <a:gd name="connsiteX9" fmla="*/ 938906 w 938906"/>
                <a:gd name="connsiteY9" fmla="*/ 264588 h 264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8906" h="264588">
                  <a:moveTo>
                    <a:pt x="158347" y="0"/>
                  </a:moveTo>
                  <a:cubicBezTo>
                    <a:pt x="144015" y="27561"/>
                    <a:pt x="129683" y="55123"/>
                    <a:pt x="105428" y="66147"/>
                  </a:cubicBezTo>
                  <a:cubicBezTo>
                    <a:pt x="81173" y="77171"/>
                    <a:pt x="27151" y="57328"/>
                    <a:pt x="12819" y="66147"/>
                  </a:cubicBezTo>
                  <a:cubicBezTo>
                    <a:pt x="-1513" y="74966"/>
                    <a:pt x="-9231" y="108040"/>
                    <a:pt x="19434" y="119064"/>
                  </a:cubicBezTo>
                  <a:cubicBezTo>
                    <a:pt x="48099" y="130089"/>
                    <a:pt x="132990" y="142216"/>
                    <a:pt x="184807" y="132294"/>
                  </a:cubicBezTo>
                  <a:cubicBezTo>
                    <a:pt x="236624" y="122372"/>
                    <a:pt x="290646" y="78274"/>
                    <a:pt x="330335" y="59532"/>
                  </a:cubicBezTo>
                  <a:cubicBezTo>
                    <a:pt x="370024" y="40790"/>
                    <a:pt x="367819" y="14332"/>
                    <a:pt x="422943" y="19844"/>
                  </a:cubicBezTo>
                  <a:cubicBezTo>
                    <a:pt x="478067" y="25356"/>
                    <a:pt x="590521" y="63941"/>
                    <a:pt x="661080" y="92605"/>
                  </a:cubicBezTo>
                  <a:cubicBezTo>
                    <a:pt x="731639" y="121269"/>
                    <a:pt x="799993" y="163162"/>
                    <a:pt x="846297" y="191826"/>
                  </a:cubicBezTo>
                  <a:cubicBezTo>
                    <a:pt x="892601" y="220490"/>
                    <a:pt x="938906" y="264588"/>
                    <a:pt x="938906" y="264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 name="Forme libre 6"/>
            <p:cNvSpPr/>
            <p:nvPr/>
          </p:nvSpPr>
          <p:spPr>
            <a:xfrm>
              <a:off x="4002016" y="4107731"/>
              <a:ext cx="654875" cy="657289"/>
            </a:xfrm>
            <a:custGeom>
              <a:avLst/>
              <a:gdLst>
                <a:gd name="connsiteX0" fmla="*/ 654875 w 654875"/>
                <a:gd name="connsiteY0" fmla="*/ 0 h 657289"/>
                <a:gd name="connsiteX1" fmla="*/ 542422 w 654875"/>
                <a:gd name="connsiteY1" fmla="*/ 284432 h 657289"/>
                <a:gd name="connsiteX2" fmla="*/ 443198 w 654875"/>
                <a:gd name="connsiteY2" fmla="*/ 416726 h 657289"/>
                <a:gd name="connsiteX3" fmla="*/ 284441 w 654875"/>
                <a:gd name="connsiteY3" fmla="*/ 522561 h 657289"/>
                <a:gd name="connsiteX4" fmla="*/ 171987 w 654875"/>
                <a:gd name="connsiteY4" fmla="*/ 654855 h 657289"/>
                <a:gd name="connsiteX5" fmla="*/ 59534 w 654875"/>
                <a:gd name="connsiteY5" fmla="*/ 595323 h 657289"/>
                <a:gd name="connsiteX6" fmla="*/ 13230 w 654875"/>
                <a:gd name="connsiteY6" fmla="*/ 436570 h 657289"/>
                <a:gd name="connsiteX7" fmla="*/ 0 w 654875"/>
                <a:gd name="connsiteY7" fmla="*/ 191826 h 65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4875" h="657289">
                  <a:moveTo>
                    <a:pt x="654875" y="0"/>
                  </a:moveTo>
                  <a:cubicBezTo>
                    <a:pt x="616288" y="107489"/>
                    <a:pt x="577701" y="214978"/>
                    <a:pt x="542422" y="284432"/>
                  </a:cubicBezTo>
                  <a:cubicBezTo>
                    <a:pt x="507142" y="353886"/>
                    <a:pt x="486195" y="377038"/>
                    <a:pt x="443198" y="416726"/>
                  </a:cubicBezTo>
                  <a:cubicBezTo>
                    <a:pt x="400201" y="456414"/>
                    <a:pt x="329643" y="482873"/>
                    <a:pt x="284441" y="522561"/>
                  </a:cubicBezTo>
                  <a:cubicBezTo>
                    <a:pt x="239239" y="562249"/>
                    <a:pt x="209471" y="642728"/>
                    <a:pt x="171987" y="654855"/>
                  </a:cubicBezTo>
                  <a:cubicBezTo>
                    <a:pt x="134503" y="666982"/>
                    <a:pt x="85993" y="631704"/>
                    <a:pt x="59534" y="595323"/>
                  </a:cubicBezTo>
                  <a:cubicBezTo>
                    <a:pt x="33075" y="558942"/>
                    <a:pt x="23152" y="503819"/>
                    <a:pt x="13230" y="436570"/>
                  </a:cubicBezTo>
                  <a:cubicBezTo>
                    <a:pt x="3308" y="369321"/>
                    <a:pt x="0" y="191826"/>
                    <a:pt x="0" y="19182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a:off x="4041705" y="3975436"/>
              <a:ext cx="106824" cy="383653"/>
            </a:xfrm>
            <a:custGeom>
              <a:avLst/>
              <a:gdLst>
                <a:gd name="connsiteX0" fmla="*/ 0 w 106824"/>
                <a:gd name="connsiteY0" fmla="*/ 383653 h 383653"/>
                <a:gd name="connsiteX1" fmla="*/ 99224 w 106824"/>
                <a:gd name="connsiteY1" fmla="*/ 291047 h 383653"/>
                <a:gd name="connsiteX2" fmla="*/ 99224 w 106824"/>
                <a:gd name="connsiteY2" fmla="*/ 138909 h 383653"/>
                <a:gd name="connsiteX3" fmla="*/ 92609 w 106824"/>
                <a:gd name="connsiteY3" fmla="*/ 0 h 383653"/>
              </a:gdLst>
              <a:ahLst/>
              <a:cxnLst>
                <a:cxn ang="0">
                  <a:pos x="connsiteX0" y="connsiteY0"/>
                </a:cxn>
                <a:cxn ang="0">
                  <a:pos x="connsiteX1" y="connsiteY1"/>
                </a:cxn>
                <a:cxn ang="0">
                  <a:pos x="connsiteX2" y="connsiteY2"/>
                </a:cxn>
                <a:cxn ang="0">
                  <a:pos x="connsiteX3" y="connsiteY3"/>
                </a:cxn>
              </a:cxnLst>
              <a:rect l="l" t="t" r="r" b="b"/>
              <a:pathLst>
                <a:path w="106824" h="383653">
                  <a:moveTo>
                    <a:pt x="0" y="383653"/>
                  </a:moveTo>
                  <a:cubicBezTo>
                    <a:pt x="41343" y="357745"/>
                    <a:pt x="82687" y="331838"/>
                    <a:pt x="99224" y="291047"/>
                  </a:cubicBezTo>
                  <a:cubicBezTo>
                    <a:pt x="115761" y="250256"/>
                    <a:pt x="100326" y="187417"/>
                    <a:pt x="99224" y="138909"/>
                  </a:cubicBezTo>
                  <a:cubicBezTo>
                    <a:pt x="98122" y="90401"/>
                    <a:pt x="92609" y="0"/>
                    <a:pt x="92609"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3280992" y="4557530"/>
              <a:ext cx="231521" cy="193076"/>
            </a:xfrm>
            <a:custGeom>
              <a:avLst/>
              <a:gdLst>
                <a:gd name="connsiteX0" fmla="*/ 231521 w 231521"/>
                <a:gd name="connsiteY0" fmla="*/ 0 h 193076"/>
                <a:gd name="connsiteX1" fmla="*/ 198447 w 231521"/>
                <a:gd name="connsiteY1" fmla="*/ 119065 h 193076"/>
                <a:gd name="connsiteX2" fmla="*/ 59534 w 231521"/>
                <a:gd name="connsiteY2" fmla="*/ 185212 h 193076"/>
                <a:gd name="connsiteX3" fmla="*/ 0 w 231521"/>
                <a:gd name="connsiteY3" fmla="*/ 191827 h 193076"/>
              </a:gdLst>
              <a:ahLst/>
              <a:cxnLst>
                <a:cxn ang="0">
                  <a:pos x="connsiteX0" y="connsiteY0"/>
                </a:cxn>
                <a:cxn ang="0">
                  <a:pos x="connsiteX1" y="connsiteY1"/>
                </a:cxn>
                <a:cxn ang="0">
                  <a:pos x="connsiteX2" y="connsiteY2"/>
                </a:cxn>
                <a:cxn ang="0">
                  <a:pos x="connsiteX3" y="connsiteY3"/>
                </a:cxn>
              </a:cxnLst>
              <a:rect l="l" t="t" r="r" b="b"/>
              <a:pathLst>
                <a:path w="231521" h="193076">
                  <a:moveTo>
                    <a:pt x="231521" y="0"/>
                  </a:moveTo>
                  <a:cubicBezTo>
                    <a:pt x="229316" y="44098"/>
                    <a:pt x="227111" y="88197"/>
                    <a:pt x="198447" y="119065"/>
                  </a:cubicBezTo>
                  <a:cubicBezTo>
                    <a:pt x="169783" y="149933"/>
                    <a:pt x="92608" y="173085"/>
                    <a:pt x="59534" y="185212"/>
                  </a:cubicBezTo>
                  <a:cubicBezTo>
                    <a:pt x="26460" y="197339"/>
                    <a:pt x="0" y="191827"/>
                    <a:pt x="0" y="191827"/>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Forme libre 9"/>
            <p:cNvSpPr/>
            <p:nvPr/>
          </p:nvSpPr>
          <p:spPr>
            <a:xfrm>
              <a:off x="3029583" y="3644701"/>
              <a:ext cx="423396" cy="1382473"/>
            </a:xfrm>
            <a:custGeom>
              <a:avLst/>
              <a:gdLst>
                <a:gd name="connsiteX0" fmla="*/ 423396 w 423396"/>
                <a:gd name="connsiteY0" fmla="*/ 0 h 1382473"/>
                <a:gd name="connsiteX1" fmla="*/ 86036 w 423396"/>
                <a:gd name="connsiteY1" fmla="*/ 264588 h 1382473"/>
                <a:gd name="connsiteX2" fmla="*/ 13272 w 423396"/>
                <a:gd name="connsiteY2" fmla="*/ 515947 h 1382473"/>
                <a:gd name="connsiteX3" fmla="*/ 39732 w 423396"/>
                <a:gd name="connsiteY3" fmla="*/ 806994 h 1382473"/>
                <a:gd name="connsiteX4" fmla="*/ 26502 w 423396"/>
                <a:gd name="connsiteY4" fmla="*/ 906215 h 1382473"/>
                <a:gd name="connsiteX5" fmla="*/ 42 w 423396"/>
                <a:gd name="connsiteY5" fmla="*/ 1157573 h 1382473"/>
                <a:gd name="connsiteX6" fmla="*/ 19887 w 423396"/>
                <a:gd name="connsiteY6" fmla="*/ 1382473 h 138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396" h="1382473">
                  <a:moveTo>
                    <a:pt x="423396" y="0"/>
                  </a:moveTo>
                  <a:cubicBezTo>
                    <a:pt x="288893" y="89298"/>
                    <a:pt x="154390" y="178597"/>
                    <a:pt x="86036" y="264588"/>
                  </a:cubicBezTo>
                  <a:cubicBezTo>
                    <a:pt x="17682" y="350579"/>
                    <a:pt x="20989" y="425546"/>
                    <a:pt x="13272" y="515947"/>
                  </a:cubicBezTo>
                  <a:cubicBezTo>
                    <a:pt x="5555" y="606348"/>
                    <a:pt x="37527" y="741949"/>
                    <a:pt x="39732" y="806994"/>
                  </a:cubicBezTo>
                  <a:cubicBezTo>
                    <a:pt x="41937" y="872039"/>
                    <a:pt x="33117" y="847785"/>
                    <a:pt x="26502" y="906215"/>
                  </a:cubicBezTo>
                  <a:cubicBezTo>
                    <a:pt x="19887" y="964645"/>
                    <a:pt x="1144" y="1078197"/>
                    <a:pt x="42" y="1157573"/>
                  </a:cubicBezTo>
                  <a:cubicBezTo>
                    <a:pt x="-1061" y="1236949"/>
                    <a:pt x="19887" y="1382473"/>
                    <a:pt x="19887" y="138247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 name="Forme libre 10"/>
            <p:cNvSpPr/>
            <p:nvPr/>
          </p:nvSpPr>
          <p:spPr>
            <a:xfrm>
              <a:off x="3565432" y="3471048"/>
              <a:ext cx="1396184" cy="1595814"/>
            </a:xfrm>
            <a:custGeom>
              <a:avLst/>
              <a:gdLst>
                <a:gd name="connsiteX0" fmla="*/ 972391 w 1396184"/>
                <a:gd name="connsiteY0" fmla="*/ 1595814 h 1595814"/>
                <a:gd name="connsiteX1" fmla="*/ 1164223 w 1396184"/>
                <a:gd name="connsiteY1" fmla="*/ 1351070 h 1595814"/>
                <a:gd name="connsiteX2" fmla="*/ 1283291 w 1396184"/>
                <a:gd name="connsiteY2" fmla="*/ 1179088 h 1595814"/>
                <a:gd name="connsiteX3" fmla="*/ 1336211 w 1396184"/>
                <a:gd name="connsiteY3" fmla="*/ 954188 h 1595814"/>
                <a:gd name="connsiteX4" fmla="*/ 1382515 w 1396184"/>
                <a:gd name="connsiteY4" fmla="*/ 775591 h 1595814"/>
                <a:gd name="connsiteX5" fmla="*/ 1382515 w 1396184"/>
                <a:gd name="connsiteY5" fmla="*/ 537462 h 1595814"/>
                <a:gd name="connsiteX6" fmla="*/ 1223757 w 1396184"/>
                <a:gd name="connsiteY6" fmla="*/ 391939 h 1595814"/>
                <a:gd name="connsiteX7" fmla="*/ 853323 w 1396184"/>
                <a:gd name="connsiteY7" fmla="*/ 233186 h 1595814"/>
                <a:gd name="connsiteX8" fmla="*/ 582112 w 1396184"/>
                <a:gd name="connsiteY8" fmla="*/ 160424 h 1595814"/>
                <a:gd name="connsiteX9" fmla="*/ 390280 w 1396184"/>
                <a:gd name="connsiteY9" fmla="*/ 54589 h 1595814"/>
                <a:gd name="connsiteX10" fmla="*/ 205062 w 1396184"/>
                <a:gd name="connsiteY10" fmla="*/ 1671 h 1595814"/>
                <a:gd name="connsiteX11" fmla="*/ 0 w 1396184"/>
                <a:gd name="connsiteY11" fmla="*/ 114121 h 159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6184" h="1595814">
                  <a:moveTo>
                    <a:pt x="972391" y="1595814"/>
                  </a:moveTo>
                  <a:cubicBezTo>
                    <a:pt x="1042398" y="1508169"/>
                    <a:pt x="1112406" y="1420524"/>
                    <a:pt x="1164223" y="1351070"/>
                  </a:cubicBezTo>
                  <a:cubicBezTo>
                    <a:pt x="1216040" y="1281616"/>
                    <a:pt x="1254626" y="1245235"/>
                    <a:pt x="1283291" y="1179088"/>
                  </a:cubicBezTo>
                  <a:cubicBezTo>
                    <a:pt x="1311956" y="1112941"/>
                    <a:pt x="1319674" y="1021437"/>
                    <a:pt x="1336211" y="954188"/>
                  </a:cubicBezTo>
                  <a:cubicBezTo>
                    <a:pt x="1352748" y="886938"/>
                    <a:pt x="1374798" y="845045"/>
                    <a:pt x="1382515" y="775591"/>
                  </a:cubicBezTo>
                  <a:cubicBezTo>
                    <a:pt x="1390232" y="706137"/>
                    <a:pt x="1408975" y="601404"/>
                    <a:pt x="1382515" y="537462"/>
                  </a:cubicBezTo>
                  <a:cubicBezTo>
                    <a:pt x="1356055" y="473520"/>
                    <a:pt x="1311956" y="442652"/>
                    <a:pt x="1223757" y="391939"/>
                  </a:cubicBezTo>
                  <a:cubicBezTo>
                    <a:pt x="1135558" y="341226"/>
                    <a:pt x="960264" y="271772"/>
                    <a:pt x="853323" y="233186"/>
                  </a:cubicBezTo>
                  <a:cubicBezTo>
                    <a:pt x="746382" y="194600"/>
                    <a:pt x="659286" y="190190"/>
                    <a:pt x="582112" y="160424"/>
                  </a:cubicBezTo>
                  <a:cubicBezTo>
                    <a:pt x="504938" y="130658"/>
                    <a:pt x="453122" y="81048"/>
                    <a:pt x="390280" y="54589"/>
                  </a:cubicBezTo>
                  <a:cubicBezTo>
                    <a:pt x="327438" y="28130"/>
                    <a:pt x="270109" y="-8251"/>
                    <a:pt x="205062" y="1671"/>
                  </a:cubicBezTo>
                  <a:cubicBezTo>
                    <a:pt x="140015" y="11593"/>
                    <a:pt x="0" y="114121"/>
                    <a:pt x="0" y="11412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a:off x="3512513" y="3611628"/>
              <a:ext cx="483622" cy="264588"/>
            </a:xfrm>
            <a:custGeom>
              <a:avLst/>
              <a:gdLst>
                <a:gd name="connsiteX0" fmla="*/ 191832 w 483622"/>
                <a:gd name="connsiteY0" fmla="*/ 0 h 264588"/>
                <a:gd name="connsiteX1" fmla="*/ 39690 w 483622"/>
                <a:gd name="connsiteY1" fmla="*/ 33073 h 264588"/>
                <a:gd name="connsiteX2" fmla="*/ 39690 w 483622"/>
                <a:gd name="connsiteY2" fmla="*/ 85991 h 264588"/>
                <a:gd name="connsiteX3" fmla="*/ 178603 w 483622"/>
                <a:gd name="connsiteY3" fmla="*/ 92606 h 264588"/>
                <a:gd name="connsiteX4" fmla="*/ 85994 w 483622"/>
                <a:gd name="connsiteY4" fmla="*/ 152138 h 264588"/>
                <a:gd name="connsiteX5" fmla="*/ 0 w 483622"/>
                <a:gd name="connsiteY5" fmla="*/ 218285 h 264588"/>
                <a:gd name="connsiteX6" fmla="*/ 85994 w 483622"/>
                <a:gd name="connsiteY6" fmla="*/ 244744 h 264588"/>
                <a:gd name="connsiteX7" fmla="*/ 224907 w 483622"/>
                <a:gd name="connsiteY7" fmla="*/ 205056 h 264588"/>
                <a:gd name="connsiteX8" fmla="*/ 377050 w 483622"/>
                <a:gd name="connsiteY8" fmla="*/ 191826 h 264588"/>
                <a:gd name="connsiteX9" fmla="*/ 476273 w 483622"/>
                <a:gd name="connsiteY9" fmla="*/ 211670 h 264588"/>
                <a:gd name="connsiteX10" fmla="*/ 476273 w 483622"/>
                <a:gd name="connsiteY10" fmla="*/ 264588 h 264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3622" h="264588">
                  <a:moveTo>
                    <a:pt x="191832" y="0"/>
                  </a:moveTo>
                  <a:cubicBezTo>
                    <a:pt x="128439" y="9370"/>
                    <a:pt x="65047" y="18741"/>
                    <a:pt x="39690" y="33073"/>
                  </a:cubicBezTo>
                  <a:cubicBezTo>
                    <a:pt x="14333" y="47405"/>
                    <a:pt x="16538" y="76069"/>
                    <a:pt x="39690" y="85991"/>
                  </a:cubicBezTo>
                  <a:cubicBezTo>
                    <a:pt x="62842" y="95913"/>
                    <a:pt x="170886" y="81582"/>
                    <a:pt x="178603" y="92606"/>
                  </a:cubicBezTo>
                  <a:cubicBezTo>
                    <a:pt x="186320" y="103630"/>
                    <a:pt x="115761" y="131192"/>
                    <a:pt x="85994" y="152138"/>
                  </a:cubicBezTo>
                  <a:cubicBezTo>
                    <a:pt x="56227" y="173084"/>
                    <a:pt x="0" y="202851"/>
                    <a:pt x="0" y="218285"/>
                  </a:cubicBezTo>
                  <a:cubicBezTo>
                    <a:pt x="0" y="233719"/>
                    <a:pt x="48510" y="246949"/>
                    <a:pt x="85994" y="244744"/>
                  </a:cubicBezTo>
                  <a:cubicBezTo>
                    <a:pt x="123478" y="242539"/>
                    <a:pt x="176398" y="213876"/>
                    <a:pt x="224907" y="205056"/>
                  </a:cubicBezTo>
                  <a:cubicBezTo>
                    <a:pt x="273416" y="196236"/>
                    <a:pt x="335156" y="190724"/>
                    <a:pt x="377050" y="191826"/>
                  </a:cubicBezTo>
                  <a:cubicBezTo>
                    <a:pt x="418944" y="192928"/>
                    <a:pt x="459736" y="199543"/>
                    <a:pt x="476273" y="211670"/>
                  </a:cubicBezTo>
                  <a:cubicBezTo>
                    <a:pt x="492810" y="223797"/>
                    <a:pt x="476273" y="264588"/>
                    <a:pt x="476273" y="264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3260761" y="4101116"/>
              <a:ext cx="178988" cy="601938"/>
            </a:xfrm>
            <a:custGeom>
              <a:avLst/>
              <a:gdLst>
                <a:gd name="connsiteX0" fmla="*/ 66535 w 178988"/>
                <a:gd name="connsiteY0" fmla="*/ 0 h 601938"/>
                <a:gd name="connsiteX1" fmla="*/ 40075 w 178988"/>
                <a:gd name="connsiteY1" fmla="*/ 59532 h 601938"/>
                <a:gd name="connsiteX2" fmla="*/ 59920 w 178988"/>
                <a:gd name="connsiteY2" fmla="*/ 271203 h 601938"/>
                <a:gd name="connsiteX3" fmla="*/ 59920 w 178988"/>
                <a:gd name="connsiteY3" fmla="*/ 396882 h 601938"/>
                <a:gd name="connsiteX4" fmla="*/ 386 w 178988"/>
                <a:gd name="connsiteY4" fmla="*/ 383653 h 601938"/>
                <a:gd name="connsiteX5" fmla="*/ 92994 w 178988"/>
                <a:gd name="connsiteY5" fmla="*/ 456414 h 601938"/>
                <a:gd name="connsiteX6" fmla="*/ 178988 w 178988"/>
                <a:gd name="connsiteY6" fmla="*/ 601938 h 601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988" h="601938">
                  <a:moveTo>
                    <a:pt x="66535" y="0"/>
                  </a:moveTo>
                  <a:cubicBezTo>
                    <a:pt x="53856" y="7166"/>
                    <a:pt x="41177" y="14332"/>
                    <a:pt x="40075" y="59532"/>
                  </a:cubicBezTo>
                  <a:cubicBezTo>
                    <a:pt x="38973" y="104732"/>
                    <a:pt x="56613" y="214978"/>
                    <a:pt x="59920" y="271203"/>
                  </a:cubicBezTo>
                  <a:cubicBezTo>
                    <a:pt x="63227" y="327428"/>
                    <a:pt x="69842" y="378140"/>
                    <a:pt x="59920" y="396882"/>
                  </a:cubicBezTo>
                  <a:cubicBezTo>
                    <a:pt x="49998" y="415624"/>
                    <a:pt x="-5126" y="373731"/>
                    <a:pt x="386" y="383653"/>
                  </a:cubicBezTo>
                  <a:cubicBezTo>
                    <a:pt x="5898" y="393575"/>
                    <a:pt x="63227" y="420033"/>
                    <a:pt x="92994" y="456414"/>
                  </a:cubicBezTo>
                  <a:cubicBezTo>
                    <a:pt x="122761" y="492795"/>
                    <a:pt x="150874" y="547366"/>
                    <a:pt x="178988" y="60193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3128849" y="4127575"/>
              <a:ext cx="171987" cy="20430"/>
            </a:xfrm>
            <a:custGeom>
              <a:avLst/>
              <a:gdLst>
                <a:gd name="connsiteX0" fmla="*/ 171987 w 171987"/>
                <a:gd name="connsiteY0" fmla="*/ 13229 h 20430"/>
                <a:gd name="connsiteX1" fmla="*/ 105838 w 171987"/>
                <a:gd name="connsiteY1" fmla="*/ 19844 h 20430"/>
                <a:gd name="connsiteX2" fmla="*/ 0 w 171987"/>
                <a:gd name="connsiteY2" fmla="*/ 0 h 20430"/>
              </a:gdLst>
              <a:ahLst/>
              <a:cxnLst>
                <a:cxn ang="0">
                  <a:pos x="connsiteX0" y="connsiteY0"/>
                </a:cxn>
                <a:cxn ang="0">
                  <a:pos x="connsiteX1" y="connsiteY1"/>
                </a:cxn>
                <a:cxn ang="0">
                  <a:pos x="connsiteX2" y="connsiteY2"/>
                </a:cxn>
              </a:cxnLst>
              <a:rect l="l" t="t" r="r" b="b"/>
              <a:pathLst>
                <a:path w="171987" h="20430">
                  <a:moveTo>
                    <a:pt x="171987" y="13229"/>
                  </a:moveTo>
                  <a:cubicBezTo>
                    <a:pt x="153244" y="17639"/>
                    <a:pt x="134502" y="22049"/>
                    <a:pt x="105838" y="19844"/>
                  </a:cubicBezTo>
                  <a:cubicBezTo>
                    <a:pt x="77174" y="17639"/>
                    <a:pt x="0" y="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3394968" y="4048198"/>
              <a:ext cx="349067" cy="239511"/>
            </a:xfrm>
            <a:custGeom>
              <a:avLst/>
              <a:gdLst>
                <a:gd name="connsiteX0" fmla="*/ 5092 w 349067"/>
                <a:gd name="connsiteY0" fmla="*/ 0 h 239511"/>
                <a:gd name="connsiteX1" fmla="*/ 5092 w 349067"/>
                <a:gd name="connsiteY1" fmla="*/ 79377 h 239511"/>
                <a:gd name="connsiteX2" fmla="*/ 58011 w 349067"/>
                <a:gd name="connsiteY2" fmla="*/ 85991 h 239511"/>
                <a:gd name="connsiteX3" fmla="*/ 104315 w 349067"/>
                <a:gd name="connsiteY3" fmla="*/ 0 h 239511"/>
                <a:gd name="connsiteX4" fmla="*/ 124160 w 349067"/>
                <a:gd name="connsiteY4" fmla="*/ 85991 h 239511"/>
                <a:gd name="connsiteX5" fmla="*/ 150620 w 349067"/>
                <a:gd name="connsiteY5" fmla="*/ 224900 h 239511"/>
                <a:gd name="connsiteX6" fmla="*/ 196924 w 349067"/>
                <a:gd name="connsiteY6" fmla="*/ 224900 h 239511"/>
                <a:gd name="connsiteX7" fmla="*/ 223384 w 349067"/>
                <a:gd name="connsiteY7" fmla="*/ 132294 h 239511"/>
                <a:gd name="connsiteX8" fmla="*/ 256458 w 349067"/>
                <a:gd name="connsiteY8" fmla="*/ 92606 h 239511"/>
                <a:gd name="connsiteX9" fmla="*/ 329222 w 349067"/>
                <a:gd name="connsiteY9" fmla="*/ 185212 h 239511"/>
                <a:gd name="connsiteX10" fmla="*/ 349067 w 349067"/>
                <a:gd name="connsiteY10" fmla="*/ 145524 h 239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9067" h="239511">
                  <a:moveTo>
                    <a:pt x="5092" y="0"/>
                  </a:moveTo>
                  <a:cubicBezTo>
                    <a:pt x="682" y="32522"/>
                    <a:pt x="-3728" y="65045"/>
                    <a:pt x="5092" y="79377"/>
                  </a:cubicBezTo>
                  <a:cubicBezTo>
                    <a:pt x="13912" y="93709"/>
                    <a:pt x="41474" y="99220"/>
                    <a:pt x="58011" y="85991"/>
                  </a:cubicBezTo>
                  <a:cubicBezTo>
                    <a:pt x="74548" y="72762"/>
                    <a:pt x="93290" y="0"/>
                    <a:pt x="104315" y="0"/>
                  </a:cubicBezTo>
                  <a:cubicBezTo>
                    <a:pt x="115340" y="0"/>
                    <a:pt x="116443" y="48508"/>
                    <a:pt x="124160" y="85991"/>
                  </a:cubicBezTo>
                  <a:cubicBezTo>
                    <a:pt x="131877" y="123474"/>
                    <a:pt x="138493" y="201749"/>
                    <a:pt x="150620" y="224900"/>
                  </a:cubicBezTo>
                  <a:cubicBezTo>
                    <a:pt x="162747" y="248051"/>
                    <a:pt x="184797" y="240334"/>
                    <a:pt x="196924" y="224900"/>
                  </a:cubicBezTo>
                  <a:cubicBezTo>
                    <a:pt x="209051" y="209466"/>
                    <a:pt x="213462" y="154343"/>
                    <a:pt x="223384" y="132294"/>
                  </a:cubicBezTo>
                  <a:cubicBezTo>
                    <a:pt x="233306" y="110245"/>
                    <a:pt x="238819" y="83786"/>
                    <a:pt x="256458" y="92606"/>
                  </a:cubicBezTo>
                  <a:cubicBezTo>
                    <a:pt x="274097" y="101426"/>
                    <a:pt x="313787" y="176392"/>
                    <a:pt x="329222" y="185212"/>
                  </a:cubicBezTo>
                  <a:cubicBezTo>
                    <a:pt x="344657" y="194032"/>
                    <a:pt x="349067" y="145524"/>
                    <a:pt x="349067" y="14552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3425347" y="4365704"/>
              <a:ext cx="484060" cy="227691"/>
            </a:xfrm>
            <a:custGeom>
              <a:avLst/>
              <a:gdLst>
                <a:gd name="connsiteX0" fmla="*/ 14402 w 484060"/>
                <a:gd name="connsiteY0" fmla="*/ 0 h 227691"/>
                <a:gd name="connsiteX1" fmla="*/ 1172 w 484060"/>
                <a:gd name="connsiteY1" fmla="*/ 59532 h 227691"/>
                <a:gd name="connsiteX2" fmla="*/ 40862 w 484060"/>
                <a:gd name="connsiteY2" fmla="*/ 92606 h 227691"/>
                <a:gd name="connsiteX3" fmla="*/ 133470 w 484060"/>
                <a:gd name="connsiteY3" fmla="*/ 33073 h 227691"/>
                <a:gd name="connsiteX4" fmla="*/ 179775 w 484060"/>
                <a:gd name="connsiteY4" fmla="*/ 112450 h 227691"/>
                <a:gd name="connsiteX5" fmla="*/ 193005 w 484060"/>
                <a:gd name="connsiteY5" fmla="*/ 205056 h 227691"/>
                <a:gd name="connsiteX6" fmla="*/ 259154 w 484060"/>
                <a:gd name="connsiteY6" fmla="*/ 224900 h 227691"/>
                <a:gd name="connsiteX7" fmla="*/ 292228 w 484060"/>
                <a:gd name="connsiteY7" fmla="*/ 158753 h 227691"/>
                <a:gd name="connsiteX8" fmla="*/ 345147 w 484060"/>
                <a:gd name="connsiteY8" fmla="*/ 105835 h 227691"/>
                <a:gd name="connsiteX9" fmla="*/ 431141 w 484060"/>
                <a:gd name="connsiteY9" fmla="*/ 191826 h 227691"/>
                <a:gd name="connsiteX10" fmla="*/ 484060 w 484060"/>
                <a:gd name="connsiteY10" fmla="*/ 145523 h 227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4060" h="227691">
                  <a:moveTo>
                    <a:pt x="14402" y="0"/>
                  </a:moveTo>
                  <a:cubicBezTo>
                    <a:pt x="5582" y="22049"/>
                    <a:pt x="-3238" y="44098"/>
                    <a:pt x="1172" y="59532"/>
                  </a:cubicBezTo>
                  <a:cubicBezTo>
                    <a:pt x="5582" y="74966"/>
                    <a:pt x="18812" y="97016"/>
                    <a:pt x="40862" y="92606"/>
                  </a:cubicBezTo>
                  <a:cubicBezTo>
                    <a:pt x="62912" y="88196"/>
                    <a:pt x="110318" y="29766"/>
                    <a:pt x="133470" y="33073"/>
                  </a:cubicBezTo>
                  <a:cubicBezTo>
                    <a:pt x="156622" y="36380"/>
                    <a:pt x="169853" y="83786"/>
                    <a:pt x="179775" y="112450"/>
                  </a:cubicBezTo>
                  <a:cubicBezTo>
                    <a:pt x="189698" y="141114"/>
                    <a:pt x="179775" y="186314"/>
                    <a:pt x="193005" y="205056"/>
                  </a:cubicBezTo>
                  <a:cubicBezTo>
                    <a:pt x="206235" y="223798"/>
                    <a:pt x="242617" y="232617"/>
                    <a:pt x="259154" y="224900"/>
                  </a:cubicBezTo>
                  <a:cubicBezTo>
                    <a:pt x="275691" y="217183"/>
                    <a:pt x="277896" y="178597"/>
                    <a:pt x="292228" y="158753"/>
                  </a:cubicBezTo>
                  <a:cubicBezTo>
                    <a:pt x="306560" y="138909"/>
                    <a:pt x="321995" y="100323"/>
                    <a:pt x="345147" y="105835"/>
                  </a:cubicBezTo>
                  <a:cubicBezTo>
                    <a:pt x="368299" y="111347"/>
                    <a:pt x="407989" y="185211"/>
                    <a:pt x="431141" y="191826"/>
                  </a:cubicBezTo>
                  <a:cubicBezTo>
                    <a:pt x="454293" y="198441"/>
                    <a:pt x="484060" y="145523"/>
                    <a:pt x="484060" y="14552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3744035" y="3638087"/>
              <a:ext cx="297670" cy="107592"/>
            </a:xfrm>
            <a:custGeom>
              <a:avLst/>
              <a:gdLst>
                <a:gd name="connsiteX0" fmla="*/ 0 w 297670"/>
                <a:gd name="connsiteY0" fmla="*/ 0 h 107592"/>
                <a:gd name="connsiteX1" fmla="*/ 19844 w 297670"/>
                <a:gd name="connsiteY1" fmla="*/ 79376 h 107592"/>
                <a:gd name="connsiteX2" fmla="*/ 79379 w 297670"/>
                <a:gd name="connsiteY2" fmla="*/ 19844 h 107592"/>
                <a:gd name="connsiteX3" fmla="*/ 125683 w 297670"/>
                <a:gd name="connsiteY3" fmla="*/ 105835 h 107592"/>
                <a:gd name="connsiteX4" fmla="*/ 171987 w 297670"/>
                <a:gd name="connsiteY4" fmla="*/ 72761 h 107592"/>
                <a:gd name="connsiteX5" fmla="*/ 198447 w 297670"/>
                <a:gd name="connsiteY5" fmla="*/ 13229 h 107592"/>
                <a:gd name="connsiteX6" fmla="*/ 271211 w 297670"/>
                <a:gd name="connsiteY6" fmla="*/ 52917 h 107592"/>
                <a:gd name="connsiteX7" fmla="*/ 297670 w 297670"/>
                <a:gd name="connsiteY7" fmla="*/ 13229 h 107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670" h="107592">
                  <a:moveTo>
                    <a:pt x="0" y="0"/>
                  </a:moveTo>
                  <a:cubicBezTo>
                    <a:pt x="3307" y="38034"/>
                    <a:pt x="6614" y="76069"/>
                    <a:pt x="19844" y="79376"/>
                  </a:cubicBezTo>
                  <a:cubicBezTo>
                    <a:pt x="33074" y="82683"/>
                    <a:pt x="61739" y="15434"/>
                    <a:pt x="79379" y="19844"/>
                  </a:cubicBezTo>
                  <a:cubicBezTo>
                    <a:pt x="97019" y="24254"/>
                    <a:pt x="110248" y="97015"/>
                    <a:pt x="125683" y="105835"/>
                  </a:cubicBezTo>
                  <a:cubicBezTo>
                    <a:pt x="141118" y="114655"/>
                    <a:pt x="159860" y="88195"/>
                    <a:pt x="171987" y="72761"/>
                  </a:cubicBezTo>
                  <a:cubicBezTo>
                    <a:pt x="184114" y="57327"/>
                    <a:pt x="181910" y="16536"/>
                    <a:pt x="198447" y="13229"/>
                  </a:cubicBezTo>
                  <a:cubicBezTo>
                    <a:pt x="214984" y="9922"/>
                    <a:pt x="254674" y="52917"/>
                    <a:pt x="271211" y="52917"/>
                  </a:cubicBezTo>
                  <a:cubicBezTo>
                    <a:pt x="287748" y="52917"/>
                    <a:pt x="297670" y="13229"/>
                    <a:pt x="297670" y="1322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19" name="Multiplication 18"/>
          <p:cNvSpPr/>
          <p:nvPr/>
        </p:nvSpPr>
        <p:spPr>
          <a:xfrm>
            <a:off x="156610" y="3536918"/>
            <a:ext cx="765942" cy="739465"/>
          </a:xfrm>
          <a:prstGeom prst="mathMultiply">
            <a:avLst>
              <a:gd name="adj1" fmla="val 3589"/>
            </a:avLst>
          </a:prstGeom>
          <a:solidFill>
            <a:srgbClr val="800000"/>
          </a:solidFill>
          <a:ln>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24" name="Grouper 23"/>
          <p:cNvGrpSpPr/>
          <p:nvPr/>
        </p:nvGrpSpPr>
        <p:grpSpPr>
          <a:xfrm>
            <a:off x="392992" y="1913709"/>
            <a:ext cx="1550011" cy="1414410"/>
            <a:chOff x="1180146" y="1976278"/>
            <a:chExt cx="2571626" cy="2472108"/>
          </a:xfrm>
        </p:grpSpPr>
        <p:sp>
          <p:nvSpPr>
            <p:cNvPr id="21" name="Forme libre 20"/>
            <p:cNvSpPr/>
            <p:nvPr/>
          </p:nvSpPr>
          <p:spPr>
            <a:xfrm>
              <a:off x="1180146" y="1976278"/>
              <a:ext cx="2571626" cy="2472108"/>
            </a:xfrm>
            <a:custGeom>
              <a:avLst/>
              <a:gdLst>
                <a:gd name="connsiteX0" fmla="*/ 638013 w 2571626"/>
                <a:gd name="connsiteY0" fmla="*/ 237505 h 2472108"/>
                <a:gd name="connsiteX1" fmla="*/ 297976 w 2571626"/>
                <a:gd name="connsiteY1" fmla="*/ 438758 h 2472108"/>
                <a:gd name="connsiteX2" fmla="*/ 34273 w 2571626"/>
                <a:gd name="connsiteY2" fmla="*/ 1014758 h 2472108"/>
                <a:gd name="connsiteX3" fmla="*/ 55092 w 2571626"/>
                <a:gd name="connsiteY3" fmla="*/ 1687915 h 2472108"/>
                <a:gd name="connsiteX4" fmla="*/ 506162 w 2571626"/>
                <a:gd name="connsiteY4" fmla="*/ 2291674 h 2472108"/>
                <a:gd name="connsiteX5" fmla="*/ 1193177 w 2571626"/>
                <a:gd name="connsiteY5" fmla="*/ 2472108 h 2472108"/>
                <a:gd name="connsiteX6" fmla="*/ 1935707 w 2571626"/>
                <a:gd name="connsiteY6" fmla="*/ 2291674 h 2472108"/>
                <a:gd name="connsiteX7" fmla="*/ 2435354 w 2571626"/>
                <a:gd name="connsiteY7" fmla="*/ 1854469 h 2472108"/>
                <a:gd name="connsiteX8" fmla="*/ 2567205 w 2571626"/>
                <a:gd name="connsiteY8" fmla="*/ 1084156 h 2472108"/>
                <a:gd name="connsiteX9" fmla="*/ 2317382 w 2571626"/>
                <a:gd name="connsiteY9" fmla="*/ 473457 h 2472108"/>
                <a:gd name="connsiteX10" fmla="*/ 1796916 w 2571626"/>
                <a:gd name="connsiteY10" fmla="*/ 64011 h 2472108"/>
                <a:gd name="connsiteX11" fmla="*/ 1123781 w 2571626"/>
                <a:gd name="connsiteY11" fmla="*/ 15433 h 2472108"/>
                <a:gd name="connsiteX12" fmla="*/ 700469 w 2571626"/>
                <a:gd name="connsiteY12" fmla="*/ 209746 h 2472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71626" h="2472108">
                  <a:moveTo>
                    <a:pt x="638013" y="237505"/>
                  </a:moveTo>
                  <a:cubicBezTo>
                    <a:pt x="518306" y="273360"/>
                    <a:pt x="398599" y="309216"/>
                    <a:pt x="297976" y="438758"/>
                  </a:cubicBezTo>
                  <a:cubicBezTo>
                    <a:pt x="197353" y="568300"/>
                    <a:pt x="74754" y="806565"/>
                    <a:pt x="34273" y="1014758"/>
                  </a:cubicBezTo>
                  <a:cubicBezTo>
                    <a:pt x="-6208" y="1222951"/>
                    <a:pt x="-23556" y="1475096"/>
                    <a:pt x="55092" y="1687915"/>
                  </a:cubicBezTo>
                  <a:cubicBezTo>
                    <a:pt x="133740" y="1900734"/>
                    <a:pt x="316481" y="2160975"/>
                    <a:pt x="506162" y="2291674"/>
                  </a:cubicBezTo>
                  <a:cubicBezTo>
                    <a:pt x="695843" y="2422373"/>
                    <a:pt x="954920" y="2472108"/>
                    <a:pt x="1193177" y="2472108"/>
                  </a:cubicBezTo>
                  <a:cubicBezTo>
                    <a:pt x="1431434" y="2472108"/>
                    <a:pt x="1728678" y="2394614"/>
                    <a:pt x="1935707" y="2291674"/>
                  </a:cubicBezTo>
                  <a:cubicBezTo>
                    <a:pt x="2142736" y="2188734"/>
                    <a:pt x="2330104" y="2055722"/>
                    <a:pt x="2435354" y="1854469"/>
                  </a:cubicBezTo>
                  <a:cubicBezTo>
                    <a:pt x="2540604" y="1653216"/>
                    <a:pt x="2586867" y="1314324"/>
                    <a:pt x="2567205" y="1084156"/>
                  </a:cubicBezTo>
                  <a:cubicBezTo>
                    <a:pt x="2547543" y="853988"/>
                    <a:pt x="2445764" y="643481"/>
                    <a:pt x="2317382" y="473457"/>
                  </a:cubicBezTo>
                  <a:cubicBezTo>
                    <a:pt x="2189001" y="303433"/>
                    <a:pt x="1995849" y="140348"/>
                    <a:pt x="1796916" y="64011"/>
                  </a:cubicBezTo>
                  <a:cubicBezTo>
                    <a:pt x="1597983" y="-12326"/>
                    <a:pt x="1306522" y="-8856"/>
                    <a:pt x="1123781" y="15433"/>
                  </a:cubicBezTo>
                  <a:cubicBezTo>
                    <a:pt x="941040" y="39722"/>
                    <a:pt x="700469" y="209746"/>
                    <a:pt x="700469" y="20974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2414960" y="2262406"/>
              <a:ext cx="340037" cy="1054799"/>
            </a:xfrm>
            <a:custGeom>
              <a:avLst/>
              <a:gdLst>
                <a:gd name="connsiteX0" fmla="*/ 0 w 340037"/>
                <a:gd name="connsiteY0" fmla="*/ 1054799 h 1054799"/>
                <a:gd name="connsiteX1" fmla="*/ 83274 w 340037"/>
                <a:gd name="connsiteY1" fmla="*/ 631474 h 1054799"/>
                <a:gd name="connsiteX2" fmla="*/ 187367 w 340037"/>
                <a:gd name="connsiteY2" fmla="*/ 187329 h 1054799"/>
                <a:gd name="connsiteX3" fmla="*/ 215126 w 340037"/>
                <a:gd name="connsiteY3" fmla="*/ 6895 h 1054799"/>
                <a:gd name="connsiteX4" fmla="*/ 76335 w 340037"/>
                <a:gd name="connsiteY4" fmla="*/ 117931 h 1054799"/>
                <a:gd name="connsiteX5" fmla="*/ 34697 w 340037"/>
                <a:gd name="connsiteY5" fmla="*/ 152630 h 1054799"/>
                <a:gd name="connsiteX6" fmla="*/ 180428 w 340037"/>
                <a:gd name="connsiteY6" fmla="*/ 34654 h 1054799"/>
                <a:gd name="connsiteX7" fmla="*/ 229005 w 340037"/>
                <a:gd name="connsiteY7" fmla="*/ 6895 h 1054799"/>
                <a:gd name="connsiteX8" fmla="*/ 312279 w 340037"/>
                <a:gd name="connsiteY8" fmla="*/ 145690 h 1054799"/>
                <a:gd name="connsiteX9" fmla="*/ 340037 w 340037"/>
                <a:gd name="connsiteY9" fmla="*/ 173449 h 1054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0037" h="1054799">
                  <a:moveTo>
                    <a:pt x="0" y="1054799"/>
                  </a:moveTo>
                  <a:cubicBezTo>
                    <a:pt x="26023" y="915425"/>
                    <a:pt x="52046" y="776052"/>
                    <a:pt x="83274" y="631474"/>
                  </a:cubicBezTo>
                  <a:cubicBezTo>
                    <a:pt x="114502" y="486896"/>
                    <a:pt x="165392" y="291425"/>
                    <a:pt x="187367" y="187329"/>
                  </a:cubicBezTo>
                  <a:cubicBezTo>
                    <a:pt x="209342" y="83233"/>
                    <a:pt x="233631" y="18461"/>
                    <a:pt x="215126" y="6895"/>
                  </a:cubicBezTo>
                  <a:cubicBezTo>
                    <a:pt x="196621" y="-4671"/>
                    <a:pt x="106406" y="93642"/>
                    <a:pt x="76335" y="117931"/>
                  </a:cubicBezTo>
                  <a:cubicBezTo>
                    <a:pt x="46264" y="142220"/>
                    <a:pt x="34697" y="152630"/>
                    <a:pt x="34697" y="152630"/>
                  </a:cubicBezTo>
                  <a:cubicBezTo>
                    <a:pt x="52046" y="138750"/>
                    <a:pt x="148043" y="58943"/>
                    <a:pt x="180428" y="34654"/>
                  </a:cubicBezTo>
                  <a:cubicBezTo>
                    <a:pt x="212813" y="10365"/>
                    <a:pt x="207030" y="-11611"/>
                    <a:pt x="229005" y="6895"/>
                  </a:cubicBezTo>
                  <a:cubicBezTo>
                    <a:pt x="250980" y="25401"/>
                    <a:pt x="293774" y="117931"/>
                    <a:pt x="312279" y="145690"/>
                  </a:cubicBezTo>
                  <a:cubicBezTo>
                    <a:pt x="330784" y="173449"/>
                    <a:pt x="340037" y="173449"/>
                    <a:pt x="340037" y="17344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2401081" y="3169461"/>
              <a:ext cx="965447" cy="383696"/>
            </a:xfrm>
            <a:custGeom>
              <a:avLst/>
              <a:gdLst>
                <a:gd name="connsiteX0" fmla="*/ 0 w 965447"/>
                <a:gd name="connsiteY0" fmla="*/ 244900 h 383696"/>
                <a:gd name="connsiteX1" fmla="*/ 291460 w 965447"/>
                <a:gd name="connsiteY1" fmla="*/ 140804 h 383696"/>
                <a:gd name="connsiteX2" fmla="*/ 791107 w 965447"/>
                <a:gd name="connsiteY2" fmla="*/ 140804 h 383696"/>
                <a:gd name="connsiteX3" fmla="*/ 950717 w 965447"/>
                <a:gd name="connsiteY3" fmla="*/ 140804 h 383696"/>
                <a:gd name="connsiteX4" fmla="*/ 811926 w 965447"/>
                <a:gd name="connsiteY4" fmla="*/ 2009 h 383696"/>
                <a:gd name="connsiteX5" fmla="*/ 909079 w 965447"/>
                <a:gd name="connsiteY5" fmla="*/ 64467 h 383696"/>
                <a:gd name="connsiteX6" fmla="*/ 964596 w 965447"/>
                <a:gd name="connsiteY6" fmla="*/ 147744 h 383696"/>
                <a:gd name="connsiteX7" fmla="*/ 867442 w 965447"/>
                <a:gd name="connsiteY7" fmla="*/ 300419 h 383696"/>
                <a:gd name="connsiteX8" fmla="*/ 784168 w 965447"/>
                <a:gd name="connsiteY8" fmla="*/ 383696 h 383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5447" h="383696">
                  <a:moveTo>
                    <a:pt x="0" y="244900"/>
                  </a:moveTo>
                  <a:cubicBezTo>
                    <a:pt x="79804" y="201526"/>
                    <a:pt x="159609" y="158153"/>
                    <a:pt x="291460" y="140804"/>
                  </a:cubicBezTo>
                  <a:cubicBezTo>
                    <a:pt x="423311" y="123455"/>
                    <a:pt x="791107" y="140804"/>
                    <a:pt x="791107" y="140804"/>
                  </a:cubicBezTo>
                  <a:cubicBezTo>
                    <a:pt x="900983" y="140804"/>
                    <a:pt x="947247" y="163936"/>
                    <a:pt x="950717" y="140804"/>
                  </a:cubicBezTo>
                  <a:cubicBezTo>
                    <a:pt x="954187" y="117672"/>
                    <a:pt x="818866" y="14732"/>
                    <a:pt x="811926" y="2009"/>
                  </a:cubicBezTo>
                  <a:cubicBezTo>
                    <a:pt x="804986" y="-10714"/>
                    <a:pt x="883634" y="40178"/>
                    <a:pt x="909079" y="64467"/>
                  </a:cubicBezTo>
                  <a:cubicBezTo>
                    <a:pt x="934524" y="88756"/>
                    <a:pt x="971535" y="108419"/>
                    <a:pt x="964596" y="147744"/>
                  </a:cubicBezTo>
                  <a:cubicBezTo>
                    <a:pt x="957657" y="187069"/>
                    <a:pt x="897513" y="261094"/>
                    <a:pt x="867442" y="300419"/>
                  </a:cubicBezTo>
                  <a:cubicBezTo>
                    <a:pt x="837371" y="339744"/>
                    <a:pt x="784168" y="383696"/>
                    <a:pt x="784168" y="38369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32" name="Grouper 31"/>
          <p:cNvGrpSpPr/>
          <p:nvPr/>
        </p:nvGrpSpPr>
        <p:grpSpPr>
          <a:xfrm>
            <a:off x="330877" y="6273528"/>
            <a:ext cx="1918447" cy="1346234"/>
            <a:chOff x="168473" y="1995644"/>
            <a:chExt cx="1334828" cy="952565"/>
          </a:xfrm>
        </p:grpSpPr>
        <p:sp>
          <p:nvSpPr>
            <p:cNvPr id="28" name="Forme libre 27"/>
            <p:cNvSpPr/>
            <p:nvPr/>
          </p:nvSpPr>
          <p:spPr>
            <a:xfrm>
              <a:off x="168473" y="2228901"/>
              <a:ext cx="1334828" cy="719308"/>
            </a:xfrm>
            <a:custGeom>
              <a:avLst/>
              <a:gdLst>
                <a:gd name="connsiteX0" fmla="*/ 0 w 1334828"/>
                <a:gd name="connsiteY0" fmla="*/ 0 h 719308"/>
                <a:gd name="connsiteX1" fmla="*/ 77757 w 1334828"/>
                <a:gd name="connsiteY1" fmla="*/ 272133 h 719308"/>
                <a:gd name="connsiteX2" fmla="*/ 149034 w 1334828"/>
                <a:gd name="connsiteY2" fmla="*/ 479472 h 719308"/>
                <a:gd name="connsiteX3" fmla="*/ 181433 w 1334828"/>
                <a:gd name="connsiteY3" fmla="*/ 706250 h 719308"/>
                <a:gd name="connsiteX4" fmla="*/ 323988 w 1334828"/>
                <a:gd name="connsiteY4" fmla="*/ 693291 h 719308"/>
                <a:gd name="connsiteX5" fmla="*/ 686853 w 1334828"/>
                <a:gd name="connsiteY5" fmla="*/ 706250 h 719308"/>
                <a:gd name="connsiteX6" fmla="*/ 952523 w 1334828"/>
                <a:gd name="connsiteY6" fmla="*/ 680333 h 719308"/>
                <a:gd name="connsiteX7" fmla="*/ 1088598 w 1334828"/>
                <a:gd name="connsiteY7" fmla="*/ 680333 h 719308"/>
                <a:gd name="connsiteX8" fmla="*/ 1133956 w 1334828"/>
                <a:gd name="connsiteY8" fmla="*/ 680333 h 719308"/>
                <a:gd name="connsiteX9" fmla="*/ 1224672 w 1334828"/>
                <a:gd name="connsiteY9" fmla="*/ 498911 h 719308"/>
                <a:gd name="connsiteX10" fmla="*/ 1276510 w 1334828"/>
                <a:gd name="connsiteY10" fmla="*/ 285092 h 719308"/>
                <a:gd name="connsiteX11" fmla="*/ 1334828 w 1334828"/>
                <a:gd name="connsiteY11" fmla="*/ 25917 h 719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4828" h="719308">
                  <a:moveTo>
                    <a:pt x="0" y="0"/>
                  </a:moveTo>
                  <a:cubicBezTo>
                    <a:pt x="26459" y="96110"/>
                    <a:pt x="52918" y="192221"/>
                    <a:pt x="77757" y="272133"/>
                  </a:cubicBezTo>
                  <a:cubicBezTo>
                    <a:pt x="102596" y="352045"/>
                    <a:pt x="131755" y="407119"/>
                    <a:pt x="149034" y="479472"/>
                  </a:cubicBezTo>
                  <a:cubicBezTo>
                    <a:pt x="166313" y="551825"/>
                    <a:pt x="152274" y="670614"/>
                    <a:pt x="181433" y="706250"/>
                  </a:cubicBezTo>
                  <a:cubicBezTo>
                    <a:pt x="210592" y="741886"/>
                    <a:pt x="239751" y="693291"/>
                    <a:pt x="323988" y="693291"/>
                  </a:cubicBezTo>
                  <a:cubicBezTo>
                    <a:pt x="408225" y="693291"/>
                    <a:pt x="582097" y="708410"/>
                    <a:pt x="686853" y="706250"/>
                  </a:cubicBezTo>
                  <a:cubicBezTo>
                    <a:pt x="791609" y="704090"/>
                    <a:pt x="885565" y="684653"/>
                    <a:pt x="952523" y="680333"/>
                  </a:cubicBezTo>
                  <a:cubicBezTo>
                    <a:pt x="1019481" y="676013"/>
                    <a:pt x="1088598" y="680333"/>
                    <a:pt x="1088598" y="680333"/>
                  </a:cubicBezTo>
                  <a:cubicBezTo>
                    <a:pt x="1118837" y="680333"/>
                    <a:pt x="1111277" y="710570"/>
                    <a:pt x="1133956" y="680333"/>
                  </a:cubicBezTo>
                  <a:cubicBezTo>
                    <a:pt x="1156635" y="650096"/>
                    <a:pt x="1200913" y="564785"/>
                    <a:pt x="1224672" y="498911"/>
                  </a:cubicBezTo>
                  <a:cubicBezTo>
                    <a:pt x="1248431" y="433038"/>
                    <a:pt x="1258151" y="363924"/>
                    <a:pt x="1276510" y="285092"/>
                  </a:cubicBezTo>
                  <a:cubicBezTo>
                    <a:pt x="1294869" y="206260"/>
                    <a:pt x="1334828" y="25917"/>
                    <a:pt x="1334828" y="2591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a:off x="1069158" y="2350773"/>
              <a:ext cx="401744" cy="72508"/>
            </a:xfrm>
            <a:custGeom>
              <a:avLst/>
              <a:gdLst>
                <a:gd name="connsiteX0" fmla="*/ 401744 w 401744"/>
                <a:gd name="connsiteY0" fmla="*/ 20674 h 72508"/>
                <a:gd name="connsiteX1" fmla="*/ 272149 w 401744"/>
                <a:gd name="connsiteY1" fmla="*/ 59550 h 72508"/>
                <a:gd name="connsiteX2" fmla="*/ 194392 w 401744"/>
                <a:gd name="connsiteY2" fmla="*/ 66029 h 72508"/>
                <a:gd name="connsiteX3" fmla="*/ 123115 w 401744"/>
                <a:gd name="connsiteY3" fmla="*/ 1236 h 72508"/>
                <a:gd name="connsiteX4" fmla="*/ 64797 w 401744"/>
                <a:gd name="connsiteY4" fmla="*/ 27153 h 72508"/>
                <a:gd name="connsiteX5" fmla="*/ 0 w 401744"/>
                <a:gd name="connsiteY5" fmla="*/ 72508 h 72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1744" h="72508">
                  <a:moveTo>
                    <a:pt x="401744" y="20674"/>
                  </a:moveTo>
                  <a:cubicBezTo>
                    <a:pt x="354226" y="36332"/>
                    <a:pt x="306708" y="51991"/>
                    <a:pt x="272149" y="59550"/>
                  </a:cubicBezTo>
                  <a:cubicBezTo>
                    <a:pt x="237590" y="67109"/>
                    <a:pt x="219231" y="75748"/>
                    <a:pt x="194392" y="66029"/>
                  </a:cubicBezTo>
                  <a:cubicBezTo>
                    <a:pt x="169553" y="56310"/>
                    <a:pt x="144714" y="7715"/>
                    <a:pt x="123115" y="1236"/>
                  </a:cubicBezTo>
                  <a:cubicBezTo>
                    <a:pt x="101516" y="-5243"/>
                    <a:pt x="85316" y="15274"/>
                    <a:pt x="64797" y="27153"/>
                  </a:cubicBezTo>
                  <a:cubicBezTo>
                    <a:pt x="44278" y="39032"/>
                    <a:pt x="0" y="72508"/>
                    <a:pt x="0" y="7250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265670" y="2358488"/>
              <a:ext cx="343426" cy="91607"/>
            </a:xfrm>
            <a:custGeom>
              <a:avLst/>
              <a:gdLst>
                <a:gd name="connsiteX0" fmla="*/ 0 w 343426"/>
                <a:gd name="connsiteY0" fmla="*/ 84232 h 91607"/>
                <a:gd name="connsiteX1" fmla="*/ 84236 w 343426"/>
                <a:gd name="connsiteY1" fmla="*/ 12959 h 91607"/>
                <a:gd name="connsiteX2" fmla="*/ 213831 w 343426"/>
                <a:gd name="connsiteY2" fmla="*/ 90711 h 91607"/>
                <a:gd name="connsiteX3" fmla="*/ 285108 w 343426"/>
                <a:gd name="connsiteY3" fmla="*/ 51835 h 91607"/>
                <a:gd name="connsiteX4" fmla="*/ 343426 w 343426"/>
                <a:gd name="connsiteY4" fmla="*/ 0 h 91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426" h="91607">
                  <a:moveTo>
                    <a:pt x="0" y="84232"/>
                  </a:moveTo>
                  <a:cubicBezTo>
                    <a:pt x="24299" y="48055"/>
                    <a:pt x="48598" y="11879"/>
                    <a:pt x="84236" y="12959"/>
                  </a:cubicBezTo>
                  <a:cubicBezTo>
                    <a:pt x="119874" y="14039"/>
                    <a:pt x="180352" y="84232"/>
                    <a:pt x="213831" y="90711"/>
                  </a:cubicBezTo>
                  <a:cubicBezTo>
                    <a:pt x="247310" y="97190"/>
                    <a:pt x="263509" y="66953"/>
                    <a:pt x="285108" y="51835"/>
                  </a:cubicBezTo>
                  <a:cubicBezTo>
                    <a:pt x="306707" y="36717"/>
                    <a:pt x="343426" y="0"/>
                    <a:pt x="343426"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614464" y="1995644"/>
              <a:ext cx="441734" cy="759229"/>
            </a:xfrm>
            <a:custGeom>
              <a:avLst/>
              <a:gdLst>
                <a:gd name="connsiteX0" fmla="*/ 221423 w 441734"/>
                <a:gd name="connsiteY0" fmla="*/ 6479 h 759229"/>
                <a:gd name="connsiteX1" fmla="*/ 137186 w 441734"/>
                <a:gd name="connsiteY1" fmla="*/ 168463 h 759229"/>
                <a:gd name="connsiteX2" fmla="*/ 46470 w 441734"/>
                <a:gd name="connsiteY2" fmla="*/ 330447 h 759229"/>
                <a:gd name="connsiteX3" fmla="*/ 1112 w 441734"/>
                <a:gd name="connsiteY3" fmla="*/ 453555 h 759229"/>
                <a:gd name="connsiteX4" fmla="*/ 20551 w 441734"/>
                <a:gd name="connsiteY4" fmla="*/ 485952 h 759229"/>
                <a:gd name="connsiteX5" fmla="*/ 91828 w 441734"/>
                <a:gd name="connsiteY5" fmla="*/ 434117 h 759229"/>
                <a:gd name="connsiteX6" fmla="*/ 130707 w 441734"/>
                <a:gd name="connsiteY6" fmla="*/ 369323 h 759229"/>
                <a:gd name="connsiteX7" fmla="*/ 78869 w 441734"/>
                <a:gd name="connsiteY7" fmla="*/ 589622 h 759229"/>
                <a:gd name="connsiteX8" fmla="*/ 104788 w 441734"/>
                <a:gd name="connsiteY8" fmla="*/ 758085 h 759229"/>
                <a:gd name="connsiteX9" fmla="*/ 156626 w 441734"/>
                <a:gd name="connsiteY9" fmla="*/ 654415 h 759229"/>
                <a:gd name="connsiteX10" fmla="*/ 214943 w 441734"/>
                <a:gd name="connsiteY10" fmla="*/ 479472 h 759229"/>
                <a:gd name="connsiteX11" fmla="*/ 176065 w 441734"/>
                <a:gd name="connsiteY11" fmla="*/ 647936 h 759229"/>
                <a:gd name="connsiteX12" fmla="*/ 208464 w 441734"/>
                <a:gd name="connsiteY12" fmla="*/ 751606 h 759229"/>
                <a:gd name="connsiteX13" fmla="*/ 273261 w 441734"/>
                <a:gd name="connsiteY13" fmla="*/ 641456 h 759229"/>
                <a:gd name="connsiteX14" fmla="*/ 286221 w 441734"/>
                <a:gd name="connsiteY14" fmla="*/ 460034 h 759229"/>
                <a:gd name="connsiteX15" fmla="*/ 286221 w 441734"/>
                <a:gd name="connsiteY15" fmla="*/ 667374 h 759229"/>
                <a:gd name="connsiteX16" fmla="*/ 344538 w 441734"/>
                <a:gd name="connsiteY16" fmla="*/ 745126 h 759229"/>
                <a:gd name="connsiteX17" fmla="*/ 357498 w 441734"/>
                <a:gd name="connsiteY17" fmla="*/ 667374 h 759229"/>
                <a:gd name="connsiteX18" fmla="*/ 370457 w 441734"/>
                <a:gd name="connsiteY18" fmla="*/ 466514 h 759229"/>
                <a:gd name="connsiteX19" fmla="*/ 370457 w 441734"/>
                <a:gd name="connsiteY19" fmla="*/ 628498 h 759229"/>
                <a:gd name="connsiteX20" fmla="*/ 396376 w 441734"/>
                <a:gd name="connsiteY20" fmla="*/ 667374 h 759229"/>
                <a:gd name="connsiteX21" fmla="*/ 441734 w 441734"/>
                <a:gd name="connsiteY21" fmla="*/ 544266 h 759229"/>
                <a:gd name="connsiteX22" fmla="*/ 441734 w 441734"/>
                <a:gd name="connsiteY22" fmla="*/ 375803 h 759229"/>
                <a:gd name="connsiteX23" fmla="*/ 396376 w 441734"/>
                <a:gd name="connsiteY23" fmla="*/ 123107 h 759229"/>
                <a:gd name="connsiteX24" fmla="*/ 370457 w 441734"/>
                <a:gd name="connsiteY24" fmla="*/ 0 h 759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41734" h="759229">
                  <a:moveTo>
                    <a:pt x="221423" y="6479"/>
                  </a:moveTo>
                  <a:cubicBezTo>
                    <a:pt x="193884" y="60473"/>
                    <a:pt x="166345" y="114468"/>
                    <a:pt x="137186" y="168463"/>
                  </a:cubicBezTo>
                  <a:cubicBezTo>
                    <a:pt x="108027" y="222458"/>
                    <a:pt x="69149" y="282932"/>
                    <a:pt x="46470" y="330447"/>
                  </a:cubicBezTo>
                  <a:cubicBezTo>
                    <a:pt x="23791" y="377962"/>
                    <a:pt x="5432" y="427638"/>
                    <a:pt x="1112" y="453555"/>
                  </a:cubicBezTo>
                  <a:cubicBezTo>
                    <a:pt x="-3208" y="479473"/>
                    <a:pt x="5432" y="489192"/>
                    <a:pt x="20551" y="485952"/>
                  </a:cubicBezTo>
                  <a:cubicBezTo>
                    <a:pt x="35670" y="482712"/>
                    <a:pt x="73469" y="453555"/>
                    <a:pt x="91828" y="434117"/>
                  </a:cubicBezTo>
                  <a:cubicBezTo>
                    <a:pt x="110187" y="414679"/>
                    <a:pt x="132867" y="343406"/>
                    <a:pt x="130707" y="369323"/>
                  </a:cubicBezTo>
                  <a:cubicBezTo>
                    <a:pt x="128547" y="395241"/>
                    <a:pt x="83189" y="524828"/>
                    <a:pt x="78869" y="589622"/>
                  </a:cubicBezTo>
                  <a:cubicBezTo>
                    <a:pt x="74549" y="654416"/>
                    <a:pt x="91829" y="747286"/>
                    <a:pt x="104788" y="758085"/>
                  </a:cubicBezTo>
                  <a:cubicBezTo>
                    <a:pt x="117747" y="768884"/>
                    <a:pt x="138267" y="700851"/>
                    <a:pt x="156626" y="654415"/>
                  </a:cubicBezTo>
                  <a:cubicBezTo>
                    <a:pt x="174985" y="607980"/>
                    <a:pt x="211703" y="480552"/>
                    <a:pt x="214943" y="479472"/>
                  </a:cubicBezTo>
                  <a:cubicBezTo>
                    <a:pt x="218183" y="478392"/>
                    <a:pt x="177145" y="602580"/>
                    <a:pt x="176065" y="647936"/>
                  </a:cubicBezTo>
                  <a:cubicBezTo>
                    <a:pt x="174985" y="693292"/>
                    <a:pt x="192265" y="752686"/>
                    <a:pt x="208464" y="751606"/>
                  </a:cubicBezTo>
                  <a:cubicBezTo>
                    <a:pt x="224663" y="750526"/>
                    <a:pt x="260302" y="690051"/>
                    <a:pt x="273261" y="641456"/>
                  </a:cubicBezTo>
                  <a:cubicBezTo>
                    <a:pt x="286221" y="592861"/>
                    <a:pt x="284061" y="455714"/>
                    <a:pt x="286221" y="460034"/>
                  </a:cubicBezTo>
                  <a:cubicBezTo>
                    <a:pt x="288381" y="464354"/>
                    <a:pt x="276501" y="619859"/>
                    <a:pt x="286221" y="667374"/>
                  </a:cubicBezTo>
                  <a:cubicBezTo>
                    <a:pt x="295941" y="714889"/>
                    <a:pt x="332659" y="745126"/>
                    <a:pt x="344538" y="745126"/>
                  </a:cubicBezTo>
                  <a:cubicBezTo>
                    <a:pt x="356417" y="745126"/>
                    <a:pt x="353178" y="713809"/>
                    <a:pt x="357498" y="667374"/>
                  </a:cubicBezTo>
                  <a:cubicBezTo>
                    <a:pt x="361818" y="620939"/>
                    <a:pt x="368297" y="472993"/>
                    <a:pt x="370457" y="466514"/>
                  </a:cubicBezTo>
                  <a:cubicBezTo>
                    <a:pt x="372617" y="460035"/>
                    <a:pt x="366137" y="595021"/>
                    <a:pt x="370457" y="628498"/>
                  </a:cubicBezTo>
                  <a:cubicBezTo>
                    <a:pt x="374777" y="661975"/>
                    <a:pt x="384497" y="681412"/>
                    <a:pt x="396376" y="667374"/>
                  </a:cubicBezTo>
                  <a:cubicBezTo>
                    <a:pt x="408255" y="653336"/>
                    <a:pt x="434174" y="592861"/>
                    <a:pt x="441734" y="544266"/>
                  </a:cubicBezTo>
                  <a:cubicBezTo>
                    <a:pt x="449294" y="495671"/>
                    <a:pt x="449294" y="445996"/>
                    <a:pt x="441734" y="375803"/>
                  </a:cubicBezTo>
                  <a:cubicBezTo>
                    <a:pt x="434174" y="305610"/>
                    <a:pt x="408255" y="185741"/>
                    <a:pt x="396376" y="123107"/>
                  </a:cubicBezTo>
                  <a:cubicBezTo>
                    <a:pt x="384497" y="60473"/>
                    <a:pt x="370457" y="0"/>
                    <a:pt x="370457"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340" name="Multiplication 339"/>
          <p:cNvSpPr/>
          <p:nvPr/>
        </p:nvSpPr>
        <p:spPr>
          <a:xfrm>
            <a:off x="156610" y="5920867"/>
            <a:ext cx="765942" cy="739465"/>
          </a:xfrm>
          <a:prstGeom prst="mathMultiply">
            <a:avLst>
              <a:gd name="adj1" fmla="val 3589"/>
            </a:avLst>
          </a:prstGeom>
          <a:solidFill>
            <a:srgbClr val="800000"/>
          </a:solidFill>
          <a:ln>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3" name="ZoneTexte 32"/>
          <p:cNvSpPr txBox="1"/>
          <p:nvPr/>
        </p:nvSpPr>
        <p:spPr>
          <a:xfrm>
            <a:off x="2323432" y="4251411"/>
            <a:ext cx="3969261" cy="1477328"/>
          </a:xfrm>
          <a:prstGeom prst="rect">
            <a:avLst/>
          </a:prstGeom>
          <a:noFill/>
        </p:spPr>
        <p:txBody>
          <a:bodyPr wrap="square" rtlCol="0">
            <a:spAutoFit/>
          </a:bodyPr>
          <a:lstStyle/>
          <a:p>
            <a:pPr algn="r"/>
            <a:r>
              <a:rPr lang="ar-sa" dirty="0">
                <a:latin typeface="Century Gothic"/>
                <a:cs typeface="Century Gothic"/>
              </a:rPr>
              <a:t>يجب أن تلجأ الضحية الى مركز طبي (مركز مختص بضحايا الاغتصاب ان وجد). الحد الاقصى 72 ساعة بعد الاعتداء لمعاينة الطبيب الشرعي( جمع الأدلة)ز ان مرت 72 ساعة, عليك أخذ الضحية لمركز طبي ليتم فحصه</a:t>
            </a:r>
            <a:endParaRPr lang="en-GB" dirty="0">
              <a:latin typeface="Century Gothic"/>
              <a:cs typeface="Century Gothic"/>
            </a:endParaRPr>
          </a:p>
        </p:txBody>
      </p:sp>
      <p:sp>
        <p:nvSpPr>
          <p:cNvPr id="34" name="ZoneTexte 33"/>
          <p:cNvSpPr txBox="1"/>
          <p:nvPr/>
        </p:nvSpPr>
        <p:spPr>
          <a:xfrm>
            <a:off x="2323432" y="6419433"/>
            <a:ext cx="3965693" cy="923330"/>
          </a:xfrm>
          <a:prstGeom prst="rect">
            <a:avLst/>
          </a:prstGeom>
          <a:noFill/>
        </p:spPr>
        <p:txBody>
          <a:bodyPr wrap="square" rtlCol="0">
            <a:spAutoFit/>
          </a:bodyPr>
          <a:lstStyle/>
          <a:p>
            <a:pPr algn="r"/>
            <a:r>
              <a:rPr lang="ar-sa" dirty="0">
                <a:latin typeface="Century Gothic"/>
                <a:cs typeface="Century Gothic"/>
              </a:rPr>
              <a:t>يجب عدم استحمام الضحايا لان الماء يزيل الأدلة ويجب أن يحضروا ملابسهم بكيس الى المركز الطبي فيتم جمع الادلة الموجودة على الملابس</a:t>
            </a:r>
            <a:endParaRPr lang="en-GB" dirty="0">
              <a:latin typeface="Century Gothic"/>
              <a:cs typeface="Century Gothic"/>
            </a:endParaRPr>
          </a:p>
        </p:txBody>
      </p:sp>
      <p:sp>
        <p:nvSpPr>
          <p:cNvPr id="35" name="ZoneTexte 34"/>
          <p:cNvSpPr txBox="1"/>
          <p:nvPr/>
        </p:nvSpPr>
        <p:spPr>
          <a:xfrm>
            <a:off x="2331323" y="2014726"/>
            <a:ext cx="3965693" cy="1754327"/>
          </a:xfrm>
          <a:prstGeom prst="rect">
            <a:avLst/>
          </a:prstGeom>
          <a:noFill/>
        </p:spPr>
        <p:txBody>
          <a:bodyPr wrap="square" rtlCol="0">
            <a:spAutoFit/>
          </a:bodyPr>
          <a:lstStyle/>
          <a:p>
            <a:pPr algn="r"/>
            <a:br>
              <a:rPr lang="ar-sa" dirty="0">
                <a:latin typeface="Century Gothic"/>
                <a:cs typeface="Century Gothic"/>
              </a:rPr>
            </a:br>
            <a:r>
              <a:rPr lang="ar-sa" dirty="0">
                <a:latin typeface="Century Gothic"/>
                <a:cs typeface="Century Gothic"/>
              </a:rPr>
              <a:t>الاغتصاب هو عنف جسدي ونفسي للجسم .للاهتمام به , تحتاج ضحايا الاغتصاب لأخذها لمركز مختص بضحايا الاغتصاب بأسرع وقت ممكن ويجب أن تعتبر كحالة طارئة قاتلة </a:t>
            </a:r>
            <a:endParaRPr lang="ar-sa" dirty="0">
              <a:effectLst/>
              <a:latin typeface="Century Gothic"/>
              <a:cs typeface="Century Gothic"/>
            </a:endParaRPr>
          </a:p>
          <a:p>
            <a:pPr algn="r"/>
            <a:endParaRPr lang="en-GB" dirty="0">
              <a:latin typeface="Century Gothic"/>
              <a:cs typeface="Century Gothic"/>
            </a:endParaRPr>
          </a:p>
        </p:txBody>
      </p:sp>
      <p:sp>
        <p:nvSpPr>
          <p:cNvPr id="442" name="Forme libre 441"/>
          <p:cNvSpPr/>
          <p:nvPr/>
        </p:nvSpPr>
        <p:spPr>
          <a:xfrm>
            <a:off x="5361931" y="281200"/>
            <a:ext cx="1043543" cy="1193160"/>
          </a:xfrm>
          <a:custGeom>
            <a:avLst/>
            <a:gdLst>
              <a:gd name="connsiteX0" fmla="*/ 269760 w 790634"/>
              <a:gd name="connsiteY0" fmla="*/ 258920 h 793572"/>
              <a:gd name="connsiteX1" fmla="*/ 264286 w 790634"/>
              <a:gd name="connsiteY1" fmla="*/ 89219 h 793572"/>
              <a:gd name="connsiteX2" fmla="*/ 264286 w 790634"/>
              <a:gd name="connsiteY2" fmla="*/ 23529 h 793572"/>
              <a:gd name="connsiteX3" fmla="*/ 379247 w 790634"/>
              <a:gd name="connsiteY3" fmla="*/ 12580 h 793572"/>
              <a:gd name="connsiteX4" fmla="*/ 510632 w 790634"/>
              <a:gd name="connsiteY4" fmla="*/ 12580 h 793572"/>
              <a:gd name="connsiteX5" fmla="*/ 516106 w 790634"/>
              <a:gd name="connsiteY5" fmla="*/ 176807 h 793572"/>
              <a:gd name="connsiteX6" fmla="*/ 521581 w 790634"/>
              <a:gd name="connsiteY6" fmla="*/ 264394 h 793572"/>
              <a:gd name="connsiteX7" fmla="*/ 669388 w 790634"/>
              <a:gd name="connsiteY7" fmla="*/ 264394 h 793572"/>
              <a:gd name="connsiteX8" fmla="*/ 778875 w 790634"/>
              <a:gd name="connsiteY8" fmla="*/ 269869 h 793572"/>
              <a:gd name="connsiteX9" fmla="*/ 778875 w 790634"/>
              <a:gd name="connsiteY9" fmla="*/ 406724 h 793572"/>
              <a:gd name="connsiteX10" fmla="*/ 778875 w 790634"/>
              <a:gd name="connsiteY10" fmla="*/ 516208 h 793572"/>
              <a:gd name="connsiteX11" fmla="*/ 620119 w 790634"/>
              <a:gd name="connsiteY11" fmla="*/ 527157 h 793572"/>
              <a:gd name="connsiteX12" fmla="*/ 516106 w 790634"/>
              <a:gd name="connsiteY12" fmla="*/ 527157 h 793572"/>
              <a:gd name="connsiteX13" fmla="*/ 510632 w 790634"/>
              <a:gd name="connsiteY13" fmla="*/ 685909 h 793572"/>
              <a:gd name="connsiteX14" fmla="*/ 510632 w 790634"/>
              <a:gd name="connsiteY14" fmla="*/ 778971 h 793572"/>
              <a:gd name="connsiteX15" fmla="*/ 324504 w 790634"/>
              <a:gd name="connsiteY15" fmla="*/ 784445 h 793572"/>
              <a:gd name="connsiteX16" fmla="*/ 286183 w 790634"/>
              <a:gd name="connsiteY16" fmla="*/ 784445 h 793572"/>
              <a:gd name="connsiteX17" fmla="*/ 264286 w 790634"/>
              <a:gd name="connsiteY17" fmla="*/ 664012 h 793572"/>
              <a:gd name="connsiteX18" fmla="*/ 264286 w 790634"/>
              <a:gd name="connsiteY18" fmla="*/ 516208 h 793572"/>
              <a:gd name="connsiteX19" fmla="*/ 116478 w 790634"/>
              <a:gd name="connsiteY19" fmla="*/ 516208 h 793572"/>
              <a:gd name="connsiteX20" fmla="*/ 12466 w 790634"/>
              <a:gd name="connsiteY20" fmla="*/ 516208 h 793572"/>
              <a:gd name="connsiteX21" fmla="*/ 12466 w 790634"/>
              <a:gd name="connsiteY21" fmla="*/ 362930 h 793572"/>
              <a:gd name="connsiteX22" fmla="*/ 17940 w 790634"/>
              <a:gd name="connsiteY22" fmla="*/ 275343 h 793572"/>
              <a:gd name="connsiteX23" fmla="*/ 269760 w 790634"/>
              <a:gd name="connsiteY23" fmla="*/ 258920 h 79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90634" h="793572">
                <a:moveTo>
                  <a:pt x="269760" y="258920"/>
                </a:moveTo>
                <a:cubicBezTo>
                  <a:pt x="310818" y="227899"/>
                  <a:pt x="265198" y="128451"/>
                  <a:pt x="264286" y="89219"/>
                </a:cubicBezTo>
                <a:cubicBezTo>
                  <a:pt x="263374" y="49987"/>
                  <a:pt x="245126" y="36302"/>
                  <a:pt x="264286" y="23529"/>
                </a:cubicBezTo>
                <a:cubicBezTo>
                  <a:pt x="283446" y="10756"/>
                  <a:pt x="338189" y="14405"/>
                  <a:pt x="379247" y="12580"/>
                </a:cubicBezTo>
                <a:cubicBezTo>
                  <a:pt x="420305" y="10755"/>
                  <a:pt x="487822" y="-14791"/>
                  <a:pt x="510632" y="12580"/>
                </a:cubicBezTo>
                <a:cubicBezTo>
                  <a:pt x="533442" y="39951"/>
                  <a:pt x="514281" y="134838"/>
                  <a:pt x="516106" y="176807"/>
                </a:cubicBezTo>
                <a:cubicBezTo>
                  <a:pt x="517931" y="218776"/>
                  <a:pt x="496034" y="249796"/>
                  <a:pt x="521581" y="264394"/>
                </a:cubicBezTo>
                <a:cubicBezTo>
                  <a:pt x="547128" y="278992"/>
                  <a:pt x="626506" y="263482"/>
                  <a:pt x="669388" y="264394"/>
                </a:cubicBezTo>
                <a:cubicBezTo>
                  <a:pt x="712270" y="265307"/>
                  <a:pt x="760627" y="246147"/>
                  <a:pt x="778875" y="269869"/>
                </a:cubicBezTo>
                <a:cubicBezTo>
                  <a:pt x="797123" y="293591"/>
                  <a:pt x="778875" y="406724"/>
                  <a:pt x="778875" y="406724"/>
                </a:cubicBezTo>
                <a:cubicBezTo>
                  <a:pt x="778875" y="447780"/>
                  <a:pt x="805334" y="496136"/>
                  <a:pt x="778875" y="516208"/>
                </a:cubicBezTo>
                <a:cubicBezTo>
                  <a:pt x="752416" y="536280"/>
                  <a:pt x="663914" y="525332"/>
                  <a:pt x="620119" y="527157"/>
                </a:cubicBezTo>
                <a:cubicBezTo>
                  <a:pt x="576324" y="528982"/>
                  <a:pt x="534354" y="500698"/>
                  <a:pt x="516106" y="527157"/>
                </a:cubicBezTo>
                <a:cubicBezTo>
                  <a:pt x="497858" y="553616"/>
                  <a:pt x="511544" y="643940"/>
                  <a:pt x="510632" y="685909"/>
                </a:cubicBezTo>
                <a:cubicBezTo>
                  <a:pt x="509720" y="727878"/>
                  <a:pt x="541653" y="762548"/>
                  <a:pt x="510632" y="778971"/>
                </a:cubicBezTo>
                <a:cubicBezTo>
                  <a:pt x="479611" y="795394"/>
                  <a:pt x="361912" y="783533"/>
                  <a:pt x="324504" y="784445"/>
                </a:cubicBezTo>
                <a:cubicBezTo>
                  <a:pt x="287096" y="785357"/>
                  <a:pt x="296219" y="804517"/>
                  <a:pt x="286183" y="784445"/>
                </a:cubicBezTo>
                <a:cubicBezTo>
                  <a:pt x="276147" y="764373"/>
                  <a:pt x="267936" y="708718"/>
                  <a:pt x="264286" y="664012"/>
                </a:cubicBezTo>
                <a:cubicBezTo>
                  <a:pt x="260636" y="619306"/>
                  <a:pt x="288921" y="540842"/>
                  <a:pt x="264286" y="516208"/>
                </a:cubicBezTo>
                <a:cubicBezTo>
                  <a:pt x="239651" y="491574"/>
                  <a:pt x="116478" y="516208"/>
                  <a:pt x="116478" y="516208"/>
                </a:cubicBezTo>
                <a:cubicBezTo>
                  <a:pt x="74508" y="516208"/>
                  <a:pt x="29801" y="541754"/>
                  <a:pt x="12466" y="516208"/>
                </a:cubicBezTo>
                <a:cubicBezTo>
                  <a:pt x="-4869" y="490662"/>
                  <a:pt x="11554" y="403074"/>
                  <a:pt x="12466" y="362930"/>
                </a:cubicBezTo>
                <a:cubicBezTo>
                  <a:pt x="13378" y="322786"/>
                  <a:pt x="-19468" y="290853"/>
                  <a:pt x="17940" y="275343"/>
                </a:cubicBezTo>
                <a:cubicBezTo>
                  <a:pt x="55348" y="259833"/>
                  <a:pt x="228702" y="289941"/>
                  <a:pt x="269760" y="258920"/>
                </a:cubicBezTo>
                <a:close/>
              </a:path>
            </a:pathLst>
          </a:custGeom>
          <a:solidFill>
            <a:srgbClr val="4BACC6"/>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87868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 name="Forme libre 593"/>
          <p:cNvSpPr/>
          <p:nvPr/>
        </p:nvSpPr>
        <p:spPr>
          <a:xfrm>
            <a:off x="576719" y="6786360"/>
            <a:ext cx="1406324" cy="94964"/>
          </a:xfrm>
          <a:custGeom>
            <a:avLst/>
            <a:gdLst>
              <a:gd name="connsiteX0" fmla="*/ 0 w 1811712"/>
              <a:gd name="connsiteY0" fmla="*/ 64540 h 94964"/>
              <a:gd name="connsiteX1" fmla="*/ 279621 w 1811712"/>
              <a:gd name="connsiteY1" fmla="*/ 459 h 94964"/>
              <a:gd name="connsiteX2" fmla="*/ 570893 w 1811712"/>
              <a:gd name="connsiteY2" fmla="*/ 93668 h 94964"/>
              <a:gd name="connsiteX3" fmla="*/ 1036928 w 1811712"/>
              <a:gd name="connsiteY3" fmla="*/ 52889 h 94964"/>
              <a:gd name="connsiteX4" fmla="*/ 1491312 w 1811712"/>
              <a:gd name="connsiteY4" fmla="*/ 23761 h 94964"/>
              <a:gd name="connsiteX5" fmla="*/ 1811712 w 1811712"/>
              <a:gd name="connsiteY5" fmla="*/ 12110 h 94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1712" h="94964">
                <a:moveTo>
                  <a:pt x="0" y="64540"/>
                </a:moveTo>
                <a:cubicBezTo>
                  <a:pt x="92236" y="30072"/>
                  <a:pt x="184472" y="-4396"/>
                  <a:pt x="279621" y="459"/>
                </a:cubicBezTo>
                <a:cubicBezTo>
                  <a:pt x="374770" y="5314"/>
                  <a:pt x="444675" y="84930"/>
                  <a:pt x="570893" y="93668"/>
                </a:cubicBezTo>
                <a:cubicBezTo>
                  <a:pt x="697111" y="102406"/>
                  <a:pt x="883525" y="64540"/>
                  <a:pt x="1036928" y="52889"/>
                </a:cubicBezTo>
                <a:cubicBezTo>
                  <a:pt x="1190331" y="41238"/>
                  <a:pt x="1362181" y="30557"/>
                  <a:pt x="1491312" y="23761"/>
                </a:cubicBezTo>
                <a:cubicBezTo>
                  <a:pt x="1620443" y="16965"/>
                  <a:pt x="1811712" y="12110"/>
                  <a:pt x="1811712" y="12110"/>
                </a:cubicBezTo>
              </a:path>
            </a:pathLst>
          </a:custGeom>
          <a:ln>
            <a:solidFill>
              <a:srgbClr val="000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9" name="Forme libre 488"/>
          <p:cNvSpPr/>
          <p:nvPr/>
        </p:nvSpPr>
        <p:spPr>
          <a:xfrm flipH="1">
            <a:off x="-3670479" y="0"/>
            <a:ext cx="5956506" cy="925390"/>
          </a:xfrm>
          <a:custGeom>
            <a:avLst/>
            <a:gdLst>
              <a:gd name="connsiteX0" fmla="*/ 4815597 w 4815597"/>
              <a:gd name="connsiteY0" fmla="*/ 803082 h 925390"/>
              <a:gd name="connsiteX1" fmla="*/ 203137 w 4815597"/>
              <a:gd name="connsiteY1" fmla="*/ 859108 h 925390"/>
              <a:gd name="connsiteX2" fmla="*/ 1192855 w 4815597"/>
              <a:gd name="connsiteY2" fmla="*/ 34 h 925390"/>
              <a:gd name="connsiteX3" fmla="*/ 4572836 w 4815597"/>
              <a:gd name="connsiteY3" fmla="*/ 821757 h 925390"/>
              <a:gd name="connsiteX4" fmla="*/ 4572836 w 4815597"/>
              <a:gd name="connsiteY4" fmla="*/ 821757 h 92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5597" h="925390">
                <a:moveTo>
                  <a:pt x="4815597" y="803082"/>
                </a:moveTo>
                <a:cubicBezTo>
                  <a:pt x="2811262" y="898015"/>
                  <a:pt x="806927" y="992949"/>
                  <a:pt x="203137" y="859108"/>
                </a:cubicBezTo>
                <a:cubicBezTo>
                  <a:pt x="-400653" y="725267"/>
                  <a:pt x="464572" y="6259"/>
                  <a:pt x="1192855" y="34"/>
                </a:cubicBezTo>
                <a:cubicBezTo>
                  <a:pt x="1921138" y="-6191"/>
                  <a:pt x="4572836" y="821757"/>
                  <a:pt x="4572836" y="821757"/>
                </a:cubicBezTo>
                <a:lnTo>
                  <a:pt x="4572836" y="821757"/>
                </a:lnTo>
              </a:path>
            </a:pathLst>
          </a:custGeom>
          <a:solidFill>
            <a:srgbClr val="E2E2E2"/>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8" name="Rectangle 497"/>
          <p:cNvSpPr/>
          <p:nvPr/>
        </p:nvSpPr>
        <p:spPr>
          <a:xfrm>
            <a:off x="-348742" y="8839200"/>
            <a:ext cx="7663942" cy="914400"/>
          </a:xfrm>
          <a:prstGeom prst="rect">
            <a:avLst/>
          </a:pr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3" name="Grouper 2"/>
          <p:cNvGrpSpPr/>
          <p:nvPr/>
        </p:nvGrpSpPr>
        <p:grpSpPr>
          <a:xfrm>
            <a:off x="138785" y="3037243"/>
            <a:ext cx="1347977" cy="1390008"/>
            <a:chOff x="147841" y="167941"/>
            <a:chExt cx="3720831" cy="3829864"/>
          </a:xfrm>
        </p:grpSpPr>
        <p:grpSp>
          <p:nvGrpSpPr>
            <p:cNvPr id="499" name="Grouper 498"/>
            <p:cNvGrpSpPr/>
            <p:nvPr/>
          </p:nvGrpSpPr>
          <p:grpSpPr>
            <a:xfrm>
              <a:off x="147841" y="167941"/>
              <a:ext cx="3720831" cy="3829864"/>
              <a:chOff x="147841" y="167940"/>
              <a:chExt cx="4009455" cy="3488931"/>
            </a:xfrm>
          </p:grpSpPr>
          <p:grpSp>
            <p:nvGrpSpPr>
              <p:cNvPr id="500" name="Grouper 499"/>
              <p:cNvGrpSpPr/>
              <p:nvPr/>
            </p:nvGrpSpPr>
            <p:grpSpPr>
              <a:xfrm>
                <a:off x="147841" y="167940"/>
                <a:ext cx="4009455" cy="3488931"/>
                <a:chOff x="4888160" y="184793"/>
                <a:chExt cx="4009455" cy="3488931"/>
              </a:xfrm>
            </p:grpSpPr>
            <p:grpSp>
              <p:nvGrpSpPr>
                <p:cNvPr id="503" name="Grouper 502"/>
                <p:cNvGrpSpPr/>
                <p:nvPr/>
              </p:nvGrpSpPr>
              <p:grpSpPr>
                <a:xfrm>
                  <a:off x="4888160" y="184793"/>
                  <a:ext cx="4009455" cy="2592944"/>
                  <a:chOff x="1064213" y="1255193"/>
                  <a:chExt cx="4009455" cy="2592944"/>
                </a:xfrm>
              </p:grpSpPr>
              <p:sp>
                <p:nvSpPr>
                  <p:cNvPr id="507" name="Forme libre 506"/>
                  <p:cNvSpPr/>
                  <p:nvPr/>
                </p:nvSpPr>
                <p:spPr>
                  <a:xfrm>
                    <a:off x="3445387" y="1255193"/>
                    <a:ext cx="1621116" cy="653258"/>
                  </a:xfrm>
                  <a:custGeom>
                    <a:avLst/>
                    <a:gdLst>
                      <a:gd name="connsiteX0" fmla="*/ 10663 w 1621116"/>
                      <a:gd name="connsiteY0" fmla="*/ 8518 h 653258"/>
                      <a:gd name="connsiteX1" fmla="*/ 29617 w 1621116"/>
                      <a:gd name="connsiteY1" fmla="*/ 261260 h 653258"/>
                      <a:gd name="connsiteX2" fmla="*/ 42254 w 1621116"/>
                      <a:gd name="connsiteY2" fmla="*/ 343401 h 653258"/>
                      <a:gd name="connsiteX3" fmla="*/ 294981 w 1621116"/>
                      <a:gd name="connsiteY3" fmla="*/ 318127 h 653258"/>
                      <a:gd name="connsiteX4" fmla="*/ 933118 w 1621116"/>
                      <a:gd name="connsiteY4" fmla="*/ 292853 h 653258"/>
                      <a:gd name="connsiteX5" fmla="*/ 1375392 w 1621116"/>
                      <a:gd name="connsiteY5" fmla="*/ 444498 h 653258"/>
                      <a:gd name="connsiteX6" fmla="*/ 1602847 w 1621116"/>
                      <a:gd name="connsiteY6" fmla="*/ 653010 h 653258"/>
                      <a:gd name="connsiteX7" fmla="*/ 1564937 w 1621116"/>
                      <a:gd name="connsiteY7" fmla="*/ 482409 h 653258"/>
                      <a:gd name="connsiteX8" fmla="*/ 1230073 w 1621116"/>
                      <a:gd name="connsiteY8" fmla="*/ 286534 h 653258"/>
                      <a:gd name="connsiteX9" fmla="*/ 825709 w 1621116"/>
                      <a:gd name="connsiteY9" fmla="*/ 198074 h 653258"/>
                      <a:gd name="connsiteX10" fmla="*/ 212845 w 1621116"/>
                      <a:gd name="connsiteY10" fmla="*/ 71703 h 653258"/>
                      <a:gd name="connsiteX11" fmla="*/ 10663 w 1621116"/>
                      <a:gd name="connsiteY11" fmla="*/ 8518 h 653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1116" h="653258">
                        <a:moveTo>
                          <a:pt x="10663" y="8518"/>
                        </a:moveTo>
                        <a:cubicBezTo>
                          <a:pt x="-19875" y="40111"/>
                          <a:pt x="24352" y="205446"/>
                          <a:pt x="29617" y="261260"/>
                        </a:cubicBezTo>
                        <a:cubicBezTo>
                          <a:pt x="34882" y="317074"/>
                          <a:pt x="-1973" y="333923"/>
                          <a:pt x="42254" y="343401"/>
                        </a:cubicBezTo>
                        <a:cubicBezTo>
                          <a:pt x="86481" y="352879"/>
                          <a:pt x="146504" y="326552"/>
                          <a:pt x="294981" y="318127"/>
                        </a:cubicBezTo>
                        <a:cubicBezTo>
                          <a:pt x="443458" y="309702"/>
                          <a:pt x="753049" y="271791"/>
                          <a:pt x="933118" y="292853"/>
                        </a:cubicBezTo>
                        <a:cubicBezTo>
                          <a:pt x="1113187" y="313915"/>
                          <a:pt x="1263771" y="384472"/>
                          <a:pt x="1375392" y="444498"/>
                        </a:cubicBezTo>
                        <a:cubicBezTo>
                          <a:pt x="1487013" y="504524"/>
                          <a:pt x="1571256" y="646692"/>
                          <a:pt x="1602847" y="653010"/>
                        </a:cubicBezTo>
                        <a:cubicBezTo>
                          <a:pt x="1634438" y="659328"/>
                          <a:pt x="1627066" y="543488"/>
                          <a:pt x="1564937" y="482409"/>
                        </a:cubicBezTo>
                        <a:cubicBezTo>
                          <a:pt x="1502808" y="421330"/>
                          <a:pt x="1353277" y="333923"/>
                          <a:pt x="1230073" y="286534"/>
                        </a:cubicBezTo>
                        <a:cubicBezTo>
                          <a:pt x="1106869" y="239145"/>
                          <a:pt x="825709" y="198074"/>
                          <a:pt x="825709" y="198074"/>
                        </a:cubicBezTo>
                        <a:lnTo>
                          <a:pt x="212845" y="71703"/>
                        </a:lnTo>
                        <a:cubicBezTo>
                          <a:pt x="77004" y="41163"/>
                          <a:pt x="41201" y="-23075"/>
                          <a:pt x="10663" y="851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8" name="Forme libre 507"/>
                  <p:cNvSpPr/>
                  <p:nvPr/>
                </p:nvSpPr>
                <p:spPr>
                  <a:xfrm>
                    <a:off x="1064213" y="1271185"/>
                    <a:ext cx="1624612" cy="657237"/>
                  </a:xfrm>
                  <a:custGeom>
                    <a:avLst/>
                    <a:gdLst>
                      <a:gd name="connsiteX0" fmla="*/ 1614699 w 1624612"/>
                      <a:gd name="connsiteY0" fmla="*/ 5163 h 657237"/>
                      <a:gd name="connsiteX1" fmla="*/ 1608381 w 1624612"/>
                      <a:gd name="connsiteY1" fmla="*/ 219994 h 657237"/>
                      <a:gd name="connsiteX2" fmla="*/ 1595745 w 1624612"/>
                      <a:gd name="connsiteY2" fmla="*/ 340046 h 657237"/>
                      <a:gd name="connsiteX3" fmla="*/ 1324063 w 1624612"/>
                      <a:gd name="connsiteY3" fmla="*/ 308453 h 657237"/>
                      <a:gd name="connsiteX4" fmla="*/ 780698 w 1624612"/>
                      <a:gd name="connsiteY4" fmla="*/ 295816 h 657237"/>
                      <a:gd name="connsiteX5" fmla="*/ 338425 w 1624612"/>
                      <a:gd name="connsiteY5" fmla="*/ 403232 h 657237"/>
                      <a:gd name="connsiteX6" fmla="*/ 28834 w 1624612"/>
                      <a:gd name="connsiteY6" fmla="*/ 655974 h 657237"/>
                      <a:gd name="connsiteX7" fmla="*/ 47788 w 1624612"/>
                      <a:gd name="connsiteY7" fmla="*/ 491691 h 657237"/>
                      <a:gd name="connsiteX8" fmla="*/ 332107 w 1624612"/>
                      <a:gd name="connsiteY8" fmla="*/ 289498 h 657237"/>
                      <a:gd name="connsiteX9" fmla="*/ 913380 w 1624612"/>
                      <a:gd name="connsiteY9" fmla="*/ 175764 h 657237"/>
                      <a:gd name="connsiteX10" fmla="*/ 1463063 w 1624612"/>
                      <a:gd name="connsiteY10" fmla="*/ 74667 h 657237"/>
                      <a:gd name="connsiteX11" fmla="*/ 1614699 w 1624612"/>
                      <a:gd name="connsiteY11" fmla="*/ 5163 h 65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4612" h="657237">
                        <a:moveTo>
                          <a:pt x="1614699" y="5163"/>
                        </a:moveTo>
                        <a:cubicBezTo>
                          <a:pt x="1638919" y="29384"/>
                          <a:pt x="1611540" y="164180"/>
                          <a:pt x="1608381" y="219994"/>
                        </a:cubicBezTo>
                        <a:cubicBezTo>
                          <a:pt x="1605222" y="275808"/>
                          <a:pt x="1643131" y="325303"/>
                          <a:pt x="1595745" y="340046"/>
                        </a:cubicBezTo>
                        <a:cubicBezTo>
                          <a:pt x="1548359" y="354789"/>
                          <a:pt x="1459904" y="315825"/>
                          <a:pt x="1324063" y="308453"/>
                        </a:cubicBezTo>
                        <a:cubicBezTo>
                          <a:pt x="1188222" y="301081"/>
                          <a:pt x="944971" y="280020"/>
                          <a:pt x="780698" y="295816"/>
                        </a:cubicBezTo>
                        <a:cubicBezTo>
                          <a:pt x="616425" y="311612"/>
                          <a:pt x="463736" y="343206"/>
                          <a:pt x="338425" y="403232"/>
                        </a:cubicBezTo>
                        <a:cubicBezTo>
                          <a:pt x="213114" y="463258"/>
                          <a:pt x="77274" y="641231"/>
                          <a:pt x="28834" y="655974"/>
                        </a:cubicBezTo>
                        <a:cubicBezTo>
                          <a:pt x="-19606" y="670717"/>
                          <a:pt x="-2757" y="552770"/>
                          <a:pt x="47788" y="491691"/>
                        </a:cubicBezTo>
                        <a:cubicBezTo>
                          <a:pt x="98333" y="430612"/>
                          <a:pt x="187842" y="342153"/>
                          <a:pt x="332107" y="289498"/>
                        </a:cubicBezTo>
                        <a:cubicBezTo>
                          <a:pt x="476372" y="236843"/>
                          <a:pt x="913380" y="175764"/>
                          <a:pt x="913380" y="175764"/>
                        </a:cubicBezTo>
                        <a:cubicBezTo>
                          <a:pt x="1101873" y="139959"/>
                          <a:pt x="1346176" y="100994"/>
                          <a:pt x="1463063" y="74667"/>
                        </a:cubicBezTo>
                        <a:cubicBezTo>
                          <a:pt x="1579949" y="48340"/>
                          <a:pt x="1590479" y="-19058"/>
                          <a:pt x="1614699" y="51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9" name="Forme libre 508"/>
                  <p:cNvSpPr/>
                  <p:nvPr/>
                </p:nvSpPr>
                <p:spPr>
                  <a:xfrm flipV="1">
                    <a:off x="3569651" y="1825861"/>
                    <a:ext cx="1504017" cy="358118"/>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0" name="Forme libre 509"/>
                  <p:cNvSpPr/>
                  <p:nvPr/>
                </p:nvSpPr>
                <p:spPr>
                  <a:xfrm>
                    <a:off x="2742094" y="1952433"/>
                    <a:ext cx="171087" cy="1270029"/>
                  </a:xfrm>
                  <a:custGeom>
                    <a:avLst/>
                    <a:gdLst>
                      <a:gd name="connsiteX0" fmla="*/ 88455 w 171087"/>
                      <a:gd name="connsiteY0" fmla="*/ 0 h 1270029"/>
                      <a:gd name="connsiteX1" fmla="*/ 170591 w 171087"/>
                      <a:gd name="connsiteY1" fmla="*/ 240105 h 1270029"/>
                      <a:gd name="connsiteX2" fmla="*/ 120046 w 171087"/>
                      <a:gd name="connsiteY2" fmla="*/ 650811 h 1270029"/>
                      <a:gd name="connsiteX3" fmla="*/ 63182 w 171087"/>
                      <a:gd name="connsiteY3" fmla="*/ 1036243 h 1270029"/>
                      <a:gd name="connsiteX4" fmla="*/ 0 w 171087"/>
                      <a:gd name="connsiteY4" fmla="*/ 1270029 h 1270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087" h="1270029">
                        <a:moveTo>
                          <a:pt x="88455" y="0"/>
                        </a:moveTo>
                        <a:cubicBezTo>
                          <a:pt x="126890" y="65818"/>
                          <a:pt x="165326" y="131636"/>
                          <a:pt x="170591" y="240105"/>
                        </a:cubicBezTo>
                        <a:cubicBezTo>
                          <a:pt x="175856" y="348574"/>
                          <a:pt x="137947" y="518121"/>
                          <a:pt x="120046" y="650811"/>
                        </a:cubicBezTo>
                        <a:cubicBezTo>
                          <a:pt x="102145" y="783501"/>
                          <a:pt x="83190" y="933040"/>
                          <a:pt x="63182" y="1036243"/>
                        </a:cubicBezTo>
                        <a:cubicBezTo>
                          <a:pt x="43174" y="1139446"/>
                          <a:pt x="0" y="1270029"/>
                          <a:pt x="0" y="127002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1" name="Forme libre 510"/>
                  <p:cNvSpPr/>
                  <p:nvPr/>
                </p:nvSpPr>
                <p:spPr>
                  <a:xfrm>
                    <a:off x="3228595" y="1952433"/>
                    <a:ext cx="176909" cy="1263711"/>
                  </a:xfrm>
                  <a:custGeom>
                    <a:avLst/>
                    <a:gdLst>
                      <a:gd name="connsiteX0" fmla="*/ 63182 w 176909"/>
                      <a:gd name="connsiteY0" fmla="*/ 0 h 1263711"/>
                      <a:gd name="connsiteX1" fmla="*/ 0 w 176909"/>
                      <a:gd name="connsiteY1" fmla="*/ 347520 h 1263711"/>
                      <a:gd name="connsiteX2" fmla="*/ 63182 w 176909"/>
                      <a:gd name="connsiteY2" fmla="*/ 777182 h 1263711"/>
                      <a:gd name="connsiteX3" fmla="*/ 176909 w 176909"/>
                      <a:gd name="connsiteY3" fmla="*/ 1263711 h 1263711"/>
                    </a:gdLst>
                    <a:ahLst/>
                    <a:cxnLst>
                      <a:cxn ang="0">
                        <a:pos x="connsiteX0" y="connsiteY0"/>
                      </a:cxn>
                      <a:cxn ang="0">
                        <a:pos x="connsiteX1" y="connsiteY1"/>
                      </a:cxn>
                      <a:cxn ang="0">
                        <a:pos x="connsiteX2" y="connsiteY2"/>
                      </a:cxn>
                      <a:cxn ang="0">
                        <a:pos x="connsiteX3" y="connsiteY3"/>
                      </a:cxn>
                    </a:cxnLst>
                    <a:rect l="l" t="t" r="r" b="b"/>
                    <a:pathLst>
                      <a:path w="176909" h="1263711">
                        <a:moveTo>
                          <a:pt x="63182" y="0"/>
                        </a:moveTo>
                        <a:cubicBezTo>
                          <a:pt x="31591" y="108995"/>
                          <a:pt x="0" y="217990"/>
                          <a:pt x="0" y="347520"/>
                        </a:cubicBezTo>
                        <a:cubicBezTo>
                          <a:pt x="0" y="477050"/>
                          <a:pt x="33697" y="624484"/>
                          <a:pt x="63182" y="777182"/>
                        </a:cubicBezTo>
                        <a:cubicBezTo>
                          <a:pt x="92667" y="929881"/>
                          <a:pt x="176909" y="1263711"/>
                          <a:pt x="176909" y="1263711"/>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2" name="Forme libre 511"/>
                  <p:cNvSpPr/>
                  <p:nvPr/>
                </p:nvSpPr>
                <p:spPr>
                  <a:xfrm>
                    <a:off x="2530622" y="3285648"/>
                    <a:ext cx="1066108" cy="562489"/>
                  </a:xfrm>
                  <a:custGeom>
                    <a:avLst/>
                    <a:gdLst>
                      <a:gd name="connsiteX0" fmla="*/ 129336 w 1066108"/>
                      <a:gd name="connsiteY0" fmla="*/ 25274 h 562489"/>
                      <a:gd name="connsiteX1" fmla="*/ 2972 w 1066108"/>
                      <a:gd name="connsiteY1" fmla="*/ 164282 h 562489"/>
                      <a:gd name="connsiteX2" fmla="*/ 47199 w 1066108"/>
                      <a:gd name="connsiteY2" fmla="*/ 423343 h 562489"/>
                      <a:gd name="connsiteX3" fmla="*/ 129336 w 1066108"/>
                      <a:gd name="connsiteY3" fmla="*/ 454936 h 562489"/>
                      <a:gd name="connsiteX4" fmla="*/ 230427 w 1066108"/>
                      <a:gd name="connsiteY4" fmla="*/ 417024 h 562489"/>
                      <a:gd name="connsiteX5" fmla="*/ 344154 w 1066108"/>
                      <a:gd name="connsiteY5" fmla="*/ 480210 h 562489"/>
                      <a:gd name="connsiteX6" fmla="*/ 508427 w 1066108"/>
                      <a:gd name="connsiteY6" fmla="*/ 562351 h 562489"/>
                      <a:gd name="connsiteX7" fmla="*/ 672700 w 1066108"/>
                      <a:gd name="connsiteY7" fmla="*/ 499166 h 562489"/>
                      <a:gd name="connsiteX8" fmla="*/ 824337 w 1066108"/>
                      <a:gd name="connsiteY8" fmla="*/ 473891 h 562489"/>
                      <a:gd name="connsiteX9" fmla="*/ 893837 w 1066108"/>
                      <a:gd name="connsiteY9" fmla="*/ 448617 h 562489"/>
                      <a:gd name="connsiteX10" fmla="*/ 988610 w 1066108"/>
                      <a:gd name="connsiteY10" fmla="*/ 473891 h 562489"/>
                      <a:gd name="connsiteX11" fmla="*/ 1045473 w 1066108"/>
                      <a:gd name="connsiteY11" fmla="*/ 391750 h 562489"/>
                      <a:gd name="connsiteX12" fmla="*/ 1064428 w 1066108"/>
                      <a:gd name="connsiteY12" fmla="*/ 208512 h 562489"/>
                      <a:gd name="connsiteX13" fmla="*/ 1007564 w 1066108"/>
                      <a:gd name="connsiteY13" fmla="*/ 82141 h 562489"/>
                      <a:gd name="connsiteX14" fmla="*/ 912791 w 1066108"/>
                      <a:gd name="connsiteY14" fmla="*/ 0 h 562489"/>
                      <a:gd name="connsiteX15" fmla="*/ 912791 w 1066108"/>
                      <a:gd name="connsiteY15" fmla="*/ 0 h 56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6108" h="562489">
                        <a:moveTo>
                          <a:pt x="129336" y="25274"/>
                        </a:moveTo>
                        <a:cubicBezTo>
                          <a:pt x="72998" y="61605"/>
                          <a:pt x="16661" y="97937"/>
                          <a:pt x="2972" y="164282"/>
                        </a:cubicBezTo>
                        <a:cubicBezTo>
                          <a:pt x="-10717" y="230627"/>
                          <a:pt x="26138" y="374901"/>
                          <a:pt x="47199" y="423343"/>
                        </a:cubicBezTo>
                        <a:cubicBezTo>
                          <a:pt x="68260" y="471785"/>
                          <a:pt x="98798" y="455989"/>
                          <a:pt x="129336" y="454936"/>
                        </a:cubicBezTo>
                        <a:cubicBezTo>
                          <a:pt x="159874" y="453883"/>
                          <a:pt x="194624" y="412812"/>
                          <a:pt x="230427" y="417024"/>
                        </a:cubicBezTo>
                        <a:cubicBezTo>
                          <a:pt x="266230" y="421236"/>
                          <a:pt x="297821" y="455989"/>
                          <a:pt x="344154" y="480210"/>
                        </a:cubicBezTo>
                        <a:cubicBezTo>
                          <a:pt x="390487" y="504431"/>
                          <a:pt x="453669" y="559192"/>
                          <a:pt x="508427" y="562351"/>
                        </a:cubicBezTo>
                        <a:cubicBezTo>
                          <a:pt x="563185" y="565510"/>
                          <a:pt x="620048" y="513909"/>
                          <a:pt x="672700" y="499166"/>
                        </a:cubicBezTo>
                        <a:cubicBezTo>
                          <a:pt x="725352" y="484423"/>
                          <a:pt x="787481" y="482316"/>
                          <a:pt x="824337" y="473891"/>
                        </a:cubicBezTo>
                        <a:cubicBezTo>
                          <a:pt x="861193" y="465466"/>
                          <a:pt x="866458" y="448617"/>
                          <a:pt x="893837" y="448617"/>
                        </a:cubicBezTo>
                        <a:cubicBezTo>
                          <a:pt x="921216" y="448617"/>
                          <a:pt x="963337" y="483369"/>
                          <a:pt x="988610" y="473891"/>
                        </a:cubicBezTo>
                        <a:cubicBezTo>
                          <a:pt x="1013883" y="464413"/>
                          <a:pt x="1032837" y="435980"/>
                          <a:pt x="1045473" y="391750"/>
                        </a:cubicBezTo>
                        <a:cubicBezTo>
                          <a:pt x="1058109" y="347520"/>
                          <a:pt x="1070746" y="260113"/>
                          <a:pt x="1064428" y="208512"/>
                        </a:cubicBezTo>
                        <a:cubicBezTo>
                          <a:pt x="1058110" y="156911"/>
                          <a:pt x="1032837" y="116893"/>
                          <a:pt x="1007564" y="82141"/>
                        </a:cubicBezTo>
                        <a:cubicBezTo>
                          <a:pt x="982291" y="47389"/>
                          <a:pt x="912791" y="0"/>
                          <a:pt x="912791" y="0"/>
                        </a:cubicBezTo>
                        <a:lnTo>
                          <a:pt x="912791"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3" name="Forme libre 512"/>
                  <p:cNvSpPr/>
                  <p:nvPr/>
                </p:nvSpPr>
                <p:spPr>
                  <a:xfrm flipH="1" flipV="1">
                    <a:off x="1166042" y="1825861"/>
                    <a:ext cx="1570231" cy="343426"/>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504" name="Forme libre 503"/>
                <p:cNvSpPr/>
                <p:nvPr/>
              </p:nvSpPr>
              <p:spPr>
                <a:xfrm>
                  <a:off x="5061024" y="903297"/>
                  <a:ext cx="1365248"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5" name="Forme libre 504"/>
                <p:cNvSpPr/>
                <p:nvPr/>
              </p:nvSpPr>
              <p:spPr>
                <a:xfrm flipH="1">
                  <a:off x="7509240" y="926484"/>
                  <a:ext cx="1381210"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no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6" name="Forme libre 505"/>
                <p:cNvSpPr/>
                <p:nvPr/>
              </p:nvSpPr>
              <p:spPr>
                <a:xfrm>
                  <a:off x="6169478" y="3022644"/>
                  <a:ext cx="1409470" cy="651080"/>
                </a:xfrm>
                <a:custGeom>
                  <a:avLst/>
                  <a:gdLst>
                    <a:gd name="connsiteX0" fmla="*/ 37065 w 2587860"/>
                    <a:gd name="connsiteY0" fmla="*/ 245865 h 1236582"/>
                    <a:gd name="connsiteX1" fmla="*/ 606341 w 2587860"/>
                    <a:gd name="connsiteY1" fmla="*/ 48788 h 1236582"/>
                    <a:gd name="connsiteX2" fmla="*/ 1525941 w 2587860"/>
                    <a:gd name="connsiteY2" fmla="*/ 4993 h 1236582"/>
                    <a:gd name="connsiteX3" fmla="*/ 2423646 w 2587860"/>
                    <a:gd name="connsiteY3" fmla="*/ 136378 h 1236582"/>
                    <a:gd name="connsiteX4" fmla="*/ 2587860 w 2587860"/>
                    <a:gd name="connsiteY4" fmla="*/ 202070 h 1236582"/>
                    <a:gd name="connsiteX5" fmla="*/ 2576913 w 2587860"/>
                    <a:gd name="connsiteY5" fmla="*/ 289660 h 1236582"/>
                    <a:gd name="connsiteX6" fmla="*/ 2390803 w 2587860"/>
                    <a:gd name="connsiteY6" fmla="*/ 760455 h 1236582"/>
                    <a:gd name="connsiteX7" fmla="*/ 1810579 w 2587860"/>
                    <a:gd name="connsiteY7" fmla="*/ 1176506 h 1236582"/>
                    <a:gd name="connsiteX8" fmla="*/ 967612 w 2587860"/>
                    <a:gd name="connsiteY8" fmla="*/ 1198403 h 1236582"/>
                    <a:gd name="connsiteX9" fmla="*/ 409284 w 2587860"/>
                    <a:gd name="connsiteY9" fmla="*/ 837096 h 1236582"/>
                    <a:gd name="connsiteX10" fmla="*/ 91803 w 2587860"/>
                    <a:gd name="connsiteY10" fmla="*/ 377250 h 1236582"/>
                    <a:gd name="connsiteX11" fmla="*/ 37065 w 2587860"/>
                    <a:gd name="connsiteY11" fmla="*/ 245865 h 1236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87860" h="1236582">
                      <a:moveTo>
                        <a:pt x="37065" y="245865"/>
                      </a:moveTo>
                      <a:cubicBezTo>
                        <a:pt x="122821" y="191121"/>
                        <a:pt x="358195" y="88933"/>
                        <a:pt x="606341" y="48788"/>
                      </a:cubicBezTo>
                      <a:cubicBezTo>
                        <a:pt x="854487" y="8643"/>
                        <a:pt x="1223057" y="-9605"/>
                        <a:pt x="1525941" y="4993"/>
                      </a:cubicBezTo>
                      <a:cubicBezTo>
                        <a:pt x="1828825" y="19591"/>
                        <a:pt x="2246660" y="103532"/>
                        <a:pt x="2423646" y="136378"/>
                      </a:cubicBezTo>
                      <a:cubicBezTo>
                        <a:pt x="2600633" y="169224"/>
                        <a:pt x="2562316" y="176523"/>
                        <a:pt x="2587860" y="202070"/>
                      </a:cubicBezTo>
                      <a:cubicBezTo>
                        <a:pt x="2613405" y="227617"/>
                        <a:pt x="2609756" y="196596"/>
                        <a:pt x="2576913" y="289660"/>
                      </a:cubicBezTo>
                      <a:cubicBezTo>
                        <a:pt x="2544070" y="382724"/>
                        <a:pt x="2518525" y="612647"/>
                        <a:pt x="2390803" y="760455"/>
                      </a:cubicBezTo>
                      <a:cubicBezTo>
                        <a:pt x="2263081" y="908263"/>
                        <a:pt x="2047777" y="1103515"/>
                        <a:pt x="1810579" y="1176506"/>
                      </a:cubicBezTo>
                      <a:cubicBezTo>
                        <a:pt x="1573381" y="1249497"/>
                        <a:pt x="1201161" y="1254971"/>
                        <a:pt x="967612" y="1198403"/>
                      </a:cubicBezTo>
                      <a:cubicBezTo>
                        <a:pt x="734063" y="1141835"/>
                        <a:pt x="555252" y="973955"/>
                        <a:pt x="409284" y="837096"/>
                      </a:cubicBezTo>
                      <a:cubicBezTo>
                        <a:pt x="263316" y="700237"/>
                        <a:pt x="150190" y="472139"/>
                        <a:pt x="91803" y="377250"/>
                      </a:cubicBezTo>
                      <a:cubicBezTo>
                        <a:pt x="33416" y="282361"/>
                        <a:pt x="-48691" y="300609"/>
                        <a:pt x="37065" y="245865"/>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01" name="Forme libre 500"/>
              <p:cNvSpPr/>
              <p:nvPr/>
            </p:nvSpPr>
            <p:spPr>
              <a:xfrm>
                <a:off x="3209532" y="9179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2" name="Forme libre 501"/>
              <p:cNvSpPr/>
              <p:nvPr/>
            </p:nvSpPr>
            <p:spPr>
              <a:xfrm>
                <a:off x="746625" y="8864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14" name="ZoneTexte 513"/>
            <p:cNvSpPr txBox="1"/>
            <p:nvPr/>
          </p:nvSpPr>
          <p:spPr>
            <a:xfrm>
              <a:off x="1467102" y="2793171"/>
              <a:ext cx="1217699" cy="1102416"/>
            </a:xfrm>
            <a:prstGeom prst="rect">
              <a:avLst/>
            </a:prstGeom>
            <a:noFill/>
          </p:spPr>
          <p:txBody>
            <a:bodyPr wrap="none" rtlCol="0">
              <a:spAutoFit/>
            </a:bodyPr>
            <a:lstStyle/>
            <a:p>
              <a:r>
                <a:rPr lang="ar-sa" sz="2000" dirty="0"/>
                <a:t>نعم</a:t>
              </a:r>
              <a:endParaRPr lang="en-GB" sz="4800" dirty="0"/>
            </a:p>
          </p:txBody>
        </p:sp>
      </p:grpSp>
      <p:grpSp>
        <p:nvGrpSpPr>
          <p:cNvPr id="515" name="Grouper 514"/>
          <p:cNvGrpSpPr/>
          <p:nvPr/>
        </p:nvGrpSpPr>
        <p:grpSpPr>
          <a:xfrm flipH="1">
            <a:off x="139542" y="4607542"/>
            <a:ext cx="677667" cy="1557266"/>
            <a:chOff x="2551005" y="3591478"/>
            <a:chExt cx="868089" cy="2253606"/>
          </a:xfrm>
        </p:grpSpPr>
        <p:sp>
          <p:nvSpPr>
            <p:cNvPr id="516" name="Forme libre 515"/>
            <p:cNvSpPr/>
            <p:nvPr/>
          </p:nvSpPr>
          <p:spPr>
            <a:xfrm>
              <a:off x="3239081" y="4135845"/>
              <a:ext cx="98820" cy="234658"/>
            </a:xfrm>
            <a:custGeom>
              <a:avLst/>
              <a:gdLst>
                <a:gd name="connsiteX0" fmla="*/ 0 w 98820"/>
                <a:gd name="connsiteY0" fmla="*/ 0 h 234658"/>
                <a:gd name="connsiteX1" fmla="*/ 14640 w 98820"/>
                <a:gd name="connsiteY1" fmla="*/ 80521 h 234658"/>
                <a:gd name="connsiteX2" fmla="*/ 3660 w 98820"/>
                <a:gd name="connsiteY2" fmla="*/ 183002 h 234658"/>
                <a:gd name="connsiteX3" fmla="*/ 7320 w 98820"/>
                <a:gd name="connsiteY3" fmla="*/ 234243 h 234658"/>
                <a:gd name="connsiteX4" fmla="*/ 47580 w 98820"/>
                <a:gd name="connsiteY4" fmla="*/ 201302 h 234658"/>
                <a:gd name="connsiteX5" fmla="*/ 98820 w 98820"/>
                <a:gd name="connsiteY5" fmla="*/ 102481 h 23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820" h="234658">
                  <a:moveTo>
                    <a:pt x="0" y="0"/>
                  </a:moveTo>
                  <a:cubicBezTo>
                    <a:pt x="7015" y="25010"/>
                    <a:pt x="14030" y="50021"/>
                    <a:pt x="14640" y="80521"/>
                  </a:cubicBezTo>
                  <a:cubicBezTo>
                    <a:pt x="15250" y="111021"/>
                    <a:pt x="4880" y="157382"/>
                    <a:pt x="3660" y="183002"/>
                  </a:cubicBezTo>
                  <a:cubicBezTo>
                    <a:pt x="2440" y="208622"/>
                    <a:pt x="0" y="231193"/>
                    <a:pt x="7320" y="234243"/>
                  </a:cubicBezTo>
                  <a:cubicBezTo>
                    <a:pt x="14640" y="237293"/>
                    <a:pt x="32330" y="223262"/>
                    <a:pt x="47580" y="201302"/>
                  </a:cubicBezTo>
                  <a:cubicBezTo>
                    <a:pt x="62830" y="179342"/>
                    <a:pt x="80825" y="140911"/>
                    <a:pt x="98820" y="10248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7" name="Forme libre 516"/>
            <p:cNvSpPr/>
            <p:nvPr/>
          </p:nvSpPr>
          <p:spPr>
            <a:xfrm>
              <a:off x="2631421" y="4032694"/>
              <a:ext cx="787673" cy="1343944"/>
            </a:xfrm>
            <a:custGeom>
              <a:avLst/>
              <a:gdLst>
                <a:gd name="connsiteX0" fmla="*/ 633280 w 787673"/>
                <a:gd name="connsiteY0" fmla="*/ 330074 h 1343944"/>
                <a:gd name="connsiteX1" fmla="*/ 640600 w 787673"/>
                <a:gd name="connsiteY1" fmla="*/ 469155 h 1343944"/>
                <a:gd name="connsiteX2" fmla="*/ 673540 w 787673"/>
                <a:gd name="connsiteY2" fmla="*/ 465495 h 1343944"/>
                <a:gd name="connsiteX3" fmla="*/ 600340 w 787673"/>
                <a:gd name="connsiteY3" fmla="*/ 556996 h 1343944"/>
                <a:gd name="connsiteX4" fmla="*/ 680860 w 787673"/>
                <a:gd name="connsiteY4" fmla="*/ 509416 h 1343944"/>
                <a:gd name="connsiteX5" fmla="*/ 596680 w 787673"/>
                <a:gd name="connsiteY5" fmla="*/ 575296 h 1343944"/>
                <a:gd name="connsiteX6" fmla="*/ 596680 w 787673"/>
                <a:gd name="connsiteY6" fmla="*/ 622877 h 1343944"/>
                <a:gd name="connsiteX7" fmla="*/ 567401 w 787673"/>
                <a:gd name="connsiteY7" fmla="*/ 655817 h 1343944"/>
                <a:gd name="connsiteX8" fmla="*/ 651580 w 787673"/>
                <a:gd name="connsiteY8" fmla="*/ 685098 h 1343944"/>
                <a:gd name="connsiteX9" fmla="*/ 680860 w 787673"/>
                <a:gd name="connsiteY9" fmla="*/ 725358 h 1343944"/>
                <a:gd name="connsiteX10" fmla="*/ 757720 w 787673"/>
                <a:gd name="connsiteY10" fmla="*/ 608237 h 1343944"/>
                <a:gd name="connsiteX11" fmla="*/ 786999 w 787673"/>
                <a:gd name="connsiteY11" fmla="*/ 472815 h 1343944"/>
                <a:gd name="connsiteX12" fmla="*/ 776019 w 787673"/>
                <a:gd name="connsiteY12" fmla="*/ 366674 h 1343944"/>
                <a:gd name="connsiteX13" fmla="*/ 750400 w 787673"/>
                <a:gd name="connsiteY13" fmla="*/ 136092 h 1343944"/>
                <a:gd name="connsiteX14" fmla="*/ 724780 w 787673"/>
                <a:gd name="connsiteY14" fmla="*/ 81191 h 1343944"/>
                <a:gd name="connsiteX15" fmla="*/ 651580 w 787673"/>
                <a:gd name="connsiteY15" fmla="*/ 670 h 1343944"/>
                <a:gd name="connsiteX16" fmla="*/ 582041 w 787673"/>
                <a:gd name="connsiteY16" fmla="*/ 44591 h 1343944"/>
                <a:gd name="connsiteX17" fmla="*/ 563741 w 787673"/>
                <a:gd name="connsiteY17" fmla="*/ 77531 h 1343944"/>
                <a:gd name="connsiteX18" fmla="*/ 563741 w 787673"/>
                <a:gd name="connsiteY18" fmla="*/ 187332 h 1343944"/>
                <a:gd name="connsiteX19" fmla="*/ 545441 w 787673"/>
                <a:gd name="connsiteY19" fmla="*/ 297133 h 1343944"/>
                <a:gd name="connsiteX20" fmla="*/ 545441 w 787673"/>
                <a:gd name="connsiteY20" fmla="*/ 381314 h 1343944"/>
                <a:gd name="connsiteX21" fmla="*/ 483221 w 787673"/>
                <a:gd name="connsiteY21" fmla="*/ 388634 h 1343944"/>
                <a:gd name="connsiteX22" fmla="*/ 413682 w 787673"/>
                <a:gd name="connsiteY22" fmla="*/ 388634 h 1343944"/>
                <a:gd name="connsiteX23" fmla="*/ 417341 w 787673"/>
                <a:gd name="connsiteY23" fmla="*/ 297133 h 1343944"/>
                <a:gd name="connsiteX24" fmla="*/ 413682 w 787673"/>
                <a:gd name="connsiteY24" fmla="*/ 209292 h 1343944"/>
                <a:gd name="connsiteX25" fmla="*/ 388062 w 787673"/>
                <a:gd name="connsiteY25" fmla="*/ 209292 h 1343944"/>
                <a:gd name="connsiteX26" fmla="*/ 362442 w 787673"/>
                <a:gd name="connsiteY26" fmla="*/ 319094 h 1343944"/>
                <a:gd name="connsiteX27" fmla="*/ 314862 w 787673"/>
                <a:gd name="connsiteY27" fmla="*/ 403275 h 1343944"/>
                <a:gd name="connsiteX28" fmla="*/ 278262 w 787673"/>
                <a:gd name="connsiteY28" fmla="*/ 575296 h 1343944"/>
                <a:gd name="connsiteX29" fmla="*/ 201403 w 787673"/>
                <a:gd name="connsiteY29" fmla="*/ 604577 h 1343944"/>
                <a:gd name="connsiteX30" fmla="*/ 161143 w 787673"/>
                <a:gd name="connsiteY30" fmla="*/ 611897 h 1343944"/>
                <a:gd name="connsiteX31" fmla="*/ 194083 w 787673"/>
                <a:gd name="connsiteY31" fmla="*/ 443535 h 1343944"/>
                <a:gd name="connsiteX32" fmla="*/ 205063 w 787673"/>
                <a:gd name="connsiteY32" fmla="*/ 264193 h 1343944"/>
                <a:gd name="connsiteX33" fmla="*/ 190423 w 787673"/>
                <a:gd name="connsiteY33" fmla="*/ 198312 h 1343944"/>
                <a:gd name="connsiteX34" fmla="*/ 183103 w 787673"/>
                <a:gd name="connsiteY34" fmla="*/ 297133 h 1343944"/>
                <a:gd name="connsiteX35" fmla="*/ 150163 w 787673"/>
                <a:gd name="connsiteY35" fmla="*/ 447195 h 1343944"/>
                <a:gd name="connsiteX36" fmla="*/ 120883 w 787673"/>
                <a:gd name="connsiteY36" fmla="*/ 549676 h 1343944"/>
                <a:gd name="connsiteX37" fmla="*/ 128203 w 787673"/>
                <a:gd name="connsiteY37" fmla="*/ 637517 h 1343944"/>
                <a:gd name="connsiteX38" fmla="*/ 91603 w 787673"/>
                <a:gd name="connsiteY38" fmla="*/ 805879 h 1343944"/>
                <a:gd name="connsiteX39" fmla="*/ 73303 w 787673"/>
                <a:gd name="connsiteY39" fmla="*/ 963261 h 1343944"/>
                <a:gd name="connsiteX40" fmla="*/ 33044 w 787673"/>
                <a:gd name="connsiteY40" fmla="*/ 1102342 h 1343944"/>
                <a:gd name="connsiteX41" fmla="*/ 104 w 787673"/>
                <a:gd name="connsiteY41" fmla="*/ 1252404 h 1343944"/>
                <a:gd name="connsiteX42" fmla="*/ 44024 w 787673"/>
                <a:gd name="connsiteY42" fmla="*/ 1204823 h 1343944"/>
                <a:gd name="connsiteX43" fmla="*/ 62324 w 787673"/>
                <a:gd name="connsiteY43" fmla="*/ 1204823 h 1343944"/>
                <a:gd name="connsiteX44" fmla="*/ 102583 w 787673"/>
                <a:gd name="connsiteY44" fmla="*/ 1223123 h 1343944"/>
                <a:gd name="connsiteX45" fmla="*/ 183103 w 787673"/>
                <a:gd name="connsiteY45" fmla="*/ 1292664 h 1343944"/>
                <a:gd name="connsiteX46" fmla="*/ 292902 w 787673"/>
                <a:gd name="connsiteY46" fmla="*/ 1296324 h 1343944"/>
                <a:gd name="connsiteX47" fmla="*/ 369762 w 787673"/>
                <a:gd name="connsiteY47" fmla="*/ 1340245 h 1343944"/>
                <a:gd name="connsiteX48" fmla="*/ 483221 w 787673"/>
                <a:gd name="connsiteY48" fmla="*/ 1340245 h 1343944"/>
                <a:gd name="connsiteX49" fmla="*/ 556421 w 787673"/>
                <a:gd name="connsiteY49" fmla="*/ 1329265 h 1343944"/>
                <a:gd name="connsiteX50" fmla="*/ 571061 w 787673"/>
                <a:gd name="connsiteY50" fmla="*/ 1259724 h 1343944"/>
                <a:gd name="connsiteX51" fmla="*/ 607660 w 787673"/>
                <a:gd name="connsiteY51" fmla="*/ 1157243 h 1343944"/>
                <a:gd name="connsiteX52" fmla="*/ 633280 w 787673"/>
                <a:gd name="connsiteY52" fmla="*/ 1025481 h 1343944"/>
                <a:gd name="connsiteX53" fmla="*/ 629620 w 787673"/>
                <a:gd name="connsiteY53" fmla="*/ 912020 h 1343944"/>
                <a:gd name="connsiteX54" fmla="*/ 640600 w 787673"/>
                <a:gd name="connsiteY54" fmla="*/ 864440 h 1343944"/>
                <a:gd name="connsiteX55" fmla="*/ 666220 w 787673"/>
                <a:gd name="connsiteY55" fmla="*/ 952281 h 1343944"/>
                <a:gd name="connsiteX56" fmla="*/ 666220 w 787673"/>
                <a:gd name="connsiteY56" fmla="*/ 1054762 h 1343944"/>
                <a:gd name="connsiteX57" fmla="*/ 702820 w 787673"/>
                <a:gd name="connsiteY57" fmla="*/ 1084042 h 1343944"/>
                <a:gd name="connsiteX58" fmla="*/ 728440 w 787673"/>
                <a:gd name="connsiteY58" fmla="*/ 1084042 h 1343944"/>
                <a:gd name="connsiteX59" fmla="*/ 713800 w 787673"/>
                <a:gd name="connsiteY59" fmla="*/ 1021821 h 1343944"/>
                <a:gd name="connsiteX60" fmla="*/ 713800 w 787673"/>
                <a:gd name="connsiteY60" fmla="*/ 941300 h 1343944"/>
                <a:gd name="connsiteX61" fmla="*/ 724780 w 787673"/>
                <a:gd name="connsiteY61" fmla="*/ 838819 h 1343944"/>
                <a:gd name="connsiteX62" fmla="*/ 724780 w 787673"/>
                <a:gd name="connsiteY62" fmla="*/ 750978 h 1343944"/>
                <a:gd name="connsiteX63" fmla="*/ 717460 w 787673"/>
                <a:gd name="connsiteY63" fmla="*/ 718038 h 134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87673" h="1343944">
                  <a:moveTo>
                    <a:pt x="633280" y="330074"/>
                  </a:moveTo>
                  <a:cubicBezTo>
                    <a:pt x="633585" y="388329"/>
                    <a:pt x="633890" y="446585"/>
                    <a:pt x="640600" y="469155"/>
                  </a:cubicBezTo>
                  <a:cubicBezTo>
                    <a:pt x="647310" y="491725"/>
                    <a:pt x="680250" y="450855"/>
                    <a:pt x="673540" y="465495"/>
                  </a:cubicBezTo>
                  <a:cubicBezTo>
                    <a:pt x="666830" y="480135"/>
                    <a:pt x="599120" y="549676"/>
                    <a:pt x="600340" y="556996"/>
                  </a:cubicBezTo>
                  <a:cubicBezTo>
                    <a:pt x="601560" y="564316"/>
                    <a:pt x="681470" y="506366"/>
                    <a:pt x="680860" y="509416"/>
                  </a:cubicBezTo>
                  <a:cubicBezTo>
                    <a:pt x="680250" y="512466"/>
                    <a:pt x="610710" y="556386"/>
                    <a:pt x="596680" y="575296"/>
                  </a:cubicBezTo>
                  <a:cubicBezTo>
                    <a:pt x="582650" y="594206"/>
                    <a:pt x="601560" y="609457"/>
                    <a:pt x="596680" y="622877"/>
                  </a:cubicBezTo>
                  <a:cubicBezTo>
                    <a:pt x="591800" y="636297"/>
                    <a:pt x="558251" y="645447"/>
                    <a:pt x="567401" y="655817"/>
                  </a:cubicBezTo>
                  <a:cubicBezTo>
                    <a:pt x="576551" y="666187"/>
                    <a:pt x="632670" y="673508"/>
                    <a:pt x="651580" y="685098"/>
                  </a:cubicBezTo>
                  <a:cubicBezTo>
                    <a:pt x="670490" y="696688"/>
                    <a:pt x="663170" y="738168"/>
                    <a:pt x="680860" y="725358"/>
                  </a:cubicBezTo>
                  <a:cubicBezTo>
                    <a:pt x="698550" y="712548"/>
                    <a:pt x="740030" y="650328"/>
                    <a:pt x="757720" y="608237"/>
                  </a:cubicBezTo>
                  <a:cubicBezTo>
                    <a:pt x="775410" y="566147"/>
                    <a:pt x="783949" y="513075"/>
                    <a:pt x="786999" y="472815"/>
                  </a:cubicBezTo>
                  <a:cubicBezTo>
                    <a:pt x="790049" y="432555"/>
                    <a:pt x="782119" y="422794"/>
                    <a:pt x="776019" y="366674"/>
                  </a:cubicBezTo>
                  <a:cubicBezTo>
                    <a:pt x="769919" y="310554"/>
                    <a:pt x="758940" y="183672"/>
                    <a:pt x="750400" y="136092"/>
                  </a:cubicBezTo>
                  <a:cubicBezTo>
                    <a:pt x="741860" y="88512"/>
                    <a:pt x="741250" y="103761"/>
                    <a:pt x="724780" y="81191"/>
                  </a:cubicBezTo>
                  <a:cubicBezTo>
                    <a:pt x="708310" y="58621"/>
                    <a:pt x="675370" y="6770"/>
                    <a:pt x="651580" y="670"/>
                  </a:cubicBezTo>
                  <a:cubicBezTo>
                    <a:pt x="627790" y="-5430"/>
                    <a:pt x="596681" y="31781"/>
                    <a:pt x="582041" y="44591"/>
                  </a:cubicBezTo>
                  <a:cubicBezTo>
                    <a:pt x="567401" y="57401"/>
                    <a:pt x="566791" y="53741"/>
                    <a:pt x="563741" y="77531"/>
                  </a:cubicBezTo>
                  <a:cubicBezTo>
                    <a:pt x="560691" y="101321"/>
                    <a:pt x="566791" y="150732"/>
                    <a:pt x="563741" y="187332"/>
                  </a:cubicBezTo>
                  <a:cubicBezTo>
                    <a:pt x="560691" y="223932"/>
                    <a:pt x="548491" y="264803"/>
                    <a:pt x="545441" y="297133"/>
                  </a:cubicBezTo>
                  <a:cubicBezTo>
                    <a:pt x="542391" y="329463"/>
                    <a:pt x="555811" y="366064"/>
                    <a:pt x="545441" y="381314"/>
                  </a:cubicBezTo>
                  <a:cubicBezTo>
                    <a:pt x="535071" y="396564"/>
                    <a:pt x="505181" y="387414"/>
                    <a:pt x="483221" y="388634"/>
                  </a:cubicBezTo>
                  <a:cubicBezTo>
                    <a:pt x="461261" y="389854"/>
                    <a:pt x="424662" y="403884"/>
                    <a:pt x="413682" y="388634"/>
                  </a:cubicBezTo>
                  <a:cubicBezTo>
                    <a:pt x="402702" y="373384"/>
                    <a:pt x="417341" y="327023"/>
                    <a:pt x="417341" y="297133"/>
                  </a:cubicBezTo>
                  <a:cubicBezTo>
                    <a:pt x="417341" y="267243"/>
                    <a:pt x="418562" y="223932"/>
                    <a:pt x="413682" y="209292"/>
                  </a:cubicBezTo>
                  <a:cubicBezTo>
                    <a:pt x="408802" y="194652"/>
                    <a:pt x="396602" y="190992"/>
                    <a:pt x="388062" y="209292"/>
                  </a:cubicBezTo>
                  <a:cubicBezTo>
                    <a:pt x="379522" y="227592"/>
                    <a:pt x="374642" y="286764"/>
                    <a:pt x="362442" y="319094"/>
                  </a:cubicBezTo>
                  <a:cubicBezTo>
                    <a:pt x="350242" y="351424"/>
                    <a:pt x="328892" y="360575"/>
                    <a:pt x="314862" y="403275"/>
                  </a:cubicBezTo>
                  <a:cubicBezTo>
                    <a:pt x="300832" y="445975"/>
                    <a:pt x="297172" y="541746"/>
                    <a:pt x="278262" y="575296"/>
                  </a:cubicBezTo>
                  <a:cubicBezTo>
                    <a:pt x="259352" y="608846"/>
                    <a:pt x="220923" y="598477"/>
                    <a:pt x="201403" y="604577"/>
                  </a:cubicBezTo>
                  <a:cubicBezTo>
                    <a:pt x="181883" y="610677"/>
                    <a:pt x="162363" y="638737"/>
                    <a:pt x="161143" y="611897"/>
                  </a:cubicBezTo>
                  <a:cubicBezTo>
                    <a:pt x="159923" y="585057"/>
                    <a:pt x="186763" y="501486"/>
                    <a:pt x="194083" y="443535"/>
                  </a:cubicBezTo>
                  <a:cubicBezTo>
                    <a:pt x="201403" y="385584"/>
                    <a:pt x="205673" y="305063"/>
                    <a:pt x="205063" y="264193"/>
                  </a:cubicBezTo>
                  <a:cubicBezTo>
                    <a:pt x="204453" y="223323"/>
                    <a:pt x="194083" y="192822"/>
                    <a:pt x="190423" y="198312"/>
                  </a:cubicBezTo>
                  <a:cubicBezTo>
                    <a:pt x="186763" y="203802"/>
                    <a:pt x="189813" y="255652"/>
                    <a:pt x="183103" y="297133"/>
                  </a:cubicBezTo>
                  <a:cubicBezTo>
                    <a:pt x="176393" y="338614"/>
                    <a:pt x="160533" y="405104"/>
                    <a:pt x="150163" y="447195"/>
                  </a:cubicBezTo>
                  <a:cubicBezTo>
                    <a:pt x="139793" y="489286"/>
                    <a:pt x="124543" y="517956"/>
                    <a:pt x="120883" y="549676"/>
                  </a:cubicBezTo>
                  <a:cubicBezTo>
                    <a:pt x="117223" y="581396"/>
                    <a:pt x="133083" y="594817"/>
                    <a:pt x="128203" y="637517"/>
                  </a:cubicBezTo>
                  <a:cubicBezTo>
                    <a:pt x="123323" y="680217"/>
                    <a:pt x="100753" y="751588"/>
                    <a:pt x="91603" y="805879"/>
                  </a:cubicBezTo>
                  <a:cubicBezTo>
                    <a:pt x="82453" y="860170"/>
                    <a:pt x="83063" y="913850"/>
                    <a:pt x="73303" y="963261"/>
                  </a:cubicBezTo>
                  <a:cubicBezTo>
                    <a:pt x="63543" y="1012672"/>
                    <a:pt x="45244" y="1054152"/>
                    <a:pt x="33044" y="1102342"/>
                  </a:cubicBezTo>
                  <a:cubicBezTo>
                    <a:pt x="20844" y="1150533"/>
                    <a:pt x="-1726" y="1235324"/>
                    <a:pt x="104" y="1252404"/>
                  </a:cubicBezTo>
                  <a:cubicBezTo>
                    <a:pt x="1934" y="1269484"/>
                    <a:pt x="33654" y="1212753"/>
                    <a:pt x="44024" y="1204823"/>
                  </a:cubicBezTo>
                  <a:cubicBezTo>
                    <a:pt x="54394" y="1196893"/>
                    <a:pt x="52564" y="1201773"/>
                    <a:pt x="62324" y="1204823"/>
                  </a:cubicBezTo>
                  <a:cubicBezTo>
                    <a:pt x="72084" y="1207873"/>
                    <a:pt x="82453" y="1208483"/>
                    <a:pt x="102583" y="1223123"/>
                  </a:cubicBezTo>
                  <a:cubicBezTo>
                    <a:pt x="122713" y="1237763"/>
                    <a:pt x="151383" y="1280464"/>
                    <a:pt x="183103" y="1292664"/>
                  </a:cubicBezTo>
                  <a:cubicBezTo>
                    <a:pt x="214823" y="1304864"/>
                    <a:pt x="261792" y="1288394"/>
                    <a:pt x="292902" y="1296324"/>
                  </a:cubicBezTo>
                  <a:cubicBezTo>
                    <a:pt x="324012" y="1304254"/>
                    <a:pt x="338042" y="1332925"/>
                    <a:pt x="369762" y="1340245"/>
                  </a:cubicBezTo>
                  <a:cubicBezTo>
                    <a:pt x="401482" y="1347565"/>
                    <a:pt x="452111" y="1342075"/>
                    <a:pt x="483221" y="1340245"/>
                  </a:cubicBezTo>
                  <a:cubicBezTo>
                    <a:pt x="514331" y="1338415"/>
                    <a:pt x="541781" y="1342685"/>
                    <a:pt x="556421" y="1329265"/>
                  </a:cubicBezTo>
                  <a:cubicBezTo>
                    <a:pt x="571061" y="1315845"/>
                    <a:pt x="562521" y="1288394"/>
                    <a:pt x="571061" y="1259724"/>
                  </a:cubicBezTo>
                  <a:cubicBezTo>
                    <a:pt x="579601" y="1231054"/>
                    <a:pt x="597290" y="1196283"/>
                    <a:pt x="607660" y="1157243"/>
                  </a:cubicBezTo>
                  <a:cubicBezTo>
                    <a:pt x="618030" y="1118203"/>
                    <a:pt x="629620" y="1066351"/>
                    <a:pt x="633280" y="1025481"/>
                  </a:cubicBezTo>
                  <a:cubicBezTo>
                    <a:pt x="636940" y="984611"/>
                    <a:pt x="628400" y="938860"/>
                    <a:pt x="629620" y="912020"/>
                  </a:cubicBezTo>
                  <a:cubicBezTo>
                    <a:pt x="630840" y="885180"/>
                    <a:pt x="634500" y="857730"/>
                    <a:pt x="640600" y="864440"/>
                  </a:cubicBezTo>
                  <a:cubicBezTo>
                    <a:pt x="646700" y="871150"/>
                    <a:pt x="661950" y="920561"/>
                    <a:pt x="666220" y="952281"/>
                  </a:cubicBezTo>
                  <a:cubicBezTo>
                    <a:pt x="670490" y="984001"/>
                    <a:pt x="660120" y="1032802"/>
                    <a:pt x="666220" y="1054762"/>
                  </a:cubicBezTo>
                  <a:cubicBezTo>
                    <a:pt x="672320" y="1076722"/>
                    <a:pt x="692450" y="1079162"/>
                    <a:pt x="702820" y="1084042"/>
                  </a:cubicBezTo>
                  <a:cubicBezTo>
                    <a:pt x="713190" y="1088922"/>
                    <a:pt x="726610" y="1094412"/>
                    <a:pt x="728440" y="1084042"/>
                  </a:cubicBezTo>
                  <a:cubicBezTo>
                    <a:pt x="730270" y="1073672"/>
                    <a:pt x="716240" y="1045611"/>
                    <a:pt x="713800" y="1021821"/>
                  </a:cubicBezTo>
                  <a:cubicBezTo>
                    <a:pt x="711360" y="998031"/>
                    <a:pt x="711970" y="971800"/>
                    <a:pt x="713800" y="941300"/>
                  </a:cubicBezTo>
                  <a:cubicBezTo>
                    <a:pt x="715630" y="910800"/>
                    <a:pt x="722950" y="870539"/>
                    <a:pt x="724780" y="838819"/>
                  </a:cubicBezTo>
                  <a:cubicBezTo>
                    <a:pt x="726610" y="807099"/>
                    <a:pt x="726000" y="771108"/>
                    <a:pt x="724780" y="750978"/>
                  </a:cubicBezTo>
                  <a:cubicBezTo>
                    <a:pt x="723560" y="730848"/>
                    <a:pt x="717460" y="718038"/>
                    <a:pt x="717460" y="718038"/>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8" name="Forme libre 517"/>
            <p:cNvSpPr/>
            <p:nvPr/>
          </p:nvSpPr>
          <p:spPr>
            <a:xfrm>
              <a:off x="3154429" y="4710472"/>
              <a:ext cx="135892" cy="161181"/>
            </a:xfrm>
            <a:custGeom>
              <a:avLst/>
              <a:gdLst>
                <a:gd name="connsiteX0" fmla="*/ 77332 w 135892"/>
                <a:gd name="connsiteY0" fmla="*/ 0 h 161181"/>
                <a:gd name="connsiteX1" fmla="*/ 22433 w 135892"/>
                <a:gd name="connsiteY1" fmla="*/ 47580 h 161181"/>
                <a:gd name="connsiteX2" fmla="*/ 473 w 135892"/>
                <a:gd name="connsiteY2" fmla="*/ 98821 h 161181"/>
                <a:gd name="connsiteX3" fmla="*/ 40733 w 135892"/>
                <a:gd name="connsiteY3" fmla="*/ 161041 h 161181"/>
                <a:gd name="connsiteX4" fmla="*/ 77332 w 135892"/>
                <a:gd name="connsiteY4" fmla="*/ 113461 h 161181"/>
                <a:gd name="connsiteX5" fmla="*/ 135892 w 135892"/>
                <a:gd name="connsiteY5" fmla="*/ 40260 h 161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92" h="161181">
                  <a:moveTo>
                    <a:pt x="77332" y="0"/>
                  </a:moveTo>
                  <a:cubicBezTo>
                    <a:pt x="56287" y="15555"/>
                    <a:pt x="35243" y="31110"/>
                    <a:pt x="22433" y="47580"/>
                  </a:cubicBezTo>
                  <a:cubicBezTo>
                    <a:pt x="9623" y="64050"/>
                    <a:pt x="-2577" y="79911"/>
                    <a:pt x="473" y="98821"/>
                  </a:cubicBezTo>
                  <a:cubicBezTo>
                    <a:pt x="3523" y="117731"/>
                    <a:pt x="27923" y="158601"/>
                    <a:pt x="40733" y="161041"/>
                  </a:cubicBezTo>
                  <a:cubicBezTo>
                    <a:pt x="53543" y="163481"/>
                    <a:pt x="61472" y="133591"/>
                    <a:pt x="77332" y="113461"/>
                  </a:cubicBezTo>
                  <a:cubicBezTo>
                    <a:pt x="93192" y="93331"/>
                    <a:pt x="135892" y="40260"/>
                    <a:pt x="135892" y="4026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9" name="Forme libre 518"/>
            <p:cNvSpPr/>
            <p:nvPr/>
          </p:nvSpPr>
          <p:spPr>
            <a:xfrm>
              <a:off x="3369817" y="4648251"/>
              <a:ext cx="33963" cy="409924"/>
            </a:xfrm>
            <a:custGeom>
              <a:avLst/>
              <a:gdLst>
                <a:gd name="connsiteX0" fmla="*/ 33963 w 33963"/>
                <a:gd name="connsiteY0" fmla="*/ 0 h 409924"/>
                <a:gd name="connsiteX1" fmla="*/ 12004 w 33963"/>
                <a:gd name="connsiteY1" fmla="*/ 113461 h 409924"/>
                <a:gd name="connsiteX2" fmla="*/ 26643 w 33963"/>
                <a:gd name="connsiteY2" fmla="*/ 245223 h 409924"/>
                <a:gd name="connsiteX3" fmla="*/ 1024 w 33963"/>
                <a:gd name="connsiteY3" fmla="*/ 303783 h 409924"/>
                <a:gd name="connsiteX4" fmla="*/ 4684 w 33963"/>
                <a:gd name="connsiteY4" fmla="*/ 402604 h 409924"/>
                <a:gd name="connsiteX5" fmla="*/ 1024 w 33963"/>
                <a:gd name="connsiteY5" fmla="*/ 402604 h 4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63" h="409924">
                  <a:moveTo>
                    <a:pt x="33963" y="0"/>
                  </a:moveTo>
                  <a:cubicBezTo>
                    <a:pt x="23593" y="36295"/>
                    <a:pt x="13224" y="72591"/>
                    <a:pt x="12004" y="113461"/>
                  </a:cubicBezTo>
                  <a:cubicBezTo>
                    <a:pt x="10784" y="154331"/>
                    <a:pt x="28473" y="213503"/>
                    <a:pt x="26643" y="245223"/>
                  </a:cubicBezTo>
                  <a:cubicBezTo>
                    <a:pt x="24813" y="276943"/>
                    <a:pt x="4684" y="277553"/>
                    <a:pt x="1024" y="303783"/>
                  </a:cubicBezTo>
                  <a:cubicBezTo>
                    <a:pt x="-2636" y="330013"/>
                    <a:pt x="4684" y="386134"/>
                    <a:pt x="4684" y="402604"/>
                  </a:cubicBezTo>
                  <a:cubicBezTo>
                    <a:pt x="4684" y="419074"/>
                    <a:pt x="1024" y="402604"/>
                    <a:pt x="1024" y="40260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0" name="Forme libre 519"/>
            <p:cNvSpPr/>
            <p:nvPr/>
          </p:nvSpPr>
          <p:spPr>
            <a:xfrm>
              <a:off x="2642505" y="5237517"/>
              <a:ext cx="106623" cy="336724"/>
            </a:xfrm>
            <a:custGeom>
              <a:avLst/>
              <a:gdLst>
                <a:gd name="connsiteX0" fmla="*/ 36600 w 106623"/>
                <a:gd name="connsiteY0" fmla="*/ 0 h 336724"/>
                <a:gd name="connsiteX1" fmla="*/ 54900 w 106623"/>
                <a:gd name="connsiteY1" fmla="*/ 102481 h 336724"/>
                <a:gd name="connsiteX2" fmla="*/ 18300 w 106623"/>
                <a:gd name="connsiteY2" fmla="*/ 219603 h 336724"/>
                <a:gd name="connsiteX3" fmla="*/ 7320 w 106623"/>
                <a:gd name="connsiteY3" fmla="*/ 256203 h 336724"/>
                <a:gd name="connsiteX4" fmla="*/ 106139 w 106623"/>
                <a:gd name="connsiteY4" fmla="*/ 259863 h 336724"/>
                <a:gd name="connsiteX5" fmla="*/ 47580 w 106623"/>
                <a:gd name="connsiteY5" fmla="*/ 259863 h 336724"/>
                <a:gd name="connsiteX6" fmla="*/ 10980 w 106623"/>
                <a:gd name="connsiteY6" fmla="*/ 259863 h 336724"/>
                <a:gd name="connsiteX7" fmla="*/ 0 w 106623"/>
                <a:gd name="connsiteY7" fmla="*/ 336724 h 3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623" h="336724">
                  <a:moveTo>
                    <a:pt x="36600" y="0"/>
                  </a:moveTo>
                  <a:cubicBezTo>
                    <a:pt x="47275" y="32940"/>
                    <a:pt x="57950" y="65880"/>
                    <a:pt x="54900" y="102481"/>
                  </a:cubicBezTo>
                  <a:cubicBezTo>
                    <a:pt x="51850" y="139082"/>
                    <a:pt x="26230" y="193983"/>
                    <a:pt x="18300" y="219603"/>
                  </a:cubicBezTo>
                  <a:cubicBezTo>
                    <a:pt x="10370" y="245223"/>
                    <a:pt x="-7320" y="249493"/>
                    <a:pt x="7320" y="256203"/>
                  </a:cubicBezTo>
                  <a:cubicBezTo>
                    <a:pt x="21960" y="262913"/>
                    <a:pt x="99429" y="259253"/>
                    <a:pt x="106139" y="259863"/>
                  </a:cubicBezTo>
                  <a:cubicBezTo>
                    <a:pt x="112849" y="260473"/>
                    <a:pt x="47580" y="259863"/>
                    <a:pt x="47580" y="259863"/>
                  </a:cubicBezTo>
                  <a:cubicBezTo>
                    <a:pt x="31720" y="259863"/>
                    <a:pt x="18910" y="247053"/>
                    <a:pt x="10980" y="259863"/>
                  </a:cubicBezTo>
                  <a:cubicBezTo>
                    <a:pt x="3050" y="272673"/>
                    <a:pt x="0" y="336724"/>
                    <a:pt x="0" y="33672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1" name="Forme libre 520"/>
            <p:cNvSpPr/>
            <p:nvPr/>
          </p:nvSpPr>
          <p:spPr>
            <a:xfrm>
              <a:off x="2551005" y="5548621"/>
              <a:ext cx="164699" cy="296463"/>
            </a:xfrm>
            <a:custGeom>
              <a:avLst/>
              <a:gdLst>
                <a:gd name="connsiteX0" fmla="*/ 164699 w 164699"/>
                <a:gd name="connsiteY0" fmla="*/ 0 h 296463"/>
                <a:gd name="connsiteX1" fmla="*/ 106140 w 164699"/>
                <a:gd name="connsiteY1" fmla="*/ 29280 h 296463"/>
                <a:gd name="connsiteX2" fmla="*/ 73200 w 164699"/>
                <a:gd name="connsiteY2" fmla="*/ 58560 h 296463"/>
                <a:gd name="connsiteX3" fmla="*/ 73200 w 164699"/>
                <a:gd name="connsiteY3" fmla="*/ 95161 h 296463"/>
                <a:gd name="connsiteX4" fmla="*/ 109800 w 164699"/>
                <a:gd name="connsiteY4" fmla="*/ 80521 h 296463"/>
                <a:gd name="connsiteX5" fmla="*/ 69540 w 164699"/>
                <a:gd name="connsiteY5" fmla="*/ 106141 h 296463"/>
                <a:gd name="connsiteX6" fmla="*/ 51240 w 164699"/>
                <a:gd name="connsiteY6" fmla="*/ 186662 h 296463"/>
                <a:gd name="connsiteX7" fmla="*/ 10980 w 164699"/>
                <a:gd name="connsiteY7" fmla="*/ 248882 h 296463"/>
                <a:gd name="connsiteX8" fmla="*/ 0 w 164699"/>
                <a:gd name="connsiteY8" fmla="*/ 296463 h 29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699" h="296463">
                  <a:moveTo>
                    <a:pt x="164699" y="0"/>
                  </a:moveTo>
                  <a:cubicBezTo>
                    <a:pt x="143044" y="9760"/>
                    <a:pt x="121390" y="19520"/>
                    <a:pt x="106140" y="29280"/>
                  </a:cubicBezTo>
                  <a:cubicBezTo>
                    <a:pt x="90890" y="39040"/>
                    <a:pt x="78690" y="47580"/>
                    <a:pt x="73200" y="58560"/>
                  </a:cubicBezTo>
                  <a:cubicBezTo>
                    <a:pt x="67710" y="69540"/>
                    <a:pt x="67100" y="91501"/>
                    <a:pt x="73200" y="95161"/>
                  </a:cubicBezTo>
                  <a:cubicBezTo>
                    <a:pt x="79300" y="98821"/>
                    <a:pt x="110410" y="78691"/>
                    <a:pt x="109800" y="80521"/>
                  </a:cubicBezTo>
                  <a:cubicBezTo>
                    <a:pt x="109190" y="82351"/>
                    <a:pt x="79300" y="88451"/>
                    <a:pt x="69540" y="106141"/>
                  </a:cubicBezTo>
                  <a:cubicBezTo>
                    <a:pt x="59780" y="123831"/>
                    <a:pt x="61000" y="162872"/>
                    <a:pt x="51240" y="186662"/>
                  </a:cubicBezTo>
                  <a:cubicBezTo>
                    <a:pt x="41480" y="210452"/>
                    <a:pt x="19520" y="230582"/>
                    <a:pt x="10980" y="248882"/>
                  </a:cubicBezTo>
                  <a:cubicBezTo>
                    <a:pt x="2440" y="267182"/>
                    <a:pt x="0" y="296463"/>
                    <a:pt x="0" y="2964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2" name="Forme libre 521"/>
            <p:cNvSpPr/>
            <p:nvPr/>
          </p:nvSpPr>
          <p:spPr>
            <a:xfrm>
              <a:off x="2737664" y="5339998"/>
              <a:ext cx="139079" cy="497766"/>
            </a:xfrm>
            <a:custGeom>
              <a:avLst/>
              <a:gdLst>
                <a:gd name="connsiteX0" fmla="*/ 139079 w 139079"/>
                <a:gd name="connsiteY0" fmla="*/ 0 h 497766"/>
                <a:gd name="connsiteX1" fmla="*/ 102480 w 139079"/>
                <a:gd name="connsiteY1" fmla="*/ 146402 h 497766"/>
                <a:gd name="connsiteX2" fmla="*/ 62220 w 139079"/>
                <a:gd name="connsiteY2" fmla="*/ 234243 h 497766"/>
                <a:gd name="connsiteX3" fmla="*/ 54900 w 139079"/>
                <a:gd name="connsiteY3" fmla="*/ 300124 h 497766"/>
                <a:gd name="connsiteX4" fmla="*/ 25620 w 139079"/>
                <a:gd name="connsiteY4" fmla="*/ 387965 h 497766"/>
                <a:gd name="connsiteX5" fmla="*/ 43920 w 139079"/>
                <a:gd name="connsiteY5" fmla="*/ 424565 h 497766"/>
                <a:gd name="connsiteX6" fmla="*/ 0 w 139079"/>
                <a:gd name="connsiteY6" fmla="*/ 497766 h 497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79" h="497766">
                  <a:moveTo>
                    <a:pt x="139079" y="0"/>
                  </a:moveTo>
                  <a:cubicBezTo>
                    <a:pt x="127184" y="53681"/>
                    <a:pt x="115290" y="107362"/>
                    <a:pt x="102480" y="146402"/>
                  </a:cubicBezTo>
                  <a:cubicBezTo>
                    <a:pt x="89670" y="185442"/>
                    <a:pt x="70150" y="208623"/>
                    <a:pt x="62220" y="234243"/>
                  </a:cubicBezTo>
                  <a:cubicBezTo>
                    <a:pt x="54290" y="259863"/>
                    <a:pt x="61000" y="274504"/>
                    <a:pt x="54900" y="300124"/>
                  </a:cubicBezTo>
                  <a:cubicBezTo>
                    <a:pt x="48800" y="325744"/>
                    <a:pt x="27450" y="367225"/>
                    <a:pt x="25620" y="387965"/>
                  </a:cubicBezTo>
                  <a:cubicBezTo>
                    <a:pt x="23790" y="408705"/>
                    <a:pt x="48190" y="406265"/>
                    <a:pt x="43920" y="424565"/>
                  </a:cubicBezTo>
                  <a:cubicBezTo>
                    <a:pt x="39650" y="442865"/>
                    <a:pt x="0" y="497766"/>
                    <a:pt x="0" y="497766"/>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3" name="Forme libre 522"/>
            <p:cNvSpPr/>
            <p:nvPr/>
          </p:nvSpPr>
          <p:spPr>
            <a:xfrm>
              <a:off x="2968243" y="5365619"/>
              <a:ext cx="95174" cy="472145"/>
            </a:xfrm>
            <a:custGeom>
              <a:avLst/>
              <a:gdLst>
                <a:gd name="connsiteX0" fmla="*/ 0 w 95174"/>
                <a:gd name="connsiteY0" fmla="*/ 0 h 472145"/>
                <a:gd name="connsiteX1" fmla="*/ 40260 w 95174"/>
                <a:gd name="connsiteY1" fmla="*/ 142741 h 472145"/>
                <a:gd name="connsiteX2" fmla="*/ 69540 w 95174"/>
                <a:gd name="connsiteY2" fmla="*/ 263523 h 472145"/>
                <a:gd name="connsiteX3" fmla="*/ 95159 w 95174"/>
                <a:gd name="connsiteY3" fmla="*/ 362344 h 472145"/>
                <a:gd name="connsiteX4" fmla="*/ 65880 w 95174"/>
                <a:gd name="connsiteY4" fmla="*/ 472145 h 472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74" h="472145">
                  <a:moveTo>
                    <a:pt x="0" y="0"/>
                  </a:moveTo>
                  <a:cubicBezTo>
                    <a:pt x="14335" y="49410"/>
                    <a:pt x="28670" y="98821"/>
                    <a:pt x="40260" y="142741"/>
                  </a:cubicBezTo>
                  <a:cubicBezTo>
                    <a:pt x="51850" y="186661"/>
                    <a:pt x="60390" y="226923"/>
                    <a:pt x="69540" y="263523"/>
                  </a:cubicBezTo>
                  <a:cubicBezTo>
                    <a:pt x="78690" y="300124"/>
                    <a:pt x="95769" y="327574"/>
                    <a:pt x="95159" y="362344"/>
                  </a:cubicBezTo>
                  <a:cubicBezTo>
                    <a:pt x="94549" y="397114"/>
                    <a:pt x="65880" y="472145"/>
                    <a:pt x="65880" y="47214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4" name="Forme libre 523"/>
            <p:cNvSpPr/>
            <p:nvPr/>
          </p:nvSpPr>
          <p:spPr>
            <a:xfrm>
              <a:off x="3176759" y="5372939"/>
              <a:ext cx="26341" cy="464825"/>
            </a:xfrm>
            <a:custGeom>
              <a:avLst/>
              <a:gdLst>
                <a:gd name="connsiteX0" fmla="*/ 18403 w 26341"/>
                <a:gd name="connsiteY0" fmla="*/ 0 h 464825"/>
                <a:gd name="connsiteX1" fmla="*/ 103 w 26341"/>
                <a:gd name="connsiteY1" fmla="*/ 128101 h 464825"/>
                <a:gd name="connsiteX2" fmla="*/ 25723 w 26341"/>
                <a:gd name="connsiteY2" fmla="*/ 237902 h 464825"/>
                <a:gd name="connsiteX3" fmla="*/ 18403 w 26341"/>
                <a:gd name="connsiteY3" fmla="*/ 336723 h 464825"/>
                <a:gd name="connsiteX4" fmla="*/ 18403 w 26341"/>
                <a:gd name="connsiteY4" fmla="*/ 464825 h 46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1" h="464825">
                  <a:moveTo>
                    <a:pt x="18403" y="0"/>
                  </a:moveTo>
                  <a:cubicBezTo>
                    <a:pt x="8643" y="44225"/>
                    <a:pt x="-1117" y="88451"/>
                    <a:pt x="103" y="128101"/>
                  </a:cubicBezTo>
                  <a:cubicBezTo>
                    <a:pt x="1323" y="167751"/>
                    <a:pt x="22673" y="203132"/>
                    <a:pt x="25723" y="237902"/>
                  </a:cubicBezTo>
                  <a:cubicBezTo>
                    <a:pt x="28773" y="272672"/>
                    <a:pt x="19623" y="298903"/>
                    <a:pt x="18403" y="336723"/>
                  </a:cubicBezTo>
                  <a:cubicBezTo>
                    <a:pt x="17183" y="374543"/>
                    <a:pt x="18403" y="464825"/>
                    <a:pt x="18403" y="46482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5" name="Forme libre 524"/>
            <p:cNvSpPr/>
            <p:nvPr/>
          </p:nvSpPr>
          <p:spPr>
            <a:xfrm>
              <a:off x="2851124" y="3591478"/>
              <a:ext cx="436489" cy="529727"/>
            </a:xfrm>
            <a:custGeom>
              <a:avLst/>
              <a:gdLst>
                <a:gd name="connsiteX0" fmla="*/ 435537 w 436489"/>
                <a:gd name="connsiteY0" fmla="*/ 441886 h 529727"/>
                <a:gd name="connsiteX1" fmla="*/ 398937 w 436489"/>
                <a:gd name="connsiteY1" fmla="*/ 390646 h 529727"/>
                <a:gd name="connsiteX2" fmla="*/ 435537 w 436489"/>
                <a:gd name="connsiteY2" fmla="*/ 343065 h 529727"/>
                <a:gd name="connsiteX3" fmla="*/ 420897 w 436489"/>
                <a:gd name="connsiteY3" fmla="*/ 313785 h 529727"/>
                <a:gd name="connsiteX4" fmla="*/ 369658 w 436489"/>
                <a:gd name="connsiteY4" fmla="*/ 350385 h 529727"/>
                <a:gd name="connsiteX5" fmla="*/ 428217 w 436489"/>
                <a:gd name="connsiteY5" fmla="*/ 291824 h 529727"/>
                <a:gd name="connsiteX6" fmla="*/ 428217 w 436489"/>
                <a:gd name="connsiteY6" fmla="*/ 247904 h 529727"/>
                <a:gd name="connsiteX7" fmla="*/ 413577 w 436489"/>
                <a:gd name="connsiteY7" fmla="*/ 222284 h 529727"/>
                <a:gd name="connsiteX8" fmla="*/ 384297 w 436489"/>
                <a:gd name="connsiteY8" fmla="*/ 269864 h 529727"/>
                <a:gd name="connsiteX9" fmla="*/ 344038 w 436489"/>
                <a:gd name="connsiteY9" fmla="*/ 302805 h 529727"/>
                <a:gd name="connsiteX10" fmla="*/ 424557 w 436489"/>
                <a:gd name="connsiteY10" fmla="*/ 207644 h 529727"/>
                <a:gd name="connsiteX11" fmla="*/ 395277 w 436489"/>
                <a:gd name="connsiteY11" fmla="*/ 127123 h 529727"/>
                <a:gd name="connsiteX12" fmla="*/ 369658 w 436489"/>
                <a:gd name="connsiteY12" fmla="*/ 72222 h 529727"/>
                <a:gd name="connsiteX13" fmla="*/ 314758 w 436489"/>
                <a:gd name="connsiteY13" fmla="*/ 53922 h 529727"/>
                <a:gd name="connsiteX14" fmla="*/ 256198 w 436489"/>
                <a:gd name="connsiteY14" fmla="*/ 2681 h 529727"/>
                <a:gd name="connsiteX15" fmla="*/ 179339 w 436489"/>
                <a:gd name="connsiteY15" fmla="*/ 13661 h 529727"/>
                <a:gd name="connsiteX16" fmla="*/ 106139 w 436489"/>
                <a:gd name="connsiteY16" fmla="*/ 68562 h 529727"/>
                <a:gd name="connsiteX17" fmla="*/ 146399 w 436489"/>
                <a:gd name="connsiteY17" fmla="*/ 123463 h 529727"/>
                <a:gd name="connsiteX18" fmla="*/ 172019 w 436489"/>
                <a:gd name="connsiteY18" fmla="*/ 200323 h 529727"/>
                <a:gd name="connsiteX19" fmla="*/ 172019 w 436489"/>
                <a:gd name="connsiteY19" fmla="*/ 306465 h 529727"/>
                <a:gd name="connsiteX20" fmla="*/ 212278 w 436489"/>
                <a:gd name="connsiteY20" fmla="*/ 368685 h 529727"/>
                <a:gd name="connsiteX21" fmla="*/ 168359 w 436489"/>
                <a:gd name="connsiteY21" fmla="*/ 416266 h 529727"/>
                <a:gd name="connsiteX22" fmla="*/ 124439 w 436489"/>
                <a:gd name="connsiteY22" fmla="*/ 460186 h 529727"/>
                <a:gd name="connsiteX23" fmla="*/ 98819 w 436489"/>
                <a:gd name="connsiteY23" fmla="*/ 441886 h 529727"/>
                <a:gd name="connsiteX24" fmla="*/ 113459 w 436489"/>
                <a:gd name="connsiteY24" fmla="*/ 386986 h 529727"/>
                <a:gd name="connsiteX25" fmla="*/ 73199 w 436489"/>
                <a:gd name="connsiteY25" fmla="*/ 346725 h 529727"/>
                <a:gd name="connsiteX26" fmla="*/ 43919 w 436489"/>
                <a:gd name="connsiteY26" fmla="*/ 273524 h 529727"/>
                <a:gd name="connsiteX27" fmla="*/ 36599 w 436489"/>
                <a:gd name="connsiteY27" fmla="*/ 203984 h 529727"/>
                <a:gd name="connsiteX28" fmla="*/ 3660 w 436489"/>
                <a:gd name="connsiteY28" fmla="*/ 269864 h 529727"/>
                <a:gd name="connsiteX29" fmla="*/ 40259 w 436489"/>
                <a:gd name="connsiteY29" fmla="*/ 361365 h 529727"/>
                <a:gd name="connsiteX30" fmla="*/ 69539 w 436489"/>
                <a:gd name="connsiteY30" fmla="*/ 412606 h 529727"/>
                <a:gd name="connsiteX31" fmla="*/ 51239 w 436489"/>
                <a:gd name="connsiteY31" fmla="*/ 474826 h 529727"/>
                <a:gd name="connsiteX32" fmla="*/ 0 w 436489"/>
                <a:gd name="connsiteY32" fmla="*/ 529727 h 52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6489" h="529727">
                  <a:moveTo>
                    <a:pt x="435537" y="441886"/>
                  </a:moveTo>
                  <a:cubicBezTo>
                    <a:pt x="417237" y="424501"/>
                    <a:pt x="398937" y="407116"/>
                    <a:pt x="398937" y="390646"/>
                  </a:cubicBezTo>
                  <a:cubicBezTo>
                    <a:pt x="398937" y="374176"/>
                    <a:pt x="431877" y="355875"/>
                    <a:pt x="435537" y="343065"/>
                  </a:cubicBezTo>
                  <a:cubicBezTo>
                    <a:pt x="439197" y="330255"/>
                    <a:pt x="431877" y="312565"/>
                    <a:pt x="420897" y="313785"/>
                  </a:cubicBezTo>
                  <a:cubicBezTo>
                    <a:pt x="409917" y="315005"/>
                    <a:pt x="368438" y="354045"/>
                    <a:pt x="369658" y="350385"/>
                  </a:cubicBezTo>
                  <a:cubicBezTo>
                    <a:pt x="370878" y="346725"/>
                    <a:pt x="418457" y="308904"/>
                    <a:pt x="428217" y="291824"/>
                  </a:cubicBezTo>
                  <a:cubicBezTo>
                    <a:pt x="437977" y="274744"/>
                    <a:pt x="430657" y="259494"/>
                    <a:pt x="428217" y="247904"/>
                  </a:cubicBezTo>
                  <a:cubicBezTo>
                    <a:pt x="425777" y="236314"/>
                    <a:pt x="420897" y="218624"/>
                    <a:pt x="413577" y="222284"/>
                  </a:cubicBezTo>
                  <a:cubicBezTo>
                    <a:pt x="406257" y="225944"/>
                    <a:pt x="395887" y="256444"/>
                    <a:pt x="384297" y="269864"/>
                  </a:cubicBezTo>
                  <a:cubicBezTo>
                    <a:pt x="372707" y="283284"/>
                    <a:pt x="337328" y="313175"/>
                    <a:pt x="344038" y="302805"/>
                  </a:cubicBezTo>
                  <a:cubicBezTo>
                    <a:pt x="350748" y="292435"/>
                    <a:pt x="416017" y="236924"/>
                    <a:pt x="424557" y="207644"/>
                  </a:cubicBezTo>
                  <a:cubicBezTo>
                    <a:pt x="433097" y="178364"/>
                    <a:pt x="404427" y="149693"/>
                    <a:pt x="395277" y="127123"/>
                  </a:cubicBezTo>
                  <a:cubicBezTo>
                    <a:pt x="386127" y="104553"/>
                    <a:pt x="383078" y="84422"/>
                    <a:pt x="369658" y="72222"/>
                  </a:cubicBezTo>
                  <a:cubicBezTo>
                    <a:pt x="356238" y="60022"/>
                    <a:pt x="333668" y="65512"/>
                    <a:pt x="314758" y="53922"/>
                  </a:cubicBezTo>
                  <a:cubicBezTo>
                    <a:pt x="295848" y="42332"/>
                    <a:pt x="278768" y="9391"/>
                    <a:pt x="256198" y="2681"/>
                  </a:cubicBezTo>
                  <a:cubicBezTo>
                    <a:pt x="233628" y="-4029"/>
                    <a:pt x="204349" y="2681"/>
                    <a:pt x="179339" y="13661"/>
                  </a:cubicBezTo>
                  <a:cubicBezTo>
                    <a:pt x="154329" y="24641"/>
                    <a:pt x="111629" y="50262"/>
                    <a:pt x="106139" y="68562"/>
                  </a:cubicBezTo>
                  <a:cubicBezTo>
                    <a:pt x="100649" y="86862"/>
                    <a:pt x="135419" y="101503"/>
                    <a:pt x="146399" y="123463"/>
                  </a:cubicBezTo>
                  <a:cubicBezTo>
                    <a:pt x="157379" y="145423"/>
                    <a:pt x="167749" y="169823"/>
                    <a:pt x="172019" y="200323"/>
                  </a:cubicBezTo>
                  <a:cubicBezTo>
                    <a:pt x="176289" y="230823"/>
                    <a:pt x="165309" y="278405"/>
                    <a:pt x="172019" y="306465"/>
                  </a:cubicBezTo>
                  <a:cubicBezTo>
                    <a:pt x="178729" y="334525"/>
                    <a:pt x="212888" y="350385"/>
                    <a:pt x="212278" y="368685"/>
                  </a:cubicBezTo>
                  <a:cubicBezTo>
                    <a:pt x="211668" y="386985"/>
                    <a:pt x="182999" y="401016"/>
                    <a:pt x="168359" y="416266"/>
                  </a:cubicBezTo>
                  <a:cubicBezTo>
                    <a:pt x="153719" y="431516"/>
                    <a:pt x="136029" y="455916"/>
                    <a:pt x="124439" y="460186"/>
                  </a:cubicBezTo>
                  <a:cubicBezTo>
                    <a:pt x="112849" y="464456"/>
                    <a:pt x="100649" y="454086"/>
                    <a:pt x="98819" y="441886"/>
                  </a:cubicBezTo>
                  <a:cubicBezTo>
                    <a:pt x="96989" y="429686"/>
                    <a:pt x="117729" y="402846"/>
                    <a:pt x="113459" y="386986"/>
                  </a:cubicBezTo>
                  <a:cubicBezTo>
                    <a:pt x="109189" y="371126"/>
                    <a:pt x="84789" y="365635"/>
                    <a:pt x="73199" y="346725"/>
                  </a:cubicBezTo>
                  <a:cubicBezTo>
                    <a:pt x="61609" y="327815"/>
                    <a:pt x="50019" y="297314"/>
                    <a:pt x="43919" y="273524"/>
                  </a:cubicBezTo>
                  <a:cubicBezTo>
                    <a:pt x="37819" y="249734"/>
                    <a:pt x="43309" y="204594"/>
                    <a:pt x="36599" y="203984"/>
                  </a:cubicBezTo>
                  <a:cubicBezTo>
                    <a:pt x="29889" y="203374"/>
                    <a:pt x="3050" y="243634"/>
                    <a:pt x="3660" y="269864"/>
                  </a:cubicBezTo>
                  <a:cubicBezTo>
                    <a:pt x="4270" y="296094"/>
                    <a:pt x="29279" y="337575"/>
                    <a:pt x="40259" y="361365"/>
                  </a:cubicBezTo>
                  <a:cubicBezTo>
                    <a:pt x="51239" y="385155"/>
                    <a:pt x="67709" y="393696"/>
                    <a:pt x="69539" y="412606"/>
                  </a:cubicBezTo>
                  <a:cubicBezTo>
                    <a:pt x="71369" y="431516"/>
                    <a:pt x="62829" y="455306"/>
                    <a:pt x="51239" y="474826"/>
                  </a:cubicBezTo>
                  <a:cubicBezTo>
                    <a:pt x="39649" y="494346"/>
                    <a:pt x="0" y="529727"/>
                    <a:pt x="0" y="529727"/>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6" name="Forme libre 525"/>
            <p:cNvSpPr/>
            <p:nvPr/>
          </p:nvSpPr>
          <p:spPr>
            <a:xfrm>
              <a:off x="3125622" y="3974803"/>
              <a:ext cx="117119" cy="95162"/>
            </a:xfrm>
            <a:custGeom>
              <a:avLst/>
              <a:gdLst>
                <a:gd name="connsiteX0" fmla="*/ 117119 w 117119"/>
                <a:gd name="connsiteY0" fmla="*/ 0 h 95162"/>
                <a:gd name="connsiteX1" fmla="*/ 51240 w 117119"/>
                <a:gd name="connsiteY1" fmla="*/ 47581 h 95162"/>
                <a:gd name="connsiteX2" fmla="*/ 0 w 117119"/>
                <a:gd name="connsiteY2" fmla="*/ 95162 h 95162"/>
              </a:gdLst>
              <a:ahLst/>
              <a:cxnLst>
                <a:cxn ang="0">
                  <a:pos x="connsiteX0" y="connsiteY0"/>
                </a:cxn>
                <a:cxn ang="0">
                  <a:pos x="connsiteX1" y="connsiteY1"/>
                </a:cxn>
                <a:cxn ang="0">
                  <a:pos x="connsiteX2" y="connsiteY2"/>
                </a:cxn>
              </a:cxnLst>
              <a:rect l="l" t="t" r="r" b="b"/>
              <a:pathLst>
                <a:path w="117119" h="95162">
                  <a:moveTo>
                    <a:pt x="117119" y="0"/>
                  </a:moveTo>
                  <a:cubicBezTo>
                    <a:pt x="93939" y="15860"/>
                    <a:pt x="70760" y="31721"/>
                    <a:pt x="51240" y="47581"/>
                  </a:cubicBezTo>
                  <a:cubicBezTo>
                    <a:pt x="31720" y="63441"/>
                    <a:pt x="0" y="95162"/>
                    <a:pt x="0" y="9516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7" name="Forme libre 526"/>
            <p:cNvSpPr/>
            <p:nvPr/>
          </p:nvSpPr>
          <p:spPr>
            <a:xfrm>
              <a:off x="2853011" y="4088265"/>
              <a:ext cx="345811" cy="157381"/>
            </a:xfrm>
            <a:custGeom>
              <a:avLst/>
              <a:gdLst>
                <a:gd name="connsiteX0" fmla="*/ 345811 w 345811"/>
                <a:gd name="connsiteY0" fmla="*/ 0 h 157381"/>
                <a:gd name="connsiteX1" fmla="*/ 261631 w 345811"/>
                <a:gd name="connsiteY1" fmla="*/ 65880 h 157381"/>
                <a:gd name="connsiteX2" fmla="*/ 173792 w 345811"/>
                <a:gd name="connsiteY2" fmla="*/ 135421 h 157381"/>
                <a:gd name="connsiteX3" fmla="*/ 74972 w 345811"/>
                <a:gd name="connsiteY3" fmla="*/ 157381 h 157381"/>
                <a:gd name="connsiteX4" fmla="*/ 5433 w 345811"/>
                <a:gd name="connsiteY4" fmla="*/ 131761 h 157381"/>
                <a:gd name="connsiteX5" fmla="*/ 5433 w 345811"/>
                <a:gd name="connsiteY5" fmla="*/ 113461 h 157381"/>
                <a:gd name="connsiteX6" fmla="*/ 12753 w 345811"/>
                <a:gd name="connsiteY6" fmla="*/ 91501 h 157381"/>
                <a:gd name="connsiteX7" fmla="*/ 53012 w 345811"/>
                <a:gd name="connsiteY7" fmla="*/ 128101 h 157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1" h="157381">
                  <a:moveTo>
                    <a:pt x="345811" y="0"/>
                  </a:moveTo>
                  <a:lnTo>
                    <a:pt x="261631" y="65880"/>
                  </a:lnTo>
                  <a:cubicBezTo>
                    <a:pt x="232961" y="88450"/>
                    <a:pt x="204902" y="120171"/>
                    <a:pt x="173792" y="135421"/>
                  </a:cubicBezTo>
                  <a:cubicBezTo>
                    <a:pt x="142682" y="150671"/>
                    <a:pt x="103032" y="157991"/>
                    <a:pt x="74972" y="157381"/>
                  </a:cubicBezTo>
                  <a:cubicBezTo>
                    <a:pt x="46912" y="156771"/>
                    <a:pt x="17023" y="139081"/>
                    <a:pt x="5433" y="131761"/>
                  </a:cubicBezTo>
                  <a:cubicBezTo>
                    <a:pt x="-6157" y="124441"/>
                    <a:pt x="4213" y="120171"/>
                    <a:pt x="5433" y="113461"/>
                  </a:cubicBezTo>
                  <a:cubicBezTo>
                    <a:pt x="6653" y="106751"/>
                    <a:pt x="4823" y="89061"/>
                    <a:pt x="12753" y="91501"/>
                  </a:cubicBezTo>
                  <a:cubicBezTo>
                    <a:pt x="20683" y="93941"/>
                    <a:pt x="53012" y="128101"/>
                    <a:pt x="53012"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8" name="Forme libre 527"/>
            <p:cNvSpPr/>
            <p:nvPr/>
          </p:nvSpPr>
          <p:spPr>
            <a:xfrm>
              <a:off x="2893895" y="3660040"/>
              <a:ext cx="48728" cy="135422"/>
            </a:xfrm>
            <a:custGeom>
              <a:avLst/>
              <a:gdLst>
                <a:gd name="connsiteX0" fmla="*/ 48728 w 48728"/>
                <a:gd name="connsiteY0" fmla="*/ 0 h 135422"/>
                <a:gd name="connsiteX1" fmla="*/ 4808 w 48728"/>
                <a:gd name="connsiteY1" fmla="*/ 54901 h 135422"/>
                <a:gd name="connsiteX2" fmla="*/ 1148 w 48728"/>
                <a:gd name="connsiteY2" fmla="*/ 135422 h 135422"/>
              </a:gdLst>
              <a:ahLst/>
              <a:cxnLst>
                <a:cxn ang="0">
                  <a:pos x="connsiteX0" y="connsiteY0"/>
                </a:cxn>
                <a:cxn ang="0">
                  <a:pos x="connsiteX1" y="connsiteY1"/>
                </a:cxn>
                <a:cxn ang="0">
                  <a:pos x="connsiteX2" y="connsiteY2"/>
                </a:cxn>
              </a:cxnLst>
              <a:rect l="l" t="t" r="r" b="b"/>
              <a:pathLst>
                <a:path w="48728" h="135422">
                  <a:moveTo>
                    <a:pt x="48728" y="0"/>
                  </a:moveTo>
                  <a:cubicBezTo>
                    <a:pt x="30733" y="16165"/>
                    <a:pt x="12738" y="32331"/>
                    <a:pt x="4808" y="54901"/>
                  </a:cubicBezTo>
                  <a:cubicBezTo>
                    <a:pt x="-3122" y="77471"/>
                    <a:pt x="1148" y="135422"/>
                    <a:pt x="1148" y="13542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9" name="Forme libre 528"/>
            <p:cNvSpPr/>
            <p:nvPr/>
          </p:nvSpPr>
          <p:spPr>
            <a:xfrm>
              <a:off x="3056082" y="3714941"/>
              <a:ext cx="51325" cy="226922"/>
            </a:xfrm>
            <a:custGeom>
              <a:avLst/>
              <a:gdLst>
                <a:gd name="connsiteX0" fmla="*/ 0 w 51325"/>
                <a:gd name="connsiteY0" fmla="*/ 226922 h 226922"/>
                <a:gd name="connsiteX1" fmla="*/ 32940 w 51325"/>
                <a:gd name="connsiteY1" fmla="*/ 172022 h 226922"/>
                <a:gd name="connsiteX2" fmla="*/ 51240 w 51325"/>
                <a:gd name="connsiteY2" fmla="*/ 91501 h 226922"/>
                <a:gd name="connsiteX3" fmla="*/ 40260 w 51325"/>
                <a:gd name="connsiteY3" fmla="*/ 0 h 226922"/>
              </a:gdLst>
              <a:ahLst/>
              <a:cxnLst>
                <a:cxn ang="0">
                  <a:pos x="connsiteX0" y="connsiteY0"/>
                </a:cxn>
                <a:cxn ang="0">
                  <a:pos x="connsiteX1" y="connsiteY1"/>
                </a:cxn>
                <a:cxn ang="0">
                  <a:pos x="connsiteX2" y="connsiteY2"/>
                </a:cxn>
                <a:cxn ang="0">
                  <a:pos x="connsiteX3" y="connsiteY3"/>
                </a:cxn>
              </a:cxnLst>
              <a:rect l="l" t="t" r="r" b="b"/>
              <a:pathLst>
                <a:path w="51325" h="226922">
                  <a:moveTo>
                    <a:pt x="0" y="226922"/>
                  </a:moveTo>
                  <a:cubicBezTo>
                    <a:pt x="12200" y="210757"/>
                    <a:pt x="24400" y="194592"/>
                    <a:pt x="32940" y="172022"/>
                  </a:cubicBezTo>
                  <a:cubicBezTo>
                    <a:pt x="41480" y="149452"/>
                    <a:pt x="50020" y="120171"/>
                    <a:pt x="51240" y="91501"/>
                  </a:cubicBezTo>
                  <a:cubicBezTo>
                    <a:pt x="52460" y="62831"/>
                    <a:pt x="40260" y="0"/>
                    <a:pt x="40260" y="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0" name="Forme libre 529"/>
            <p:cNvSpPr/>
            <p:nvPr/>
          </p:nvSpPr>
          <p:spPr>
            <a:xfrm>
              <a:off x="2953603" y="3784481"/>
              <a:ext cx="198205" cy="301462"/>
            </a:xfrm>
            <a:custGeom>
              <a:avLst/>
              <a:gdLst>
                <a:gd name="connsiteX0" fmla="*/ 193979 w 198205"/>
                <a:gd name="connsiteY0" fmla="*/ 0 h 301462"/>
                <a:gd name="connsiteX1" fmla="*/ 193979 w 198205"/>
                <a:gd name="connsiteY1" fmla="*/ 109802 h 301462"/>
                <a:gd name="connsiteX2" fmla="*/ 150059 w 198205"/>
                <a:gd name="connsiteY2" fmla="*/ 197643 h 301462"/>
                <a:gd name="connsiteX3" fmla="*/ 95159 w 198205"/>
                <a:gd name="connsiteY3" fmla="*/ 230583 h 301462"/>
                <a:gd name="connsiteX4" fmla="*/ 40260 w 198205"/>
                <a:gd name="connsiteY4" fmla="*/ 300124 h 301462"/>
                <a:gd name="connsiteX5" fmla="*/ 0 w 198205"/>
                <a:gd name="connsiteY5" fmla="*/ 278163 h 301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205" h="301462">
                  <a:moveTo>
                    <a:pt x="193979" y="0"/>
                  </a:moveTo>
                  <a:cubicBezTo>
                    <a:pt x="197639" y="38430"/>
                    <a:pt x="201299" y="76861"/>
                    <a:pt x="193979" y="109802"/>
                  </a:cubicBezTo>
                  <a:cubicBezTo>
                    <a:pt x="186659" y="142743"/>
                    <a:pt x="166529" y="177513"/>
                    <a:pt x="150059" y="197643"/>
                  </a:cubicBezTo>
                  <a:cubicBezTo>
                    <a:pt x="133589" y="217773"/>
                    <a:pt x="113459" y="213503"/>
                    <a:pt x="95159" y="230583"/>
                  </a:cubicBezTo>
                  <a:cubicBezTo>
                    <a:pt x="76859" y="247663"/>
                    <a:pt x="56120" y="292194"/>
                    <a:pt x="40260" y="300124"/>
                  </a:cubicBezTo>
                  <a:cubicBezTo>
                    <a:pt x="24400" y="308054"/>
                    <a:pt x="0" y="278163"/>
                    <a:pt x="0" y="2781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1" name="Forme libre 530"/>
            <p:cNvSpPr/>
            <p:nvPr/>
          </p:nvSpPr>
          <p:spPr>
            <a:xfrm>
              <a:off x="3187842" y="3806442"/>
              <a:ext cx="25620" cy="54900"/>
            </a:xfrm>
            <a:custGeom>
              <a:avLst/>
              <a:gdLst>
                <a:gd name="connsiteX0" fmla="*/ 25620 w 25620"/>
                <a:gd name="connsiteY0" fmla="*/ 0 h 54900"/>
                <a:gd name="connsiteX1" fmla="*/ 0 w 25620"/>
                <a:gd name="connsiteY1" fmla="*/ 54900 h 54900"/>
              </a:gdLst>
              <a:ahLst/>
              <a:cxnLst>
                <a:cxn ang="0">
                  <a:pos x="connsiteX0" y="connsiteY0"/>
                </a:cxn>
                <a:cxn ang="0">
                  <a:pos x="connsiteX1" y="connsiteY1"/>
                </a:cxn>
              </a:cxnLst>
              <a:rect l="l" t="t" r="r" b="b"/>
              <a:pathLst>
                <a:path w="25620" h="54900">
                  <a:moveTo>
                    <a:pt x="25620" y="0"/>
                  </a:moveTo>
                  <a:lnTo>
                    <a:pt x="0" y="5490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2" name="Forme libre 531"/>
            <p:cNvSpPr/>
            <p:nvPr/>
          </p:nvSpPr>
          <p:spPr>
            <a:xfrm>
              <a:off x="2942623" y="3744221"/>
              <a:ext cx="54900" cy="14640"/>
            </a:xfrm>
            <a:custGeom>
              <a:avLst/>
              <a:gdLst>
                <a:gd name="connsiteX0" fmla="*/ 54900 w 54900"/>
                <a:gd name="connsiteY0" fmla="*/ 0 h 14640"/>
                <a:gd name="connsiteX1" fmla="*/ 0 w 54900"/>
                <a:gd name="connsiteY1" fmla="*/ 14640 h 14640"/>
              </a:gdLst>
              <a:ahLst/>
              <a:cxnLst>
                <a:cxn ang="0">
                  <a:pos x="connsiteX0" y="connsiteY0"/>
                </a:cxn>
                <a:cxn ang="0">
                  <a:pos x="connsiteX1" y="connsiteY1"/>
                </a:cxn>
              </a:cxnLst>
              <a:rect l="l" t="t" r="r" b="b"/>
              <a:pathLst>
                <a:path w="54900" h="14640">
                  <a:moveTo>
                    <a:pt x="54900" y="0"/>
                  </a:moveTo>
                  <a:lnTo>
                    <a:pt x="0" y="1464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3" name="Forme libre 532"/>
            <p:cNvSpPr/>
            <p:nvPr/>
          </p:nvSpPr>
          <p:spPr>
            <a:xfrm>
              <a:off x="2913343" y="3758861"/>
              <a:ext cx="117120" cy="186662"/>
            </a:xfrm>
            <a:custGeom>
              <a:avLst/>
              <a:gdLst>
                <a:gd name="connsiteX0" fmla="*/ 0 w 117120"/>
                <a:gd name="connsiteY0" fmla="*/ 0 h 186662"/>
                <a:gd name="connsiteX1" fmla="*/ 3660 w 117120"/>
                <a:gd name="connsiteY1" fmla="*/ 91501 h 186662"/>
                <a:gd name="connsiteX2" fmla="*/ 14640 w 117120"/>
                <a:gd name="connsiteY2" fmla="*/ 128102 h 186662"/>
                <a:gd name="connsiteX3" fmla="*/ 32940 w 117120"/>
                <a:gd name="connsiteY3" fmla="*/ 120781 h 186662"/>
                <a:gd name="connsiteX4" fmla="*/ 69540 w 117120"/>
                <a:gd name="connsiteY4" fmla="*/ 113461 h 186662"/>
                <a:gd name="connsiteX5" fmla="*/ 18300 w 117120"/>
                <a:gd name="connsiteY5" fmla="*/ 142742 h 186662"/>
                <a:gd name="connsiteX6" fmla="*/ 43920 w 117120"/>
                <a:gd name="connsiteY6" fmla="*/ 164702 h 186662"/>
                <a:gd name="connsiteX7" fmla="*/ 54900 w 117120"/>
                <a:gd name="connsiteY7" fmla="*/ 186662 h 186662"/>
                <a:gd name="connsiteX8" fmla="*/ 117120 w 117120"/>
                <a:gd name="connsiteY8" fmla="*/ 164702 h 186662"/>
                <a:gd name="connsiteX9" fmla="*/ 117120 w 117120"/>
                <a:gd name="connsiteY9" fmla="*/ 164702 h 18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120" h="186662">
                  <a:moveTo>
                    <a:pt x="0" y="0"/>
                  </a:moveTo>
                  <a:cubicBezTo>
                    <a:pt x="610" y="35075"/>
                    <a:pt x="1220" y="70151"/>
                    <a:pt x="3660" y="91501"/>
                  </a:cubicBezTo>
                  <a:cubicBezTo>
                    <a:pt x="6100" y="112851"/>
                    <a:pt x="9760" y="123222"/>
                    <a:pt x="14640" y="128102"/>
                  </a:cubicBezTo>
                  <a:cubicBezTo>
                    <a:pt x="19520" y="132982"/>
                    <a:pt x="23790" y="123221"/>
                    <a:pt x="32940" y="120781"/>
                  </a:cubicBezTo>
                  <a:cubicBezTo>
                    <a:pt x="42090" y="118341"/>
                    <a:pt x="71980" y="109801"/>
                    <a:pt x="69540" y="113461"/>
                  </a:cubicBezTo>
                  <a:cubicBezTo>
                    <a:pt x="67100" y="117121"/>
                    <a:pt x="22570" y="134202"/>
                    <a:pt x="18300" y="142742"/>
                  </a:cubicBezTo>
                  <a:cubicBezTo>
                    <a:pt x="14030" y="151282"/>
                    <a:pt x="37820" y="157382"/>
                    <a:pt x="43920" y="164702"/>
                  </a:cubicBezTo>
                  <a:cubicBezTo>
                    <a:pt x="50020" y="172022"/>
                    <a:pt x="42700" y="186662"/>
                    <a:pt x="54900" y="186662"/>
                  </a:cubicBezTo>
                  <a:cubicBezTo>
                    <a:pt x="67100" y="186662"/>
                    <a:pt x="117120" y="164702"/>
                    <a:pt x="117120" y="164702"/>
                  </a:cubicBezTo>
                  <a:lnTo>
                    <a:pt x="117120" y="164702"/>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4" name="Forme libre 533"/>
            <p:cNvSpPr/>
            <p:nvPr/>
          </p:nvSpPr>
          <p:spPr>
            <a:xfrm>
              <a:off x="2953603" y="3784481"/>
              <a:ext cx="58560" cy="0"/>
            </a:xfrm>
            <a:custGeom>
              <a:avLst/>
              <a:gdLst>
                <a:gd name="connsiteX0" fmla="*/ 0 w 58560"/>
                <a:gd name="connsiteY0" fmla="*/ 0 h 0"/>
                <a:gd name="connsiteX1" fmla="*/ 58560 w 58560"/>
                <a:gd name="connsiteY1" fmla="*/ 0 h 0"/>
              </a:gdLst>
              <a:ahLst/>
              <a:cxnLst>
                <a:cxn ang="0">
                  <a:pos x="connsiteX0" y="connsiteY0"/>
                </a:cxn>
                <a:cxn ang="0">
                  <a:pos x="connsiteX1" y="connsiteY1"/>
                </a:cxn>
              </a:cxnLst>
              <a:rect l="l" t="t" r="r" b="b"/>
              <a:pathLst>
                <a:path w="58560">
                  <a:moveTo>
                    <a:pt x="0" y="0"/>
                  </a:moveTo>
                  <a:lnTo>
                    <a:pt x="58560" y="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5" name="Forme libre 534"/>
            <p:cNvSpPr/>
            <p:nvPr/>
          </p:nvSpPr>
          <p:spPr>
            <a:xfrm>
              <a:off x="2656191" y="4164896"/>
              <a:ext cx="187613" cy="314993"/>
            </a:xfrm>
            <a:custGeom>
              <a:avLst/>
              <a:gdLst>
                <a:gd name="connsiteX0" fmla="*/ 187613 w 187613"/>
                <a:gd name="connsiteY0" fmla="*/ 22190 h 314993"/>
                <a:gd name="connsiteX1" fmla="*/ 81473 w 187613"/>
                <a:gd name="connsiteY1" fmla="*/ 18530 h 314993"/>
                <a:gd name="connsiteX2" fmla="*/ 41214 w 187613"/>
                <a:gd name="connsiteY2" fmla="*/ 18530 h 314993"/>
                <a:gd name="connsiteX3" fmla="*/ 41214 w 187613"/>
                <a:gd name="connsiteY3" fmla="*/ 230 h 314993"/>
                <a:gd name="connsiteX4" fmla="*/ 954 w 187613"/>
                <a:gd name="connsiteY4" fmla="*/ 33170 h 314993"/>
                <a:gd name="connsiteX5" fmla="*/ 15594 w 187613"/>
                <a:gd name="connsiteY5" fmla="*/ 84410 h 314993"/>
                <a:gd name="connsiteX6" fmla="*/ 48533 w 187613"/>
                <a:gd name="connsiteY6" fmla="*/ 84410 h 314993"/>
                <a:gd name="connsiteX7" fmla="*/ 11934 w 187613"/>
                <a:gd name="connsiteY7" fmla="*/ 99051 h 314993"/>
                <a:gd name="connsiteX8" fmla="*/ 11934 w 187613"/>
                <a:gd name="connsiteY8" fmla="*/ 230812 h 314993"/>
                <a:gd name="connsiteX9" fmla="*/ 66833 w 187613"/>
                <a:gd name="connsiteY9" fmla="*/ 278393 h 314993"/>
                <a:gd name="connsiteX10" fmla="*/ 118073 w 187613"/>
                <a:gd name="connsiteY10" fmla="*/ 314993 h 31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7613" h="314993">
                  <a:moveTo>
                    <a:pt x="187613" y="22190"/>
                  </a:moveTo>
                  <a:lnTo>
                    <a:pt x="81473" y="18530"/>
                  </a:lnTo>
                  <a:cubicBezTo>
                    <a:pt x="57073" y="17920"/>
                    <a:pt x="47924" y="21580"/>
                    <a:pt x="41214" y="18530"/>
                  </a:cubicBezTo>
                  <a:cubicBezTo>
                    <a:pt x="34504" y="15480"/>
                    <a:pt x="47924" y="-2210"/>
                    <a:pt x="41214" y="230"/>
                  </a:cubicBezTo>
                  <a:cubicBezTo>
                    <a:pt x="34504" y="2670"/>
                    <a:pt x="5224" y="19140"/>
                    <a:pt x="954" y="33170"/>
                  </a:cubicBezTo>
                  <a:cubicBezTo>
                    <a:pt x="-3316" y="47200"/>
                    <a:pt x="7664" y="75870"/>
                    <a:pt x="15594" y="84410"/>
                  </a:cubicBezTo>
                  <a:cubicBezTo>
                    <a:pt x="23524" y="92950"/>
                    <a:pt x="49143" y="81970"/>
                    <a:pt x="48533" y="84410"/>
                  </a:cubicBezTo>
                  <a:cubicBezTo>
                    <a:pt x="47923" y="86850"/>
                    <a:pt x="18034" y="74651"/>
                    <a:pt x="11934" y="99051"/>
                  </a:cubicBezTo>
                  <a:cubicBezTo>
                    <a:pt x="5834" y="123451"/>
                    <a:pt x="2784" y="200922"/>
                    <a:pt x="11934" y="230812"/>
                  </a:cubicBezTo>
                  <a:cubicBezTo>
                    <a:pt x="21084" y="260702"/>
                    <a:pt x="49143" y="264363"/>
                    <a:pt x="66833" y="278393"/>
                  </a:cubicBezTo>
                  <a:cubicBezTo>
                    <a:pt x="84523" y="292423"/>
                    <a:pt x="118073" y="314993"/>
                    <a:pt x="118073" y="31499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6" name="Forme libre 535"/>
            <p:cNvSpPr/>
            <p:nvPr/>
          </p:nvSpPr>
          <p:spPr>
            <a:xfrm>
              <a:off x="2701064" y="4209046"/>
              <a:ext cx="139080" cy="128101"/>
            </a:xfrm>
            <a:custGeom>
              <a:avLst/>
              <a:gdLst>
                <a:gd name="connsiteX0" fmla="*/ 139080 w 139080"/>
                <a:gd name="connsiteY0" fmla="*/ 0 h 128101"/>
                <a:gd name="connsiteX1" fmla="*/ 43920 w 139080"/>
                <a:gd name="connsiteY1" fmla="*/ 43921 h 128101"/>
                <a:gd name="connsiteX2" fmla="*/ 76860 w 139080"/>
                <a:gd name="connsiteY2" fmla="*/ 58561 h 128101"/>
                <a:gd name="connsiteX3" fmla="*/ 0 w 139080"/>
                <a:gd name="connsiteY3" fmla="*/ 128101 h 128101"/>
              </a:gdLst>
              <a:ahLst/>
              <a:cxnLst>
                <a:cxn ang="0">
                  <a:pos x="connsiteX0" y="connsiteY0"/>
                </a:cxn>
                <a:cxn ang="0">
                  <a:pos x="connsiteX1" y="connsiteY1"/>
                </a:cxn>
                <a:cxn ang="0">
                  <a:pos x="connsiteX2" y="connsiteY2"/>
                </a:cxn>
                <a:cxn ang="0">
                  <a:pos x="connsiteX3" y="connsiteY3"/>
                </a:cxn>
              </a:cxnLst>
              <a:rect l="l" t="t" r="r" b="b"/>
              <a:pathLst>
                <a:path w="139080" h="128101">
                  <a:moveTo>
                    <a:pt x="139080" y="0"/>
                  </a:moveTo>
                  <a:cubicBezTo>
                    <a:pt x="96685" y="17080"/>
                    <a:pt x="54290" y="34161"/>
                    <a:pt x="43920" y="43921"/>
                  </a:cubicBezTo>
                  <a:cubicBezTo>
                    <a:pt x="33550" y="53681"/>
                    <a:pt x="84180" y="44531"/>
                    <a:pt x="76860" y="58561"/>
                  </a:cubicBezTo>
                  <a:cubicBezTo>
                    <a:pt x="69540" y="72591"/>
                    <a:pt x="0" y="128101"/>
                    <a:pt x="0"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7" name="Forme libre 536"/>
            <p:cNvSpPr/>
            <p:nvPr/>
          </p:nvSpPr>
          <p:spPr>
            <a:xfrm>
              <a:off x="2664399" y="3941779"/>
              <a:ext cx="149110" cy="217018"/>
            </a:xfrm>
            <a:custGeom>
              <a:avLst/>
              <a:gdLst>
                <a:gd name="connsiteX0" fmla="*/ 146465 w 149110"/>
                <a:gd name="connsiteY0" fmla="*/ 197726 h 217018"/>
                <a:gd name="connsiteX1" fmla="*/ 124505 w 149110"/>
                <a:gd name="connsiteY1" fmla="*/ 102565 h 217018"/>
                <a:gd name="connsiteX2" fmla="*/ 43985 w 149110"/>
                <a:gd name="connsiteY2" fmla="*/ 84 h 217018"/>
                <a:gd name="connsiteX3" fmla="*/ 84245 w 149110"/>
                <a:gd name="connsiteY3" fmla="*/ 84265 h 217018"/>
                <a:gd name="connsiteX4" fmla="*/ 18366 w 149110"/>
                <a:gd name="connsiteY4" fmla="*/ 40345 h 217018"/>
                <a:gd name="connsiteX5" fmla="*/ 76925 w 149110"/>
                <a:gd name="connsiteY5" fmla="*/ 95245 h 217018"/>
                <a:gd name="connsiteX6" fmla="*/ 11046 w 149110"/>
                <a:gd name="connsiteY6" fmla="*/ 69625 h 217018"/>
                <a:gd name="connsiteX7" fmla="*/ 36665 w 149110"/>
                <a:gd name="connsiteY7" fmla="*/ 120865 h 217018"/>
                <a:gd name="connsiteX8" fmla="*/ 66 w 149110"/>
                <a:gd name="connsiteY8" fmla="*/ 109885 h 217018"/>
                <a:gd name="connsiteX9" fmla="*/ 47645 w 149110"/>
                <a:gd name="connsiteY9" fmla="*/ 201386 h 217018"/>
                <a:gd name="connsiteX10" fmla="*/ 73265 w 149110"/>
                <a:gd name="connsiteY10" fmla="*/ 216026 h 217018"/>
                <a:gd name="connsiteX11" fmla="*/ 146465 w 149110"/>
                <a:gd name="connsiteY11" fmla="*/ 197726 h 217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110" h="217018">
                  <a:moveTo>
                    <a:pt x="146465" y="197726"/>
                  </a:moveTo>
                  <a:cubicBezTo>
                    <a:pt x="155005" y="178816"/>
                    <a:pt x="141585" y="135505"/>
                    <a:pt x="124505" y="102565"/>
                  </a:cubicBezTo>
                  <a:cubicBezTo>
                    <a:pt x="107425" y="69625"/>
                    <a:pt x="50695" y="3134"/>
                    <a:pt x="43985" y="84"/>
                  </a:cubicBezTo>
                  <a:cubicBezTo>
                    <a:pt x="37275" y="-2966"/>
                    <a:pt x="88515" y="77555"/>
                    <a:pt x="84245" y="84265"/>
                  </a:cubicBezTo>
                  <a:cubicBezTo>
                    <a:pt x="79975" y="90975"/>
                    <a:pt x="19586" y="38515"/>
                    <a:pt x="18366" y="40345"/>
                  </a:cubicBezTo>
                  <a:cubicBezTo>
                    <a:pt x="17146" y="42175"/>
                    <a:pt x="78145" y="90365"/>
                    <a:pt x="76925" y="95245"/>
                  </a:cubicBezTo>
                  <a:cubicBezTo>
                    <a:pt x="75705" y="100125"/>
                    <a:pt x="17756" y="65355"/>
                    <a:pt x="11046" y="69625"/>
                  </a:cubicBezTo>
                  <a:cubicBezTo>
                    <a:pt x="4336" y="73895"/>
                    <a:pt x="38495" y="114155"/>
                    <a:pt x="36665" y="120865"/>
                  </a:cubicBezTo>
                  <a:cubicBezTo>
                    <a:pt x="34835" y="127575"/>
                    <a:pt x="-1764" y="96465"/>
                    <a:pt x="66" y="109885"/>
                  </a:cubicBezTo>
                  <a:cubicBezTo>
                    <a:pt x="1896" y="123305"/>
                    <a:pt x="35445" y="183696"/>
                    <a:pt x="47645" y="201386"/>
                  </a:cubicBezTo>
                  <a:cubicBezTo>
                    <a:pt x="59845" y="219076"/>
                    <a:pt x="58625" y="217856"/>
                    <a:pt x="73265" y="216026"/>
                  </a:cubicBezTo>
                  <a:cubicBezTo>
                    <a:pt x="87905" y="214196"/>
                    <a:pt x="137925" y="216636"/>
                    <a:pt x="146465" y="197726"/>
                  </a:cubicBezTo>
                  <a:close/>
                </a:path>
              </a:pathLst>
            </a:cu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 name="ZoneTexte 3"/>
          <p:cNvSpPr txBox="1"/>
          <p:nvPr/>
        </p:nvSpPr>
        <p:spPr>
          <a:xfrm>
            <a:off x="1912123" y="1512270"/>
            <a:ext cx="4656541" cy="923330"/>
          </a:xfrm>
          <a:prstGeom prst="rect">
            <a:avLst/>
          </a:prstGeom>
          <a:noFill/>
        </p:spPr>
        <p:txBody>
          <a:bodyPr wrap="square" rtlCol="0">
            <a:spAutoFit/>
          </a:bodyPr>
          <a:lstStyle/>
          <a:p>
            <a:pPr algn="r"/>
            <a:r>
              <a:rPr lang="ar-sa" dirty="0">
                <a:latin typeface="Century Gothic"/>
                <a:cs typeface="Century Gothic"/>
              </a:rPr>
              <a:t>هناك بروتوكول طبي دقيق يجب أن يتبعه الطاقم الطبي: مناقشة مع العامل الصحي، والفحص، ووصفة طبية علاجية، وتقديم المشورة، ومتابعة الرعاية</a:t>
            </a:r>
            <a:endParaRPr lang="en-GB" dirty="0">
              <a:latin typeface="Century Gothic"/>
              <a:cs typeface="Century Gothic"/>
            </a:endParaRPr>
          </a:p>
        </p:txBody>
      </p:sp>
      <p:sp>
        <p:nvSpPr>
          <p:cNvPr id="5" name="ZoneTexte 4"/>
          <p:cNvSpPr txBox="1"/>
          <p:nvPr/>
        </p:nvSpPr>
        <p:spPr>
          <a:xfrm>
            <a:off x="1912123" y="3244527"/>
            <a:ext cx="4649713" cy="923330"/>
          </a:xfrm>
          <a:prstGeom prst="rect">
            <a:avLst/>
          </a:prstGeom>
          <a:noFill/>
        </p:spPr>
        <p:txBody>
          <a:bodyPr wrap="square" rtlCol="0">
            <a:spAutoFit/>
          </a:bodyPr>
          <a:lstStyle/>
          <a:p>
            <a:pPr algn="r"/>
            <a:r>
              <a:rPr lang="ar-sa" dirty="0">
                <a:latin typeface="Century Gothic"/>
                <a:cs typeface="Century Gothic"/>
              </a:rPr>
              <a:t>على العامل الصحي أن يحصل على موافقة الضحية لبدء الفحص. يجب على العامل الصحي أن يقدم إلى الضحية نموذج موافقة لتتم تعبئته وتوقيعه</a:t>
            </a:r>
            <a:endParaRPr lang="en-GB" dirty="0">
              <a:latin typeface="Century Gothic"/>
              <a:cs typeface="Century Gothic"/>
            </a:endParaRPr>
          </a:p>
        </p:txBody>
      </p:sp>
      <p:sp>
        <p:nvSpPr>
          <p:cNvPr id="7" name="ZoneTexte 6"/>
          <p:cNvSpPr txBox="1"/>
          <p:nvPr/>
        </p:nvSpPr>
        <p:spPr>
          <a:xfrm>
            <a:off x="1912123" y="5014618"/>
            <a:ext cx="4649713" cy="646331"/>
          </a:xfrm>
          <a:prstGeom prst="rect">
            <a:avLst/>
          </a:prstGeom>
          <a:noFill/>
        </p:spPr>
        <p:txBody>
          <a:bodyPr wrap="square" rtlCol="0">
            <a:spAutoFit/>
          </a:bodyPr>
          <a:lstStyle/>
          <a:p>
            <a:pPr algn="r"/>
            <a:r>
              <a:rPr lang="ar-sa" dirty="0">
                <a:latin typeface="Century Gothic"/>
                <a:cs typeface="Century Gothic"/>
              </a:rPr>
              <a:t>يجب أن ينتمي العاملون الصحيون إلى نفس جنس الضحية : إذا لم يكن الأمر كذلك ، فاطلبوا ذلك</a:t>
            </a:r>
            <a:endParaRPr lang="en-GB" dirty="0">
              <a:latin typeface="Century Gothic"/>
              <a:cs typeface="Century Gothic"/>
            </a:endParaRPr>
          </a:p>
        </p:txBody>
      </p:sp>
      <p:sp>
        <p:nvSpPr>
          <p:cNvPr id="8" name="ZoneTexte 7"/>
          <p:cNvSpPr txBox="1"/>
          <p:nvPr/>
        </p:nvSpPr>
        <p:spPr>
          <a:xfrm>
            <a:off x="1912123" y="6570330"/>
            <a:ext cx="4656541" cy="646331"/>
          </a:xfrm>
          <a:prstGeom prst="rect">
            <a:avLst/>
          </a:prstGeom>
          <a:noFill/>
        </p:spPr>
        <p:txBody>
          <a:bodyPr wrap="square" rtlCol="0">
            <a:spAutoFit/>
          </a:bodyPr>
          <a:lstStyle/>
          <a:p>
            <a:pPr algn="r"/>
            <a:r>
              <a:rPr lang="ar-sa" dirty="0">
                <a:latin typeface="Century Gothic"/>
                <a:cs typeface="Century Gothic"/>
              </a:rPr>
              <a:t>يجب على العاملين الصحيين أن يشرحوا للضحية ما سيحدث خلال كل خطوة من عملية الفحص</a:t>
            </a:r>
            <a:endParaRPr lang="en-GB" dirty="0">
              <a:latin typeface="Century Gothic"/>
              <a:cs typeface="Century Gothic"/>
            </a:endParaRPr>
          </a:p>
        </p:txBody>
      </p:sp>
      <p:sp>
        <p:nvSpPr>
          <p:cNvPr id="9" name="ZoneTexte 8"/>
          <p:cNvSpPr txBox="1"/>
          <p:nvPr/>
        </p:nvSpPr>
        <p:spPr>
          <a:xfrm>
            <a:off x="1912123" y="7682351"/>
            <a:ext cx="4656541" cy="646331"/>
          </a:xfrm>
          <a:prstGeom prst="rect">
            <a:avLst/>
          </a:prstGeom>
          <a:noFill/>
        </p:spPr>
        <p:txBody>
          <a:bodyPr wrap="square" rtlCol="0">
            <a:spAutoFit/>
          </a:bodyPr>
          <a:lstStyle/>
          <a:p>
            <a:pPr algn="r"/>
            <a:r>
              <a:rPr lang="ar-sa" dirty="0">
                <a:latin typeface="Century Gothic"/>
                <a:cs typeface="Century Gothic"/>
              </a:rPr>
              <a:t>تبقى جميع الإجراءات ونتائج الفحص سرية ما لم تقرر الضحية توجيه اتهامات ضد الجاني.</a:t>
            </a:r>
            <a:endParaRPr lang="en-GB" dirty="0">
              <a:latin typeface="Century Gothic"/>
              <a:cs typeface="Century Gothic"/>
            </a:endParaRPr>
          </a:p>
        </p:txBody>
      </p:sp>
      <p:grpSp>
        <p:nvGrpSpPr>
          <p:cNvPr id="47" name="Grouper 46"/>
          <p:cNvGrpSpPr/>
          <p:nvPr/>
        </p:nvGrpSpPr>
        <p:grpSpPr>
          <a:xfrm>
            <a:off x="246450" y="1083244"/>
            <a:ext cx="1624145" cy="1421612"/>
            <a:chOff x="2041827" y="1262303"/>
            <a:chExt cx="4063039" cy="4176034"/>
          </a:xfrm>
        </p:grpSpPr>
        <p:sp>
          <p:nvSpPr>
            <p:cNvPr id="11" name="Forme libre 10"/>
            <p:cNvSpPr/>
            <p:nvPr/>
          </p:nvSpPr>
          <p:spPr>
            <a:xfrm>
              <a:off x="2041827" y="1262303"/>
              <a:ext cx="3193252" cy="4176034"/>
            </a:xfrm>
            <a:custGeom>
              <a:avLst/>
              <a:gdLst>
                <a:gd name="connsiteX0" fmla="*/ 2183809 w 3193252"/>
                <a:gd name="connsiteY0" fmla="*/ 0 h 4176034"/>
                <a:gd name="connsiteX1" fmla="*/ 1406415 w 3193252"/>
                <a:gd name="connsiteY1" fmla="*/ 0 h 4176034"/>
                <a:gd name="connsiteX2" fmla="*/ 398112 w 3193252"/>
                <a:gd name="connsiteY2" fmla="*/ 23091 h 4176034"/>
                <a:gd name="connsiteX3" fmla="*/ 151809 w 3193252"/>
                <a:gd name="connsiteY3" fmla="*/ 53879 h 4176034"/>
                <a:gd name="connsiteX4" fmla="*/ 13264 w 3193252"/>
                <a:gd name="connsiteY4" fmla="*/ 407939 h 4176034"/>
                <a:gd name="connsiteX5" fmla="*/ 5567 w 3193252"/>
                <a:gd name="connsiteY5" fmla="*/ 1524000 h 4176034"/>
                <a:gd name="connsiteX6" fmla="*/ 13264 w 3193252"/>
                <a:gd name="connsiteY6" fmla="*/ 2971030 h 4176034"/>
                <a:gd name="connsiteX7" fmla="*/ 20961 w 3193252"/>
                <a:gd name="connsiteY7" fmla="*/ 3779212 h 4176034"/>
                <a:gd name="connsiteX8" fmla="*/ 259567 w 3193252"/>
                <a:gd name="connsiteY8" fmla="*/ 4148667 h 4176034"/>
                <a:gd name="connsiteX9" fmla="*/ 952294 w 3193252"/>
                <a:gd name="connsiteY9" fmla="*/ 4148667 h 4176034"/>
                <a:gd name="connsiteX10" fmla="*/ 2060658 w 3193252"/>
                <a:gd name="connsiteY10" fmla="*/ 4171758 h 4176034"/>
                <a:gd name="connsiteX11" fmla="*/ 2915021 w 3193252"/>
                <a:gd name="connsiteY11" fmla="*/ 4125576 h 4176034"/>
                <a:gd name="connsiteX12" fmla="*/ 3161325 w 3193252"/>
                <a:gd name="connsiteY12" fmla="*/ 3925455 h 4176034"/>
                <a:gd name="connsiteX13" fmla="*/ 3184415 w 3193252"/>
                <a:gd name="connsiteY13" fmla="*/ 3271212 h 4176034"/>
                <a:gd name="connsiteX14" fmla="*/ 3153628 w 3193252"/>
                <a:gd name="connsiteY14" fmla="*/ 2909455 h 4176034"/>
                <a:gd name="connsiteX15" fmla="*/ 3161325 w 3193252"/>
                <a:gd name="connsiteY15" fmla="*/ 2070485 h 4176034"/>
                <a:gd name="connsiteX16" fmla="*/ 3176718 w 3193252"/>
                <a:gd name="connsiteY16" fmla="*/ 1454727 h 4176034"/>
                <a:gd name="connsiteX17" fmla="*/ 3176718 w 3193252"/>
                <a:gd name="connsiteY17" fmla="*/ 1000606 h 4176034"/>
                <a:gd name="connsiteX18" fmla="*/ 3176718 w 3193252"/>
                <a:gd name="connsiteY18" fmla="*/ 646545 h 4176034"/>
                <a:gd name="connsiteX19" fmla="*/ 2953506 w 3193252"/>
                <a:gd name="connsiteY19" fmla="*/ 338667 h 4176034"/>
                <a:gd name="connsiteX20" fmla="*/ 2591749 w 3193252"/>
                <a:gd name="connsiteY20" fmla="*/ 30788 h 4176034"/>
                <a:gd name="connsiteX21" fmla="*/ 2145325 w 3193252"/>
                <a:gd name="connsiteY21" fmla="*/ 38485 h 4176034"/>
                <a:gd name="connsiteX22" fmla="*/ 2083749 w 3193252"/>
                <a:gd name="connsiteY22" fmla="*/ 0 h 4176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193252" h="4176034">
                  <a:moveTo>
                    <a:pt x="2183809" y="0"/>
                  </a:moveTo>
                  <a:lnTo>
                    <a:pt x="1406415" y="0"/>
                  </a:lnTo>
                  <a:lnTo>
                    <a:pt x="398112" y="23091"/>
                  </a:lnTo>
                  <a:cubicBezTo>
                    <a:pt x="189011" y="32071"/>
                    <a:pt x="215950" y="-10262"/>
                    <a:pt x="151809" y="53879"/>
                  </a:cubicBezTo>
                  <a:cubicBezTo>
                    <a:pt x="87668" y="118020"/>
                    <a:pt x="37638" y="162919"/>
                    <a:pt x="13264" y="407939"/>
                  </a:cubicBezTo>
                  <a:cubicBezTo>
                    <a:pt x="-11110" y="652959"/>
                    <a:pt x="5567" y="1096818"/>
                    <a:pt x="5567" y="1524000"/>
                  </a:cubicBezTo>
                  <a:cubicBezTo>
                    <a:pt x="5567" y="1951182"/>
                    <a:pt x="10698" y="2595161"/>
                    <a:pt x="13264" y="2971030"/>
                  </a:cubicBezTo>
                  <a:cubicBezTo>
                    <a:pt x="15830" y="3346899"/>
                    <a:pt x="-20090" y="3582939"/>
                    <a:pt x="20961" y="3779212"/>
                  </a:cubicBezTo>
                  <a:cubicBezTo>
                    <a:pt x="62011" y="3975485"/>
                    <a:pt x="104345" y="4087091"/>
                    <a:pt x="259567" y="4148667"/>
                  </a:cubicBezTo>
                  <a:cubicBezTo>
                    <a:pt x="414789" y="4210243"/>
                    <a:pt x="952294" y="4148667"/>
                    <a:pt x="952294" y="4148667"/>
                  </a:cubicBezTo>
                  <a:cubicBezTo>
                    <a:pt x="1252476" y="4152515"/>
                    <a:pt x="1733537" y="4175607"/>
                    <a:pt x="2060658" y="4171758"/>
                  </a:cubicBezTo>
                  <a:cubicBezTo>
                    <a:pt x="2387779" y="4167910"/>
                    <a:pt x="2731577" y="4166626"/>
                    <a:pt x="2915021" y="4125576"/>
                  </a:cubicBezTo>
                  <a:cubicBezTo>
                    <a:pt x="3098465" y="4084526"/>
                    <a:pt x="3116426" y="4067849"/>
                    <a:pt x="3161325" y="3925455"/>
                  </a:cubicBezTo>
                  <a:cubicBezTo>
                    <a:pt x="3206224" y="3783061"/>
                    <a:pt x="3185698" y="3440545"/>
                    <a:pt x="3184415" y="3271212"/>
                  </a:cubicBezTo>
                  <a:cubicBezTo>
                    <a:pt x="3183132" y="3101879"/>
                    <a:pt x="3157476" y="3109576"/>
                    <a:pt x="3153628" y="2909455"/>
                  </a:cubicBezTo>
                  <a:cubicBezTo>
                    <a:pt x="3149780" y="2709334"/>
                    <a:pt x="3157477" y="2312940"/>
                    <a:pt x="3161325" y="2070485"/>
                  </a:cubicBezTo>
                  <a:cubicBezTo>
                    <a:pt x="3165173" y="1828030"/>
                    <a:pt x="3174153" y="1633040"/>
                    <a:pt x="3176718" y="1454727"/>
                  </a:cubicBezTo>
                  <a:cubicBezTo>
                    <a:pt x="3179283" y="1276414"/>
                    <a:pt x="3176718" y="1000606"/>
                    <a:pt x="3176718" y="1000606"/>
                  </a:cubicBezTo>
                  <a:cubicBezTo>
                    <a:pt x="3176718" y="865909"/>
                    <a:pt x="3213920" y="756868"/>
                    <a:pt x="3176718" y="646545"/>
                  </a:cubicBezTo>
                  <a:cubicBezTo>
                    <a:pt x="3139516" y="536222"/>
                    <a:pt x="3051001" y="441293"/>
                    <a:pt x="2953506" y="338667"/>
                  </a:cubicBezTo>
                  <a:cubicBezTo>
                    <a:pt x="2856011" y="236041"/>
                    <a:pt x="2726446" y="80818"/>
                    <a:pt x="2591749" y="30788"/>
                  </a:cubicBezTo>
                  <a:cubicBezTo>
                    <a:pt x="2457052" y="-19242"/>
                    <a:pt x="2229992" y="43616"/>
                    <a:pt x="2145325" y="38485"/>
                  </a:cubicBezTo>
                  <a:cubicBezTo>
                    <a:pt x="2060658" y="33354"/>
                    <a:pt x="2083749" y="0"/>
                    <a:pt x="2083749"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2439939" y="2393682"/>
              <a:ext cx="1885758" cy="361833"/>
            </a:xfrm>
            <a:custGeom>
              <a:avLst/>
              <a:gdLst>
                <a:gd name="connsiteX0" fmla="*/ 0 w 1885758"/>
                <a:gd name="connsiteY0" fmla="*/ 307954 h 361833"/>
                <a:gd name="connsiteX1" fmla="*/ 200122 w 1885758"/>
                <a:gd name="connsiteY1" fmla="*/ 76 h 361833"/>
                <a:gd name="connsiteX2" fmla="*/ 84667 w 1885758"/>
                <a:gd name="connsiteY2" fmla="*/ 277166 h 361833"/>
                <a:gd name="connsiteX3" fmla="*/ 315576 w 1885758"/>
                <a:gd name="connsiteY3" fmla="*/ 169409 h 361833"/>
                <a:gd name="connsiteX4" fmla="*/ 392546 w 1885758"/>
                <a:gd name="connsiteY4" fmla="*/ 269470 h 361833"/>
                <a:gd name="connsiteX5" fmla="*/ 554182 w 1885758"/>
                <a:gd name="connsiteY5" fmla="*/ 77045 h 361833"/>
                <a:gd name="connsiteX6" fmla="*/ 615758 w 1885758"/>
                <a:gd name="connsiteY6" fmla="*/ 207894 h 361833"/>
                <a:gd name="connsiteX7" fmla="*/ 615758 w 1885758"/>
                <a:gd name="connsiteY7" fmla="*/ 277166 h 361833"/>
                <a:gd name="connsiteX8" fmla="*/ 769697 w 1885758"/>
                <a:gd name="connsiteY8" fmla="*/ 200197 h 361833"/>
                <a:gd name="connsiteX9" fmla="*/ 939031 w 1885758"/>
                <a:gd name="connsiteY9" fmla="*/ 284863 h 361833"/>
                <a:gd name="connsiteX10" fmla="*/ 1016000 w 1885758"/>
                <a:gd name="connsiteY10" fmla="*/ 207894 h 361833"/>
                <a:gd name="connsiteX11" fmla="*/ 1092970 w 1885758"/>
                <a:gd name="connsiteY11" fmla="*/ 300257 h 361833"/>
                <a:gd name="connsiteX12" fmla="*/ 1131455 w 1885758"/>
                <a:gd name="connsiteY12" fmla="*/ 100136 h 361833"/>
                <a:gd name="connsiteX13" fmla="*/ 1131455 w 1885758"/>
                <a:gd name="connsiteY13" fmla="*/ 307954 h 361833"/>
                <a:gd name="connsiteX14" fmla="*/ 1185334 w 1885758"/>
                <a:gd name="connsiteY14" fmla="*/ 246379 h 361833"/>
                <a:gd name="connsiteX15" fmla="*/ 1346970 w 1885758"/>
                <a:gd name="connsiteY15" fmla="*/ 315651 h 361833"/>
                <a:gd name="connsiteX16" fmla="*/ 1447031 w 1885758"/>
                <a:gd name="connsiteY16" fmla="*/ 230985 h 361833"/>
                <a:gd name="connsiteX17" fmla="*/ 1570182 w 1885758"/>
                <a:gd name="connsiteY17" fmla="*/ 277166 h 361833"/>
                <a:gd name="connsiteX18" fmla="*/ 1662546 w 1885758"/>
                <a:gd name="connsiteY18" fmla="*/ 161712 h 361833"/>
                <a:gd name="connsiteX19" fmla="*/ 1716425 w 1885758"/>
                <a:gd name="connsiteY19" fmla="*/ 315651 h 361833"/>
                <a:gd name="connsiteX20" fmla="*/ 1770303 w 1885758"/>
                <a:gd name="connsiteY20" fmla="*/ 223288 h 361833"/>
                <a:gd name="connsiteX21" fmla="*/ 1885758 w 1885758"/>
                <a:gd name="connsiteY21" fmla="*/ 361833 h 361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5758" h="361833">
                  <a:moveTo>
                    <a:pt x="0" y="307954"/>
                  </a:moveTo>
                  <a:cubicBezTo>
                    <a:pt x="93005" y="156580"/>
                    <a:pt x="186011" y="5207"/>
                    <a:pt x="200122" y="76"/>
                  </a:cubicBezTo>
                  <a:cubicBezTo>
                    <a:pt x="214233" y="-5055"/>
                    <a:pt x="65425" y="248944"/>
                    <a:pt x="84667" y="277166"/>
                  </a:cubicBezTo>
                  <a:cubicBezTo>
                    <a:pt x="103909" y="305388"/>
                    <a:pt x="264263" y="170692"/>
                    <a:pt x="315576" y="169409"/>
                  </a:cubicBezTo>
                  <a:cubicBezTo>
                    <a:pt x="366889" y="168126"/>
                    <a:pt x="352778" y="284864"/>
                    <a:pt x="392546" y="269470"/>
                  </a:cubicBezTo>
                  <a:cubicBezTo>
                    <a:pt x="432314" y="254076"/>
                    <a:pt x="516980" y="87308"/>
                    <a:pt x="554182" y="77045"/>
                  </a:cubicBezTo>
                  <a:cubicBezTo>
                    <a:pt x="591384" y="66782"/>
                    <a:pt x="605495" y="174541"/>
                    <a:pt x="615758" y="207894"/>
                  </a:cubicBezTo>
                  <a:cubicBezTo>
                    <a:pt x="626021" y="241247"/>
                    <a:pt x="590102" y="278449"/>
                    <a:pt x="615758" y="277166"/>
                  </a:cubicBezTo>
                  <a:cubicBezTo>
                    <a:pt x="641414" y="275883"/>
                    <a:pt x="715818" y="198914"/>
                    <a:pt x="769697" y="200197"/>
                  </a:cubicBezTo>
                  <a:cubicBezTo>
                    <a:pt x="823576" y="201480"/>
                    <a:pt x="897981" y="283580"/>
                    <a:pt x="939031" y="284863"/>
                  </a:cubicBezTo>
                  <a:cubicBezTo>
                    <a:pt x="980081" y="286146"/>
                    <a:pt x="990344" y="205328"/>
                    <a:pt x="1016000" y="207894"/>
                  </a:cubicBezTo>
                  <a:cubicBezTo>
                    <a:pt x="1041656" y="210460"/>
                    <a:pt x="1073728" y="318217"/>
                    <a:pt x="1092970" y="300257"/>
                  </a:cubicBezTo>
                  <a:cubicBezTo>
                    <a:pt x="1112213" y="282297"/>
                    <a:pt x="1125041" y="98853"/>
                    <a:pt x="1131455" y="100136"/>
                  </a:cubicBezTo>
                  <a:cubicBezTo>
                    <a:pt x="1137869" y="101419"/>
                    <a:pt x="1122475" y="283580"/>
                    <a:pt x="1131455" y="307954"/>
                  </a:cubicBezTo>
                  <a:cubicBezTo>
                    <a:pt x="1140435" y="332328"/>
                    <a:pt x="1149415" y="245096"/>
                    <a:pt x="1185334" y="246379"/>
                  </a:cubicBezTo>
                  <a:cubicBezTo>
                    <a:pt x="1221253" y="247662"/>
                    <a:pt x="1303354" y="318217"/>
                    <a:pt x="1346970" y="315651"/>
                  </a:cubicBezTo>
                  <a:cubicBezTo>
                    <a:pt x="1390586" y="313085"/>
                    <a:pt x="1409829" y="237399"/>
                    <a:pt x="1447031" y="230985"/>
                  </a:cubicBezTo>
                  <a:cubicBezTo>
                    <a:pt x="1484233" y="224571"/>
                    <a:pt x="1534263" y="288711"/>
                    <a:pt x="1570182" y="277166"/>
                  </a:cubicBezTo>
                  <a:cubicBezTo>
                    <a:pt x="1606101" y="265621"/>
                    <a:pt x="1638172" y="155298"/>
                    <a:pt x="1662546" y="161712"/>
                  </a:cubicBezTo>
                  <a:cubicBezTo>
                    <a:pt x="1686920" y="168126"/>
                    <a:pt x="1698466" y="305388"/>
                    <a:pt x="1716425" y="315651"/>
                  </a:cubicBezTo>
                  <a:cubicBezTo>
                    <a:pt x="1734384" y="325914"/>
                    <a:pt x="1742081" y="215591"/>
                    <a:pt x="1770303" y="223288"/>
                  </a:cubicBezTo>
                  <a:cubicBezTo>
                    <a:pt x="1798525" y="230985"/>
                    <a:pt x="1885758" y="361833"/>
                    <a:pt x="1885758" y="3618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5479431" y="2522582"/>
              <a:ext cx="625435" cy="632480"/>
            </a:xfrm>
            <a:custGeom>
              <a:avLst/>
              <a:gdLst>
                <a:gd name="connsiteX0" fmla="*/ 49 w 625435"/>
                <a:gd name="connsiteY0" fmla="*/ 284901 h 632480"/>
                <a:gd name="connsiteX1" fmla="*/ 177079 w 625435"/>
                <a:gd name="connsiteY1" fmla="*/ 446538 h 632480"/>
                <a:gd name="connsiteX2" fmla="*/ 346412 w 625435"/>
                <a:gd name="connsiteY2" fmla="*/ 631265 h 632480"/>
                <a:gd name="connsiteX3" fmla="*/ 500352 w 625435"/>
                <a:gd name="connsiteY3" fmla="*/ 515811 h 632480"/>
                <a:gd name="connsiteX4" fmla="*/ 623503 w 625435"/>
                <a:gd name="connsiteY4" fmla="*/ 307992 h 632480"/>
                <a:gd name="connsiteX5" fmla="*/ 561928 w 625435"/>
                <a:gd name="connsiteY5" fmla="*/ 100174 h 632480"/>
                <a:gd name="connsiteX6" fmla="*/ 384897 w 625435"/>
                <a:gd name="connsiteY6" fmla="*/ 114 h 632480"/>
                <a:gd name="connsiteX7" fmla="*/ 161685 w 625435"/>
                <a:gd name="connsiteY7" fmla="*/ 84780 h 632480"/>
                <a:gd name="connsiteX8" fmla="*/ 49 w 625435"/>
                <a:gd name="connsiteY8" fmla="*/ 284901 h 6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435" h="632480">
                  <a:moveTo>
                    <a:pt x="49" y="284901"/>
                  </a:moveTo>
                  <a:cubicBezTo>
                    <a:pt x="2615" y="345194"/>
                    <a:pt x="119352" y="388811"/>
                    <a:pt x="177079" y="446538"/>
                  </a:cubicBezTo>
                  <a:cubicBezTo>
                    <a:pt x="234806" y="504265"/>
                    <a:pt x="292533" y="619720"/>
                    <a:pt x="346412" y="631265"/>
                  </a:cubicBezTo>
                  <a:cubicBezTo>
                    <a:pt x="400291" y="642810"/>
                    <a:pt x="454170" y="569690"/>
                    <a:pt x="500352" y="515811"/>
                  </a:cubicBezTo>
                  <a:cubicBezTo>
                    <a:pt x="546534" y="461932"/>
                    <a:pt x="613240" y="377265"/>
                    <a:pt x="623503" y="307992"/>
                  </a:cubicBezTo>
                  <a:cubicBezTo>
                    <a:pt x="633766" y="238719"/>
                    <a:pt x="601696" y="151487"/>
                    <a:pt x="561928" y="100174"/>
                  </a:cubicBezTo>
                  <a:cubicBezTo>
                    <a:pt x="522160" y="48861"/>
                    <a:pt x="451604" y="2680"/>
                    <a:pt x="384897" y="114"/>
                  </a:cubicBezTo>
                  <a:cubicBezTo>
                    <a:pt x="318190" y="-2452"/>
                    <a:pt x="227109" y="38598"/>
                    <a:pt x="161685" y="84780"/>
                  </a:cubicBezTo>
                  <a:cubicBezTo>
                    <a:pt x="96261" y="130962"/>
                    <a:pt x="-2517" y="224608"/>
                    <a:pt x="49" y="284901"/>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Forme libre 25"/>
            <p:cNvSpPr/>
            <p:nvPr/>
          </p:nvSpPr>
          <p:spPr>
            <a:xfrm>
              <a:off x="4517871" y="2838822"/>
              <a:ext cx="1266057" cy="1279640"/>
            </a:xfrm>
            <a:custGeom>
              <a:avLst/>
              <a:gdLst>
                <a:gd name="connsiteX0" fmla="*/ 939064 w 1266057"/>
                <a:gd name="connsiteY0" fmla="*/ 455 h 1279640"/>
                <a:gd name="connsiteX1" fmla="*/ 1131488 w 1266057"/>
                <a:gd name="connsiteY1" fmla="*/ 208273 h 1279640"/>
                <a:gd name="connsiteX2" fmla="*/ 1262337 w 1266057"/>
                <a:gd name="connsiteY2" fmla="*/ 362213 h 1279640"/>
                <a:gd name="connsiteX3" fmla="*/ 985246 w 1266057"/>
                <a:gd name="connsiteY3" fmla="*/ 670091 h 1279640"/>
                <a:gd name="connsiteX4" fmla="*/ 538822 w 1266057"/>
                <a:gd name="connsiteY4" fmla="*/ 1108819 h 1279640"/>
                <a:gd name="connsiteX5" fmla="*/ 369488 w 1266057"/>
                <a:gd name="connsiteY5" fmla="*/ 1278152 h 1279640"/>
                <a:gd name="connsiteX6" fmla="*/ 200155 w 1266057"/>
                <a:gd name="connsiteY6" fmla="*/ 1178091 h 1279640"/>
                <a:gd name="connsiteX7" fmla="*/ 34 w 1266057"/>
                <a:gd name="connsiteY7" fmla="*/ 954879 h 1279640"/>
                <a:gd name="connsiteX8" fmla="*/ 215549 w 1266057"/>
                <a:gd name="connsiteY8" fmla="*/ 693182 h 1279640"/>
                <a:gd name="connsiteX9" fmla="*/ 754337 w 1266057"/>
                <a:gd name="connsiteY9" fmla="*/ 169788 h 1279640"/>
                <a:gd name="connsiteX10" fmla="*/ 939064 w 1266057"/>
                <a:gd name="connsiteY10" fmla="*/ 455 h 1279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66057" h="1279640">
                  <a:moveTo>
                    <a:pt x="939064" y="455"/>
                  </a:moveTo>
                  <a:cubicBezTo>
                    <a:pt x="1001922" y="6869"/>
                    <a:pt x="1077609" y="147980"/>
                    <a:pt x="1131488" y="208273"/>
                  </a:cubicBezTo>
                  <a:cubicBezTo>
                    <a:pt x="1185367" y="268566"/>
                    <a:pt x="1286711" y="285243"/>
                    <a:pt x="1262337" y="362213"/>
                  </a:cubicBezTo>
                  <a:cubicBezTo>
                    <a:pt x="1237963" y="439183"/>
                    <a:pt x="1105832" y="545657"/>
                    <a:pt x="985246" y="670091"/>
                  </a:cubicBezTo>
                  <a:cubicBezTo>
                    <a:pt x="864660" y="794525"/>
                    <a:pt x="641448" y="1007476"/>
                    <a:pt x="538822" y="1108819"/>
                  </a:cubicBezTo>
                  <a:cubicBezTo>
                    <a:pt x="436196" y="1210163"/>
                    <a:pt x="425932" y="1266607"/>
                    <a:pt x="369488" y="1278152"/>
                  </a:cubicBezTo>
                  <a:cubicBezTo>
                    <a:pt x="313044" y="1289697"/>
                    <a:pt x="261731" y="1231970"/>
                    <a:pt x="200155" y="1178091"/>
                  </a:cubicBezTo>
                  <a:cubicBezTo>
                    <a:pt x="138579" y="1124212"/>
                    <a:pt x="-2532" y="1035697"/>
                    <a:pt x="34" y="954879"/>
                  </a:cubicBezTo>
                  <a:cubicBezTo>
                    <a:pt x="2600" y="874061"/>
                    <a:pt x="89832" y="824030"/>
                    <a:pt x="215549" y="693182"/>
                  </a:cubicBezTo>
                  <a:cubicBezTo>
                    <a:pt x="341266" y="562334"/>
                    <a:pt x="641448" y="283960"/>
                    <a:pt x="754337" y="169788"/>
                  </a:cubicBezTo>
                  <a:cubicBezTo>
                    <a:pt x="867226" y="55616"/>
                    <a:pt x="876206" y="-5959"/>
                    <a:pt x="939064" y="45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4284865" y="3877897"/>
              <a:ext cx="505295" cy="486687"/>
            </a:xfrm>
            <a:custGeom>
              <a:avLst/>
              <a:gdLst>
                <a:gd name="connsiteX0" fmla="*/ 171680 w 505295"/>
                <a:gd name="connsiteY0" fmla="*/ 1376 h 486687"/>
                <a:gd name="connsiteX1" fmla="*/ 364105 w 505295"/>
                <a:gd name="connsiteY1" fmla="*/ 193800 h 486687"/>
                <a:gd name="connsiteX2" fmla="*/ 502650 w 505295"/>
                <a:gd name="connsiteY2" fmla="*/ 332345 h 486687"/>
                <a:gd name="connsiteX3" fmla="*/ 240953 w 505295"/>
                <a:gd name="connsiteY3" fmla="*/ 440103 h 486687"/>
                <a:gd name="connsiteX4" fmla="*/ 56226 w 505295"/>
                <a:gd name="connsiteY4" fmla="*/ 486285 h 486687"/>
                <a:gd name="connsiteX5" fmla="*/ 2347 w 505295"/>
                <a:gd name="connsiteY5" fmla="*/ 417012 h 486687"/>
                <a:gd name="connsiteX6" fmla="*/ 117802 w 505295"/>
                <a:gd name="connsiteY6" fmla="*/ 124527 h 486687"/>
                <a:gd name="connsiteX7" fmla="*/ 171680 w 505295"/>
                <a:gd name="connsiteY7" fmla="*/ 1376 h 486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5295" h="486687">
                  <a:moveTo>
                    <a:pt x="171680" y="1376"/>
                  </a:moveTo>
                  <a:cubicBezTo>
                    <a:pt x="212731" y="12922"/>
                    <a:pt x="364105" y="193800"/>
                    <a:pt x="364105" y="193800"/>
                  </a:cubicBezTo>
                  <a:cubicBezTo>
                    <a:pt x="419267" y="248961"/>
                    <a:pt x="523175" y="291295"/>
                    <a:pt x="502650" y="332345"/>
                  </a:cubicBezTo>
                  <a:cubicBezTo>
                    <a:pt x="482125" y="373395"/>
                    <a:pt x="315357" y="414446"/>
                    <a:pt x="240953" y="440103"/>
                  </a:cubicBezTo>
                  <a:cubicBezTo>
                    <a:pt x="166549" y="465760"/>
                    <a:pt x="95994" y="490133"/>
                    <a:pt x="56226" y="486285"/>
                  </a:cubicBezTo>
                  <a:cubicBezTo>
                    <a:pt x="16458" y="482437"/>
                    <a:pt x="-7916" y="477305"/>
                    <a:pt x="2347" y="417012"/>
                  </a:cubicBezTo>
                  <a:cubicBezTo>
                    <a:pt x="12610" y="356719"/>
                    <a:pt x="92145" y="196365"/>
                    <a:pt x="117802" y="124527"/>
                  </a:cubicBezTo>
                  <a:cubicBezTo>
                    <a:pt x="143459" y="52689"/>
                    <a:pt x="130629" y="-10170"/>
                    <a:pt x="171680" y="137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61" name="Forme libre 560"/>
            <p:cNvSpPr/>
            <p:nvPr/>
          </p:nvSpPr>
          <p:spPr>
            <a:xfrm flipH="1">
              <a:off x="2486490" y="2940877"/>
              <a:ext cx="1146477" cy="247463"/>
            </a:xfrm>
            <a:custGeom>
              <a:avLst/>
              <a:gdLst>
                <a:gd name="connsiteX0" fmla="*/ 0 w 1885758"/>
                <a:gd name="connsiteY0" fmla="*/ 307954 h 361833"/>
                <a:gd name="connsiteX1" fmla="*/ 200122 w 1885758"/>
                <a:gd name="connsiteY1" fmla="*/ 76 h 361833"/>
                <a:gd name="connsiteX2" fmla="*/ 84667 w 1885758"/>
                <a:gd name="connsiteY2" fmla="*/ 277166 h 361833"/>
                <a:gd name="connsiteX3" fmla="*/ 315576 w 1885758"/>
                <a:gd name="connsiteY3" fmla="*/ 169409 h 361833"/>
                <a:gd name="connsiteX4" fmla="*/ 392546 w 1885758"/>
                <a:gd name="connsiteY4" fmla="*/ 269470 h 361833"/>
                <a:gd name="connsiteX5" fmla="*/ 554182 w 1885758"/>
                <a:gd name="connsiteY5" fmla="*/ 77045 h 361833"/>
                <a:gd name="connsiteX6" fmla="*/ 615758 w 1885758"/>
                <a:gd name="connsiteY6" fmla="*/ 207894 h 361833"/>
                <a:gd name="connsiteX7" fmla="*/ 615758 w 1885758"/>
                <a:gd name="connsiteY7" fmla="*/ 277166 h 361833"/>
                <a:gd name="connsiteX8" fmla="*/ 769697 w 1885758"/>
                <a:gd name="connsiteY8" fmla="*/ 200197 h 361833"/>
                <a:gd name="connsiteX9" fmla="*/ 939031 w 1885758"/>
                <a:gd name="connsiteY9" fmla="*/ 284863 h 361833"/>
                <a:gd name="connsiteX10" fmla="*/ 1016000 w 1885758"/>
                <a:gd name="connsiteY10" fmla="*/ 207894 h 361833"/>
                <a:gd name="connsiteX11" fmla="*/ 1092970 w 1885758"/>
                <a:gd name="connsiteY11" fmla="*/ 300257 h 361833"/>
                <a:gd name="connsiteX12" fmla="*/ 1131455 w 1885758"/>
                <a:gd name="connsiteY12" fmla="*/ 100136 h 361833"/>
                <a:gd name="connsiteX13" fmla="*/ 1131455 w 1885758"/>
                <a:gd name="connsiteY13" fmla="*/ 307954 h 361833"/>
                <a:gd name="connsiteX14" fmla="*/ 1185334 w 1885758"/>
                <a:gd name="connsiteY14" fmla="*/ 246379 h 361833"/>
                <a:gd name="connsiteX15" fmla="*/ 1346970 w 1885758"/>
                <a:gd name="connsiteY15" fmla="*/ 315651 h 361833"/>
                <a:gd name="connsiteX16" fmla="*/ 1447031 w 1885758"/>
                <a:gd name="connsiteY16" fmla="*/ 230985 h 361833"/>
                <a:gd name="connsiteX17" fmla="*/ 1570182 w 1885758"/>
                <a:gd name="connsiteY17" fmla="*/ 277166 h 361833"/>
                <a:gd name="connsiteX18" fmla="*/ 1662546 w 1885758"/>
                <a:gd name="connsiteY18" fmla="*/ 161712 h 361833"/>
                <a:gd name="connsiteX19" fmla="*/ 1716425 w 1885758"/>
                <a:gd name="connsiteY19" fmla="*/ 315651 h 361833"/>
                <a:gd name="connsiteX20" fmla="*/ 1770303 w 1885758"/>
                <a:gd name="connsiteY20" fmla="*/ 223288 h 361833"/>
                <a:gd name="connsiteX21" fmla="*/ 1885758 w 1885758"/>
                <a:gd name="connsiteY21" fmla="*/ 361833 h 361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5758" h="361833">
                  <a:moveTo>
                    <a:pt x="0" y="307954"/>
                  </a:moveTo>
                  <a:cubicBezTo>
                    <a:pt x="93005" y="156580"/>
                    <a:pt x="186011" y="5207"/>
                    <a:pt x="200122" y="76"/>
                  </a:cubicBezTo>
                  <a:cubicBezTo>
                    <a:pt x="214233" y="-5055"/>
                    <a:pt x="65425" y="248944"/>
                    <a:pt x="84667" y="277166"/>
                  </a:cubicBezTo>
                  <a:cubicBezTo>
                    <a:pt x="103909" y="305388"/>
                    <a:pt x="264263" y="170692"/>
                    <a:pt x="315576" y="169409"/>
                  </a:cubicBezTo>
                  <a:cubicBezTo>
                    <a:pt x="366889" y="168126"/>
                    <a:pt x="352778" y="284864"/>
                    <a:pt x="392546" y="269470"/>
                  </a:cubicBezTo>
                  <a:cubicBezTo>
                    <a:pt x="432314" y="254076"/>
                    <a:pt x="516980" y="87308"/>
                    <a:pt x="554182" y="77045"/>
                  </a:cubicBezTo>
                  <a:cubicBezTo>
                    <a:pt x="591384" y="66782"/>
                    <a:pt x="605495" y="174541"/>
                    <a:pt x="615758" y="207894"/>
                  </a:cubicBezTo>
                  <a:cubicBezTo>
                    <a:pt x="626021" y="241247"/>
                    <a:pt x="590102" y="278449"/>
                    <a:pt x="615758" y="277166"/>
                  </a:cubicBezTo>
                  <a:cubicBezTo>
                    <a:pt x="641414" y="275883"/>
                    <a:pt x="715818" y="198914"/>
                    <a:pt x="769697" y="200197"/>
                  </a:cubicBezTo>
                  <a:cubicBezTo>
                    <a:pt x="823576" y="201480"/>
                    <a:pt x="897981" y="283580"/>
                    <a:pt x="939031" y="284863"/>
                  </a:cubicBezTo>
                  <a:cubicBezTo>
                    <a:pt x="980081" y="286146"/>
                    <a:pt x="990344" y="205328"/>
                    <a:pt x="1016000" y="207894"/>
                  </a:cubicBezTo>
                  <a:cubicBezTo>
                    <a:pt x="1041656" y="210460"/>
                    <a:pt x="1073728" y="318217"/>
                    <a:pt x="1092970" y="300257"/>
                  </a:cubicBezTo>
                  <a:cubicBezTo>
                    <a:pt x="1112213" y="282297"/>
                    <a:pt x="1125041" y="98853"/>
                    <a:pt x="1131455" y="100136"/>
                  </a:cubicBezTo>
                  <a:cubicBezTo>
                    <a:pt x="1137869" y="101419"/>
                    <a:pt x="1122475" y="283580"/>
                    <a:pt x="1131455" y="307954"/>
                  </a:cubicBezTo>
                  <a:cubicBezTo>
                    <a:pt x="1140435" y="332328"/>
                    <a:pt x="1149415" y="245096"/>
                    <a:pt x="1185334" y="246379"/>
                  </a:cubicBezTo>
                  <a:cubicBezTo>
                    <a:pt x="1221253" y="247662"/>
                    <a:pt x="1303354" y="318217"/>
                    <a:pt x="1346970" y="315651"/>
                  </a:cubicBezTo>
                  <a:cubicBezTo>
                    <a:pt x="1390586" y="313085"/>
                    <a:pt x="1409829" y="237399"/>
                    <a:pt x="1447031" y="230985"/>
                  </a:cubicBezTo>
                  <a:cubicBezTo>
                    <a:pt x="1484233" y="224571"/>
                    <a:pt x="1534263" y="288711"/>
                    <a:pt x="1570182" y="277166"/>
                  </a:cubicBezTo>
                  <a:cubicBezTo>
                    <a:pt x="1606101" y="265621"/>
                    <a:pt x="1638172" y="155298"/>
                    <a:pt x="1662546" y="161712"/>
                  </a:cubicBezTo>
                  <a:cubicBezTo>
                    <a:pt x="1686920" y="168126"/>
                    <a:pt x="1698466" y="305388"/>
                    <a:pt x="1716425" y="315651"/>
                  </a:cubicBezTo>
                  <a:cubicBezTo>
                    <a:pt x="1734384" y="325914"/>
                    <a:pt x="1742081" y="215591"/>
                    <a:pt x="1770303" y="223288"/>
                  </a:cubicBezTo>
                  <a:cubicBezTo>
                    <a:pt x="1798525" y="230985"/>
                    <a:pt x="1885758" y="361833"/>
                    <a:pt x="1885758" y="3618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2" name="Forme libre 561"/>
            <p:cNvSpPr/>
            <p:nvPr/>
          </p:nvSpPr>
          <p:spPr>
            <a:xfrm>
              <a:off x="2499974" y="3431944"/>
              <a:ext cx="1132994" cy="247463"/>
            </a:xfrm>
            <a:custGeom>
              <a:avLst/>
              <a:gdLst>
                <a:gd name="connsiteX0" fmla="*/ 0 w 1885758"/>
                <a:gd name="connsiteY0" fmla="*/ 307954 h 361833"/>
                <a:gd name="connsiteX1" fmla="*/ 200122 w 1885758"/>
                <a:gd name="connsiteY1" fmla="*/ 76 h 361833"/>
                <a:gd name="connsiteX2" fmla="*/ 84667 w 1885758"/>
                <a:gd name="connsiteY2" fmla="*/ 277166 h 361833"/>
                <a:gd name="connsiteX3" fmla="*/ 315576 w 1885758"/>
                <a:gd name="connsiteY3" fmla="*/ 169409 h 361833"/>
                <a:gd name="connsiteX4" fmla="*/ 392546 w 1885758"/>
                <a:gd name="connsiteY4" fmla="*/ 269470 h 361833"/>
                <a:gd name="connsiteX5" fmla="*/ 554182 w 1885758"/>
                <a:gd name="connsiteY5" fmla="*/ 77045 h 361833"/>
                <a:gd name="connsiteX6" fmla="*/ 615758 w 1885758"/>
                <a:gd name="connsiteY6" fmla="*/ 207894 h 361833"/>
                <a:gd name="connsiteX7" fmla="*/ 615758 w 1885758"/>
                <a:gd name="connsiteY7" fmla="*/ 277166 h 361833"/>
                <a:gd name="connsiteX8" fmla="*/ 769697 w 1885758"/>
                <a:gd name="connsiteY8" fmla="*/ 200197 h 361833"/>
                <a:gd name="connsiteX9" fmla="*/ 939031 w 1885758"/>
                <a:gd name="connsiteY9" fmla="*/ 284863 h 361833"/>
                <a:gd name="connsiteX10" fmla="*/ 1016000 w 1885758"/>
                <a:gd name="connsiteY10" fmla="*/ 207894 h 361833"/>
                <a:gd name="connsiteX11" fmla="*/ 1092970 w 1885758"/>
                <a:gd name="connsiteY11" fmla="*/ 300257 h 361833"/>
                <a:gd name="connsiteX12" fmla="*/ 1131455 w 1885758"/>
                <a:gd name="connsiteY12" fmla="*/ 100136 h 361833"/>
                <a:gd name="connsiteX13" fmla="*/ 1131455 w 1885758"/>
                <a:gd name="connsiteY13" fmla="*/ 307954 h 361833"/>
                <a:gd name="connsiteX14" fmla="*/ 1185334 w 1885758"/>
                <a:gd name="connsiteY14" fmla="*/ 246379 h 361833"/>
                <a:gd name="connsiteX15" fmla="*/ 1346970 w 1885758"/>
                <a:gd name="connsiteY15" fmla="*/ 315651 h 361833"/>
                <a:gd name="connsiteX16" fmla="*/ 1447031 w 1885758"/>
                <a:gd name="connsiteY16" fmla="*/ 230985 h 361833"/>
                <a:gd name="connsiteX17" fmla="*/ 1570182 w 1885758"/>
                <a:gd name="connsiteY17" fmla="*/ 277166 h 361833"/>
                <a:gd name="connsiteX18" fmla="*/ 1662546 w 1885758"/>
                <a:gd name="connsiteY18" fmla="*/ 161712 h 361833"/>
                <a:gd name="connsiteX19" fmla="*/ 1716425 w 1885758"/>
                <a:gd name="connsiteY19" fmla="*/ 315651 h 361833"/>
                <a:gd name="connsiteX20" fmla="*/ 1770303 w 1885758"/>
                <a:gd name="connsiteY20" fmla="*/ 223288 h 361833"/>
                <a:gd name="connsiteX21" fmla="*/ 1885758 w 1885758"/>
                <a:gd name="connsiteY21" fmla="*/ 361833 h 361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5758" h="361833">
                  <a:moveTo>
                    <a:pt x="0" y="307954"/>
                  </a:moveTo>
                  <a:cubicBezTo>
                    <a:pt x="93005" y="156580"/>
                    <a:pt x="186011" y="5207"/>
                    <a:pt x="200122" y="76"/>
                  </a:cubicBezTo>
                  <a:cubicBezTo>
                    <a:pt x="214233" y="-5055"/>
                    <a:pt x="65425" y="248944"/>
                    <a:pt x="84667" y="277166"/>
                  </a:cubicBezTo>
                  <a:cubicBezTo>
                    <a:pt x="103909" y="305388"/>
                    <a:pt x="264263" y="170692"/>
                    <a:pt x="315576" y="169409"/>
                  </a:cubicBezTo>
                  <a:cubicBezTo>
                    <a:pt x="366889" y="168126"/>
                    <a:pt x="352778" y="284864"/>
                    <a:pt x="392546" y="269470"/>
                  </a:cubicBezTo>
                  <a:cubicBezTo>
                    <a:pt x="432314" y="254076"/>
                    <a:pt x="516980" y="87308"/>
                    <a:pt x="554182" y="77045"/>
                  </a:cubicBezTo>
                  <a:cubicBezTo>
                    <a:pt x="591384" y="66782"/>
                    <a:pt x="605495" y="174541"/>
                    <a:pt x="615758" y="207894"/>
                  </a:cubicBezTo>
                  <a:cubicBezTo>
                    <a:pt x="626021" y="241247"/>
                    <a:pt x="590102" y="278449"/>
                    <a:pt x="615758" y="277166"/>
                  </a:cubicBezTo>
                  <a:cubicBezTo>
                    <a:pt x="641414" y="275883"/>
                    <a:pt x="715818" y="198914"/>
                    <a:pt x="769697" y="200197"/>
                  </a:cubicBezTo>
                  <a:cubicBezTo>
                    <a:pt x="823576" y="201480"/>
                    <a:pt x="897981" y="283580"/>
                    <a:pt x="939031" y="284863"/>
                  </a:cubicBezTo>
                  <a:cubicBezTo>
                    <a:pt x="980081" y="286146"/>
                    <a:pt x="990344" y="205328"/>
                    <a:pt x="1016000" y="207894"/>
                  </a:cubicBezTo>
                  <a:cubicBezTo>
                    <a:pt x="1041656" y="210460"/>
                    <a:pt x="1073728" y="318217"/>
                    <a:pt x="1092970" y="300257"/>
                  </a:cubicBezTo>
                  <a:cubicBezTo>
                    <a:pt x="1112213" y="282297"/>
                    <a:pt x="1125041" y="98853"/>
                    <a:pt x="1131455" y="100136"/>
                  </a:cubicBezTo>
                  <a:cubicBezTo>
                    <a:pt x="1137869" y="101419"/>
                    <a:pt x="1122475" y="283580"/>
                    <a:pt x="1131455" y="307954"/>
                  </a:cubicBezTo>
                  <a:cubicBezTo>
                    <a:pt x="1140435" y="332328"/>
                    <a:pt x="1149415" y="245096"/>
                    <a:pt x="1185334" y="246379"/>
                  </a:cubicBezTo>
                  <a:cubicBezTo>
                    <a:pt x="1221253" y="247662"/>
                    <a:pt x="1303354" y="318217"/>
                    <a:pt x="1346970" y="315651"/>
                  </a:cubicBezTo>
                  <a:cubicBezTo>
                    <a:pt x="1390586" y="313085"/>
                    <a:pt x="1409829" y="237399"/>
                    <a:pt x="1447031" y="230985"/>
                  </a:cubicBezTo>
                  <a:cubicBezTo>
                    <a:pt x="1484233" y="224571"/>
                    <a:pt x="1534263" y="288711"/>
                    <a:pt x="1570182" y="277166"/>
                  </a:cubicBezTo>
                  <a:cubicBezTo>
                    <a:pt x="1606101" y="265621"/>
                    <a:pt x="1638172" y="155298"/>
                    <a:pt x="1662546" y="161712"/>
                  </a:cubicBezTo>
                  <a:cubicBezTo>
                    <a:pt x="1686920" y="168126"/>
                    <a:pt x="1698466" y="305388"/>
                    <a:pt x="1716425" y="315651"/>
                  </a:cubicBezTo>
                  <a:cubicBezTo>
                    <a:pt x="1734384" y="325914"/>
                    <a:pt x="1742081" y="215591"/>
                    <a:pt x="1770303" y="223288"/>
                  </a:cubicBezTo>
                  <a:cubicBezTo>
                    <a:pt x="1798525" y="230985"/>
                    <a:pt x="1885758" y="361833"/>
                    <a:pt x="1885758" y="3618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3" name="Forme libre 562"/>
            <p:cNvSpPr/>
            <p:nvPr/>
          </p:nvSpPr>
          <p:spPr>
            <a:xfrm flipH="1">
              <a:off x="2486491" y="4799056"/>
              <a:ext cx="820620" cy="247463"/>
            </a:xfrm>
            <a:custGeom>
              <a:avLst/>
              <a:gdLst>
                <a:gd name="connsiteX0" fmla="*/ 0 w 1885758"/>
                <a:gd name="connsiteY0" fmla="*/ 307954 h 361833"/>
                <a:gd name="connsiteX1" fmla="*/ 200122 w 1885758"/>
                <a:gd name="connsiteY1" fmla="*/ 76 h 361833"/>
                <a:gd name="connsiteX2" fmla="*/ 84667 w 1885758"/>
                <a:gd name="connsiteY2" fmla="*/ 277166 h 361833"/>
                <a:gd name="connsiteX3" fmla="*/ 315576 w 1885758"/>
                <a:gd name="connsiteY3" fmla="*/ 169409 h 361833"/>
                <a:gd name="connsiteX4" fmla="*/ 392546 w 1885758"/>
                <a:gd name="connsiteY4" fmla="*/ 269470 h 361833"/>
                <a:gd name="connsiteX5" fmla="*/ 554182 w 1885758"/>
                <a:gd name="connsiteY5" fmla="*/ 77045 h 361833"/>
                <a:gd name="connsiteX6" fmla="*/ 615758 w 1885758"/>
                <a:gd name="connsiteY6" fmla="*/ 207894 h 361833"/>
                <a:gd name="connsiteX7" fmla="*/ 615758 w 1885758"/>
                <a:gd name="connsiteY7" fmla="*/ 277166 h 361833"/>
                <a:gd name="connsiteX8" fmla="*/ 769697 w 1885758"/>
                <a:gd name="connsiteY8" fmla="*/ 200197 h 361833"/>
                <a:gd name="connsiteX9" fmla="*/ 939031 w 1885758"/>
                <a:gd name="connsiteY9" fmla="*/ 284863 h 361833"/>
                <a:gd name="connsiteX10" fmla="*/ 1016000 w 1885758"/>
                <a:gd name="connsiteY10" fmla="*/ 207894 h 361833"/>
                <a:gd name="connsiteX11" fmla="*/ 1092970 w 1885758"/>
                <a:gd name="connsiteY11" fmla="*/ 300257 h 361833"/>
                <a:gd name="connsiteX12" fmla="*/ 1131455 w 1885758"/>
                <a:gd name="connsiteY12" fmla="*/ 100136 h 361833"/>
                <a:gd name="connsiteX13" fmla="*/ 1131455 w 1885758"/>
                <a:gd name="connsiteY13" fmla="*/ 307954 h 361833"/>
                <a:gd name="connsiteX14" fmla="*/ 1185334 w 1885758"/>
                <a:gd name="connsiteY14" fmla="*/ 246379 h 361833"/>
                <a:gd name="connsiteX15" fmla="*/ 1346970 w 1885758"/>
                <a:gd name="connsiteY15" fmla="*/ 315651 h 361833"/>
                <a:gd name="connsiteX16" fmla="*/ 1447031 w 1885758"/>
                <a:gd name="connsiteY16" fmla="*/ 230985 h 361833"/>
                <a:gd name="connsiteX17" fmla="*/ 1570182 w 1885758"/>
                <a:gd name="connsiteY17" fmla="*/ 277166 h 361833"/>
                <a:gd name="connsiteX18" fmla="*/ 1662546 w 1885758"/>
                <a:gd name="connsiteY18" fmla="*/ 161712 h 361833"/>
                <a:gd name="connsiteX19" fmla="*/ 1716425 w 1885758"/>
                <a:gd name="connsiteY19" fmla="*/ 315651 h 361833"/>
                <a:gd name="connsiteX20" fmla="*/ 1770303 w 1885758"/>
                <a:gd name="connsiteY20" fmla="*/ 223288 h 361833"/>
                <a:gd name="connsiteX21" fmla="*/ 1885758 w 1885758"/>
                <a:gd name="connsiteY21" fmla="*/ 361833 h 361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5758" h="361833">
                  <a:moveTo>
                    <a:pt x="0" y="307954"/>
                  </a:moveTo>
                  <a:cubicBezTo>
                    <a:pt x="93005" y="156580"/>
                    <a:pt x="186011" y="5207"/>
                    <a:pt x="200122" y="76"/>
                  </a:cubicBezTo>
                  <a:cubicBezTo>
                    <a:pt x="214233" y="-5055"/>
                    <a:pt x="65425" y="248944"/>
                    <a:pt x="84667" y="277166"/>
                  </a:cubicBezTo>
                  <a:cubicBezTo>
                    <a:pt x="103909" y="305388"/>
                    <a:pt x="264263" y="170692"/>
                    <a:pt x="315576" y="169409"/>
                  </a:cubicBezTo>
                  <a:cubicBezTo>
                    <a:pt x="366889" y="168126"/>
                    <a:pt x="352778" y="284864"/>
                    <a:pt x="392546" y="269470"/>
                  </a:cubicBezTo>
                  <a:cubicBezTo>
                    <a:pt x="432314" y="254076"/>
                    <a:pt x="516980" y="87308"/>
                    <a:pt x="554182" y="77045"/>
                  </a:cubicBezTo>
                  <a:cubicBezTo>
                    <a:pt x="591384" y="66782"/>
                    <a:pt x="605495" y="174541"/>
                    <a:pt x="615758" y="207894"/>
                  </a:cubicBezTo>
                  <a:cubicBezTo>
                    <a:pt x="626021" y="241247"/>
                    <a:pt x="590102" y="278449"/>
                    <a:pt x="615758" y="277166"/>
                  </a:cubicBezTo>
                  <a:cubicBezTo>
                    <a:pt x="641414" y="275883"/>
                    <a:pt x="715818" y="198914"/>
                    <a:pt x="769697" y="200197"/>
                  </a:cubicBezTo>
                  <a:cubicBezTo>
                    <a:pt x="823576" y="201480"/>
                    <a:pt x="897981" y="283580"/>
                    <a:pt x="939031" y="284863"/>
                  </a:cubicBezTo>
                  <a:cubicBezTo>
                    <a:pt x="980081" y="286146"/>
                    <a:pt x="990344" y="205328"/>
                    <a:pt x="1016000" y="207894"/>
                  </a:cubicBezTo>
                  <a:cubicBezTo>
                    <a:pt x="1041656" y="210460"/>
                    <a:pt x="1073728" y="318217"/>
                    <a:pt x="1092970" y="300257"/>
                  </a:cubicBezTo>
                  <a:cubicBezTo>
                    <a:pt x="1112213" y="282297"/>
                    <a:pt x="1125041" y="98853"/>
                    <a:pt x="1131455" y="100136"/>
                  </a:cubicBezTo>
                  <a:cubicBezTo>
                    <a:pt x="1137869" y="101419"/>
                    <a:pt x="1122475" y="283580"/>
                    <a:pt x="1131455" y="307954"/>
                  </a:cubicBezTo>
                  <a:cubicBezTo>
                    <a:pt x="1140435" y="332328"/>
                    <a:pt x="1149415" y="245096"/>
                    <a:pt x="1185334" y="246379"/>
                  </a:cubicBezTo>
                  <a:cubicBezTo>
                    <a:pt x="1221253" y="247662"/>
                    <a:pt x="1303354" y="318217"/>
                    <a:pt x="1346970" y="315651"/>
                  </a:cubicBezTo>
                  <a:cubicBezTo>
                    <a:pt x="1390586" y="313085"/>
                    <a:pt x="1409829" y="237399"/>
                    <a:pt x="1447031" y="230985"/>
                  </a:cubicBezTo>
                  <a:cubicBezTo>
                    <a:pt x="1484233" y="224571"/>
                    <a:pt x="1534263" y="288711"/>
                    <a:pt x="1570182" y="277166"/>
                  </a:cubicBezTo>
                  <a:cubicBezTo>
                    <a:pt x="1606101" y="265621"/>
                    <a:pt x="1638172" y="155298"/>
                    <a:pt x="1662546" y="161712"/>
                  </a:cubicBezTo>
                  <a:cubicBezTo>
                    <a:pt x="1686920" y="168126"/>
                    <a:pt x="1698466" y="305388"/>
                    <a:pt x="1716425" y="315651"/>
                  </a:cubicBezTo>
                  <a:cubicBezTo>
                    <a:pt x="1734384" y="325914"/>
                    <a:pt x="1742081" y="215591"/>
                    <a:pt x="1770303" y="223288"/>
                  </a:cubicBezTo>
                  <a:cubicBezTo>
                    <a:pt x="1798525" y="230985"/>
                    <a:pt x="1885758" y="361833"/>
                    <a:pt x="1885758" y="3618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564" name="Grouper 563"/>
          <p:cNvGrpSpPr/>
          <p:nvPr/>
        </p:nvGrpSpPr>
        <p:grpSpPr>
          <a:xfrm>
            <a:off x="939335" y="4607542"/>
            <a:ext cx="642148" cy="1557266"/>
            <a:chOff x="2551005" y="3591478"/>
            <a:chExt cx="868089" cy="2253606"/>
          </a:xfrm>
        </p:grpSpPr>
        <p:sp>
          <p:nvSpPr>
            <p:cNvPr id="565" name="Forme libre 564"/>
            <p:cNvSpPr/>
            <p:nvPr/>
          </p:nvSpPr>
          <p:spPr>
            <a:xfrm>
              <a:off x="3239081" y="4135845"/>
              <a:ext cx="98820" cy="234658"/>
            </a:xfrm>
            <a:custGeom>
              <a:avLst/>
              <a:gdLst>
                <a:gd name="connsiteX0" fmla="*/ 0 w 98820"/>
                <a:gd name="connsiteY0" fmla="*/ 0 h 234658"/>
                <a:gd name="connsiteX1" fmla="*/ 14640 w 98820"/>
                <a:gd name="connsiteY1" fmla="*/ 80521 h 234658"/>
                <a:gd name="connsiteX2" fmla="*/ 3660 w 98820"/>
                <a:gd name="connsiteY2" fmla="*/ 183002 h 234658"/>
                <a:gd name="connsiteX3" fmla="*/ 7320 w 98820"/>
                <a:gd name="connsiteY3" fmla="*/ 234243 h 234658"/>
                <a:gd name="connsiteX4" fmla="*/ 47580 w 98820"/>
                <a:gd name="connsiteY4" fmla="*/ 201302 h 234658"/>
                <a:gd name="connsiteX5" fmla="*/ 98820 w 98820"/>
                <a:gd name="connsiteY5" fmla="*/ 102481 h 23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820" h="234658">
                  <a:moveTo>
                    <a:pt x="0" y="0"/>
                  </a:moveTo>
                  <a:cubicBezTo>
                    <a:pt x="7015" y="25010"/>
                    <a:pt x="14030" y="50021"/>
                    <a:pt x="14640" y="80521"/>
                  </a:cubicBezTo>
                  <a:cubicBezTo>
                    <a:pt x="15250" y="111021"/>
                    <a:pt x="4880" y="157382"/>
                    <a:pt x="3660" y="183002"/>
                  </a:cubicBezTo>
                  <a:cubicBezTo>
                    <a:pt x="2440" y="208622"/>
                    <a:pt x="0" y="231193"/>
                    <a:pt x="7320" y="234243"/>
                  </a:cubicBezTo>
                  <a:cubicBezTo>
                    <a:pt x="14640" y="237293"/>
                    <a:pt x="32330" y="223262"/>
                    <a:pt x="47580" y="201302"/>
                  </a:cubicBezTo>
                  <a:cubicBezTo>
                    <a:pt x="62830" y="179342"/>
                    <a:pt x="80825" y="140911"/>
                    <a:pt x="98820" y="10248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6" name="Forme libre 565"/>
            <p:cNvSpPr/>
            <p:nvPr/>
          </p:nvSpPr>
          <p:spPr>
            <a:xfrm>
              <a:off x="2631421" y="4032694"/>
              <a:ext cx="787673" cy="1343944"/>
            </a:xfrm>
            <a:custGeom>
              <a:avLst/>
              <a:gdLst>
                <a:gd name="connsiteX0" fmla="*/ 633280 w 787673"/>
                <a:gd name="connsiteY0" fmla="*/ 330074 h 1343944"/>
                <a:gd name="connsiteX1" fmla="*/ 640600 w 787673"/>
                <a:gd name="connsiteY1" fmla="*/ 469155 h 1343944"/>
                <a:gd name="connsiteX2" fmla="*/ 673540 w 787673"/>
                <a:gd name="connsiteY2" fmla="*/ 465495 h 1343944"/>
                <a:gd name="connsiteX3" fmla="*/ 600340 w 787673"/>
                <a:gd name="connsiteY3" fmla="*/ 556996 h 1343944"/>
                <a:gd name="connsiteX4" fmla="*/ 680860 w 787673"/>
                <a:gd name="connsiteY4" fmla="*/ 509416 h 1343944"/>
                <a:gd name="connsiteX5" fmla="*/ 596680 w 787673"/>
                <a:gd name="connsiteY5" fmla="*/ 575296 h 1343944"/>
                <a:gd name="connsiteX6" fmla="*/ 596680 w 787673"/>
                <a:gd name="connsiteY6" fmla="*/ 622877 h 1343944"/>
                <a:gd name="connsiteX7" fmla="*/ 567401 w 787673"/>
                <a:gd name="connsiteY7" fmla="*/ 655817 h 1343944"/>
                <a:gd name="connsiteX8" fmla="*/ 651580 w 787673"/>
                <a:gd name="connsiteY8" fmla="*/ 685098 h 1343944"/>
                <a:gd name="connsiteX9" fmla="*/ 680860 w 787673"/>
                <a:gd name="connsiteY9" fmla="*/ 725358 h 1343944"/>
                <a:gd name="connsiteX10" fmla="*/ 757720 w 787673"/>
                <a:gd name="connsiteY10" fmla="*/ 608237 h 1343944"/>
                <a:gd name="connsiteX11" fmla="*/ 786999 w 787673"/>
                <a:gd name="connsiteY11" fmla="*/ 472815 h 1343944"/>
                <a:gd name="connsiteX12" fmla="*/ 776019 w 787673"/>
                <a:gd name="connsiteY12" fmla="*/ 366674 h 1343944"/>
                <a:gd name="connsiteX13" fmla="*/ 750400 w 787673"/>
                <a:gd name="connsiteY13" fmla="*/ 136092 h 1343944"/>
                <a:gd name="connsiteX14" fmla="*/ 724780 w 787673"/>
                <a:gd name="connsiteY14" fmla="*/ 81191 h 1343944"/>
                <a:gd name="connsiteX15" fmla="*/ 651580 w 787673"/>
                <a:gd name="connsiteY15" fmla="*/ 670 h 1343944"/>
                <a:gd name="connsiteX16" fmla="*/ 582041 w 787673"/>
                <a:gd name="connsiteY16" fmla="*/ 44591 h 1343944"/>
                <a:gd name="connsiteX17" fmla="*/ 563741 w 787673"/>
                <a:gd name="connsiteY17" fmla="*/ 77531 h 1343944"/>
                <a:gd name="connsiteX18" fmla="*/ 563741 w 787673"/>
                <a:gd name="connsiteY18" fmla="*/ 187332 h 1343944"/>
                <a:gd name="connsiteX19" fmla="*/ 545441 w 787673"/>
                <a:gd name="connsiteY19" fmla="*/ 297133 h 1343944"/>
                <a:gd name="connsiteX20" fmla="*/ 545441 w 787673"/>
                <a:gd name="connsiteY20" fmla="*/ 381314 h 1343944"/>
                <a:gd name="connsiteX21" fmla="*/ 483221 w 787673"/>
                <a:gd name="connsiteY21" fmla="*/ 388634 h 1343944"/>
                <a:gd name="connsiteX22" fmla="*/ 413682 w 787673"/>
                <a:gd name="connsiteY22" fmla="*/ 388634 h 1343944"/>
                <a:gd name="connsiteX23" fmla="*/ 417341 w 787673"/>
                <a:gd name="connsiteY23" fmla="*/ 297133 h 1343944"/>
                <a:gd name="connsiteX24" fmla="*/ 413682 w 787673"/>
                <a:gd name="connsiteY24" fmla="*/ 209292 h 1343944"/>
                <a:gd name="connsiteX25" fmla="*/ 388062 w 787673"/>
                <a:gd name="connsiteY25" fmla="*/ 209292 h 1343944"/>
                <a:gd name="connsiteX26" fmla="*/ 362442 w 787673"/>
                <a:gd name="connsiteY26" fmla="*/ 319094 h 1343944"/>
                <a:gd name="connsiteX27" fmla="*/ 314862 w 787673"/>
                <a:gd name="connsiteY27" fmla="*/ 403275 h 1343944"/>
                <a:gd name="connsiteX28" fmla="*/ 278262 w 787673"/>
                <a:gd name="connsiteY28" fmla="*/ 575296 h 1343944"/>
                <a:gd name="connsiteX29" fmla="*/ 201403 w 787673"/>
                <a:gd name="connsiteY29" fmla="*/ 604577 h 1343944"/>
                <a:gd name="connsiteX30" fmla="*/ 161143 w 787673"/>
                <a:gd name="connsiteY30" fmla="*/ 611897 h 1343944"/>
                <a:gd name="connsiteX31" fmla="*/ 194083 w 787673"/>
                <a:gd name="connsiteY31" fmla="*/ 443535 h 1343944"/>
                <a:gd name="connsiteX32" fmla="*/ 205063 w 787673"/>
                <a:gd name="connsiteY32" fmla="*/ 264193 h 1343944"/>
                <a:gd name="connsiteX33" fmla="*/ 190423 w 787673"/>
                <a:gd name="connsiteY33" fmla="*/ 198312 h 1343944"/>
                <a:gd name="connsiteX34" fmla="*/ 183103 w 787673"/>
                <a:gd name="connsiteY34" fmla="*/ 297133 h 1343944"/>
                <a:gd name="connsiteX35" fmla="*/ 150163 w 787673"/>
                <a:gd name="connsiteY35" fmla="*/ 447195 h 1343944"/>
                <a:gd name="connsiteX36" fmla="*/ 120883 w 787673"/>
                <a:gd name="connsiteY36" fmla="*/ 549676 h 1343944"/>
                <a:gd name="connsiteX37" fmla="*/ 128203 w 787673"/>
                <a:gd name="connsiteY37" fmla="*/ 637517 h 1343944"/>
                <a:gd name="connsiteX38" fmla="*/ 91603 w 787673"/>
                <a:gd name="connsiteY38" fmla="*/ 805879 h 1343944"/>
                <a:gd name="connsiteX39" fmla="*/ 73303 w 787673"/>
                <a:gd name="connsiteY39" fmla="*/ 963261 h 1343944"/>
                <a:gd name="connsiteX40" fmla="*/ 33044 w 787673"/>
                <a:gd name="connsiteY40" fmla="*/ 1102342 h 1343944"/>
                <a:gd name="connsiteX41" fmla="*/ 104 w 787673"/>
                <a:gd name="connsiteY41" fmla="*/ 1252404 h 1343944"/>
                <a:gd name="connsiteX42" fmla="*/ 44024 w 787673"/>
                <a:gd name="connsiteY42" fmla="*/ 1204823 h 1343944"/>
                <a:gd name="connsiteX43" fmla="*/ 62324 w 787673"/>
                <a:gd name="connsiteY43" fmla="*/ 1204823 h 1343944"/>
                <a:gd name="connsiteX44" fmla="*/ 102583 w 787673"/>
                <a:gd name="connsiteY44" fmla="*/ 1223123 h 1343944"/>
                <a:gd name="connsiteX45" fmla="*/ 183103 w 787673"/>
                <a:gd name="connsiteY45" fmla="*/ 1292664 h 1343944"/>
                <a:gd name="connsiteX46" fmla="*/ 292902 w 787673"/>
                <a:gd name="connsiteY46" fmla="*/ 1296324 h 1343944"/>
                <a:gd name="connsiteX47" fmla="*/ 369762 w 787673"/>
                <a:gd name="connsiteY47" fmla="*/ 1340245 h 1343944"/>
                <a:gd name="connsiteX48" fmla="*/ 483221 w 787673"/>
                <a:gd name="connsiteY48" fmla="*/ 1340245 h 1343944"/>
                <a:gd name="connsiteX49" fmla="*/ 556421 w 787673"/>
                <a:gd name="connsiteY49" fmla="*/ 1329265 h 1343944"/>
                <a:gd name="connsiteX50" fmla="*/ 571061 w 787673"/>
                <a:gd name="connsiteY50" fmla="*/ 1259724 h 1343944"/>
                <a:gd name="connsiteX51" fmla="*/ 607660 w 787673"/>
                <a:gd name="connsiteY51" fmla="*/ 1157243 h 1343944"/>
                <a:gd name="connsiteX52" fmla="*/ 633280 w 787673"/>
                <a:gd name="connsiteY52" fmla="*/ 1025481 h 1343944"/>
                <a:gd name="connsiteX53" fmla="*/ 629620 w 787673"/>
                <a:gd name="connsiteY53" fmla="*/ 912020 h 1343944"/>
                <a:gd name="connsiteX54" fmla="*/ 640600 w 787673"/>
                <a:gd name="connsiteY54" fmla="*/ 864440 h 1343944"/>
                <a:gd name="connsiteX55" fmla="*/ 666220 w 787673"/>
                <a:gd name="connsiteY55" fmla="*/ 952281 h 1343944"/>
                <a:gd name="connsiteX56" fmla="*/ 666220 w 787673"/>
                <a:gd name="connsiteY56" fmla="*/ 1054762 h 1343944"/>
                <a:gd name="connsiteX57" fmla="*/ 702820 w 787673"/>
                <a:gd name="connsiteY57" fmla="*/ 1084042 h 1343944"/>
                <a:gd name="connsiteX58" fmla="*/ 728440 w 787673"/>
                <a:gd name="connsiteY58" fmla="*/ 1084042 h 1343944"/>
                <a:gd name="connsiteX59" fmla="*/ 713800 w 787673"/>
                <a:gd name="connsiteY59" fmla="*/ 1021821 h 1343944"/>
                <a:gd name="connsiteX60" fmla="*/ 713800 w 787673"/>
                <a:gd name="connsiteY60" fmla="*/ 941300 h 1343944"/>
                <a:gd name="connsiteX61" fmla="*/ 724780 w 787673"/>
                <a:gd name="connsiteY61" fmla="*/ 838819 h 1343944"/>
                <a:gd name="connsiteX62" fmla="*/ 724780 w 787673"/>
                <a:gd name="connsiteY62" fmla="*/ 750978 h 1343944"/>
                <a:gd name="connsiteX63" fmla="*/ 717460 w 787673"/>
                <a:gd name="connsiteY63" fmla="*/ 718038 h 134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87673" h="1343944">
                  <a:moveTo>
                    <a:pt x="633280" y="330074"/>
                  </a:moveTo>
                  <a:cubicBezTo>
                    <a:pt x="633585" y="388329"/>
                    <a:pt x="633890" y="446585"/>
                    <a:pt x="640600" y="469155"/>
                  </a:cubicBezTo>
                  <a:cubicBezTo>
                    <a:pt x="647310" y="491725"/>
                    <a:pt x="680250" y="450855"/>
                    <a:pt x="673540" y="465495"/>
                  </a:cubicBezTo>
                  <a:cubicBezTo>
                    <a:pt x="666830" y="480135"/>
                    <a:pt x="599120" y="549676"/>
                    <a:pt x="600340" y="556996"/>
                  </a:cubicBezTo>
                  <a:cubicBezTo>
                    <a:pt x="601560" y="564316"/>
                    <a:pt x="681470" y="506366"/>
                    <a:pt x="680860" y="509416"/>
                  </a:cubicBezTo>
                  <a:cubicBezTo>
                    <a:pt x="680250" y="512466"/>
                    <a:pt x="610710" y="556386"/>
                    <a:pt x="596680" y="575296"/>
                  </a:cubicBezTo>
                  <a:cubicBezTo>
                    <a:pt x="582650" y="594206"/>
                    <a:pt x="601560" y="609457"/>
                    <a:pt x="596680" y="622877"/>
                  </a:cubicBezTo>
                  <a:cubicBezTo>
                    <a:pt x="591800" y="636297"/>
                    <a:pt x="558251" y="645447"/>
                    <a:pt x="567401" y="655817"/>
                  </a:cubicBezTo>
                  <a:cubicBezTo>
                    <a:pt x="576551" y="666187"/>
                    <a:pt x="632670" y="673508"/>
                    <a:pt x="651580" y="685098"/>
                  </a:cubicBezTo>
                  <a:cubicBezTo>
                    <a:pt x="670490" y="696688"/>
                    <a:pt x="663170" y="738168"/>
                    <a:pt x="680860" y="725358"/>
                  </a:cubicBezTo>
                  <a:cubicBezTo>
                    <a:pt x="698550" y="712548"/>
                    <a:pt x="740030" y="650328"/>
                    <a:pt x="757720" y="608237"/>
                  </a:cubicBezTo>
                  <a:cubicBezTo>
                    <a:pt x="775410" y="566147"/>
                    <a:pt x="783949" y="513075"/>
                    <a:pt x="786999" y="472815"/>
                  </a:cubicBezTo>
                  <a:cubicBezTo>
                    <a:pt x="790049" y="432555"/>
                    <a:pt x="782119" y="422794"/>
                    <a:pt x="776019" y="366674"/>
                  </a:cubicBezTo>
                  <a:cubicBezTo>
                    <a:pt x="769919" y="310554"/>
                    <a:pt x="758940" y="183672"/>
                    <a:pt x="750400" y="136092"/>
                  </a:cubicBezTo>
                  <a:cubicBezTo>
                    <a:pt x="741860" y="88512"/>
                    <a:pt x="741250" y="103761"/>
                    <a:pt x="724780" y="81191"/>
                  </a:cubicBezTo>
                  <a:cubicBezTo>
                    <a:pt x="708310" y="58621"/>
                    <a:pt x="675370" y="6770"/>
                    <a:pt x="651580" y="670"/>
                  </a:cubicBezTo>
                  <a:cubicBezTo>
                    <a:pt x="627790" y="-5430"/>
                    <a:pt x="596681" y="31781"/>
                    <a:pt x="582041" y="44591"/>
                  </a:cubicBezTo>
                  <a:cubicBezTo>
                    <a:pt x="567401" y="57401"/>
                    <a:pt x="566791" y="53741"/>
                    <a:pt x="563741" y="77531"/>
                  </a:cubicBezTo>
                  <a:cubicBezTo>
                    <a:pt x="560691" y="101321"/>
                    <a:pt x="566791" y="150732"/>
                    <a:pt x="563741" y="187332"/>
                  </a:cubicBezTo>
                  <a:cubicBezTo>
                    <a:pt x="560691" y="223932"/>
                    <a:pt x="548491" y="264803"/>
                    <a:pt x="545441" y="297133"/>
                  </a:cubicBezTo>
                  <a:cubicBezTo>
                    <a:pt x="542391" y="329463"/>
                    <a:pt x="555811" y="366064"/>
                    <a:pt x="545441" y="381314"/>
                  </a:cubicBezTo>
                  <a:cubicBezTo>
                    <a:pt x="535071" y="396564"/>
                    <a:pt x="505181" y="387414"/>
                    <a:pt x="483221" y="388634"/>
                  </a:cubicBezTo>
                  <a:cubicBezTo>
                    <a:pt x="461261" y="389854"/>
                    <a:pt x="424662" y="403884"/>
                    <a:pt x="413682" y="388634"/>
                  </a:cubicBezTo>
                  <a:cubicBezTo>
                    <a:pt x="402702" y="373384"/>
                    <a:pt x="417341" y="327023"/>
                    <a:pt x="417341" y="297133"/>
                  </a:cubicBezTo>
                  <a:cubicBezTo>
                    <a:pt x="417341" y="267243"/>
                    <a:pt x="418562" y="223932"/>
                    <a:pt x="413682" y="209292"/>
                  </a:cubicBezTo>
                  <a:cubicBezTo>
                    <a:pt x="408802" y="194652"/>
                    <a:pt x="396602" y="190992"/>
                    <a:pt x="388062" y="209292"/>
                  </a:cubicBezTo>
                  <a:cubicBezTo>
                    <a:pt x="379522" y="227592"/>
                    <a:pt x="374642" y="286764"/>
                    <a:pt x="362442" y="319094"/>
                  </a:cubicBezTo>
                  <a:cubicBezTo>
                    <a:pt x="350242" y="351424"/>
                    <a:pt x="328892" y="360575"/>
                    <a:pt x="314862" y="403275"/>
                  </a:cubicBezTo>
                  <a:cubicBezTo>
                    <a:pt x="300832" y="445975"/>
                    <a:pt x="297172" y="541746"/>
                    <a:pt x="278262" y="575296"/>
                  </a:cubicBezTo>
                  <a:cubicBezTo>
                    <a:pt x="259352" y="608846"/>
                    <a:pt x="220923" y="598477"/>
                    <a:pt x="201403" y="604577"/>
                  </a:cubicBezTo>
                  <a:cubicBezTo>
                    <a:pt x="181883" y="610677"/>
                    <a:pt x="162363" y="638737"/>
                    <a:pt x="161143" y="611897"/>
                  </a:cubicBezTo>
                  <a:cubicBezTo>
                    <a:pt x="159923" y="585057"/>
                    <a:pt x="186763" y="501486"/>
                    <a:pt x="194083" y="443535"/>
                  </a:cubicBezTo>
                  <a:cubicBezTo>
                    <a:pt x="201403" y="385584"/>
                    <a:pt x="205673" y="305063"/>
                    <a:pt x="205063" y="264193"/>
                  </a:cubicBezTo>
                  <a:cubicBezTo>
                    <a:pt x="204453" y="223323"/>
                    <a:pt x="194083" y="192822"/>
                    <a:pt x="190423" y="198312"/>
                  </a:cubicBezTo>
                  <a:cubicBezTo>
                    <a:pt x="186763" y="203802"/>
                    <a:pt x="189813" y="255652"/>
                    <a:pt x="183103" y="297133"/>
                  </a:cubicBezTo>
                  <a:cubicBezTo>
                    <a:pt x="176393" y="338614"/>
                    <a:pt x="160533" y="405104"/>
                    <a:pt x="150163" y="447195"/>
                  </a:cubicBezTo>
                  <a:cubicBezTo>
                    <a:pt x="139793" y="489286"/>
                    <a:pt x="124543" y="517956"/>
                    <a:pt x="120883" y="549676"/>
                  </a:cubicBezTo>
                  <a:cubicBezTo>
                    <a:pt x="117223" y="581396"/>
                    <a:pt x="133083" y="594817"/>
                    <a:pt x="128203" y="637517"/>
                  </a:cubicBezTo>
                  <a:cubicBezTo>
                    <a:pt x="123323" y="680217"/>
                    <a:pt x="100753" y="751588"/>
                    <a:pt x="91603" y="805879"/>
                  </a:cubicBezTo>
                  <a:cubicBezTo>
                    <a:pt x="82453" y="860170"/>
                    <a:pt x="83063" y="913850"/>
                    <a:pt x="73303" y="963261"/>
                  </a:cubicBezTo>
                  <a:cubicBezTo>
                    <a:pt x="63543" y="1012672"/>
                    <a:pt x="45244" y="1054152"/>
                    <a:pt x="33044" y="1102342"/>
                  </a:cubicBezTo>
                  <a:cubicBezTo>
                    <a:pt x="20844" y="1150533"/>
                    <a:pt x="-1726" y="1235324"/>
                    <a:pt x="104" y="1252404"/>
                  </a:cubicBezTo>
                  <a:cubicBezTo>
                    <a:pt x="1934" y="1269484"/>
                    <a:pt x="33654" y="1212753"/>
                    <a:pt x="44024" y="1204823"/>
                  </a:cubicBezTo>
                  <a:cubicBezTo>
                    <a:pt x="54394" y="1196893"/>
                    <a:pt x="52564" y="1201773"/>
                    <a:pt x="62324" y="1204823"/>
                  </a:cubicBezTo>
                  <a:cubicBezTo>
                    <a:pt x="72084" y="1207873"/>
                    <a:pt x="82453" y="1208483"/>
                    <a:pt x="102583" y="1223123"/>
                  </a:cubicBezTo>
                  <a:cubicBezTo>
                    <a:pt x="122713" y="1237763"/>
                    <a:pt x="151383" y="1280464"/>
                    <a:pt x="183103" y="1292664"/>
                  </a:cubicBezTo>
                  <a:cubicBezTo>
                    <a:pt x="214823" y="1304864"/>
                    <a:pt x="261792" y="1288394"/>
                    <a:pt x="292902" y="1296324"/>
                  </a:cubicBezTo>
                  <a:cubicBezTo>
                    <a:pt x="324012" y="1304254"/>
                    <a:pt x="338042" y="1332925"/>
                    <a:pt x="369762" y="1340245"/>
                  </a:cubicBezTo>
                  <a:cubicBezTo>
                    <a:pt x="401482" y="1347565"/>
                    <a:pt x="452111" y="1342075"/>
                    <a:pt x="483221" y="1340245"/>
                  </a:cubicBezTo>
                  <a:cubicBezTo>
                    <a:pt x="514331" y="1338415"/>
                    <a:pt x="541781" y="1342685"/>
                    <a:pt x="556421" y="1329265"/>
                  </a:cubicBezTo>
                  <a:cubicBezTo>
                    <a:pt x="571061" y="1315845"/>
                    <a:pt x="562521" y="1288394"/>
                    <a:pt x="571061" y="1259724"/>
                  </a:cubicBezTo>
                  <a:cubicBezTo>
                    <a:pt x="579601" y="1231054"/>
                    <a:pt x="597290" y="1196283"/>
                    <a:pt x="607660" y="1157243"/>
                  </a:cubicBezTo>
                  <a:cubicBezTo>
                    <a:pt x="618030" y="1118203"/>
                    <a:pt x="629620" y="1066351"/>
                    <a:pt x="633280" y="1025481"/>
                  </a:cubicBezTo>
                  <a:cubicBezTo>
                    <a:pt x="636940" y="984611"/>
                    <a:pt x="628400" y="938860"/>
                    <a:pt x="629620" y="912020"/>
                  </a:cubicBezTo>
                  <a:cubicBezTo>
                    <a:pt x="630840" y="885180"/>
                    <a:pt x="634500" y="857730"/>
                    <a:pt x="640600" y="864440"/>
                  </a:cubicBezTo>
                  <a:cubicBezTo>
                    <a:pt x="646700" y="871150"/>
                    <a:pt x="661950" y="920561"/>
                    <a:pt x="666220" y="952281"/>
                  </a:cubicBezTo>
                  <a:cubicBezTo>
                    <a:pt x="670490" y="984001"/>
                    <a:pt x="660120" y="1032802"/>
                    <a:pt x="666220" y="1054762"/>
                  </a:cubicBezTo>
                  <a:cubicBezTo>
                    <a:pt x="672320" y="1076722"/>
                    <a:pt x="692450" y="1079162"/>
                    <a:pt x="702820" y="1084042"/>
                  </a:cubicBezTo>
                  <a:cubicBezTo>
                    <a:pt x="713190" y="1088922"/>
                    <a:pt x="726610" y="1094412"/>
                    <a:pt x="728440" y="1084042"/>
                  </a:cubicBezTo>
                  <a:cubicBezTo>
                    <a:pt x="730270" y="1073672"/>
                    <a:pt x="716240" y="1045611"/>
                    <a:pt x="713800" y="1021821"/>
                  </a:cubicBezTo>
                  <a:cubicBezTo>
                    <a:pt x="711360" y="998031"/>
                    <a:pt x="711970" y="971800"/>
                    <a:pt x="713800" y="941300"/>
                  </a:cubicBezTo>
                  <a:cubicBezTo>
                    <a:pt x="715630" y="910800"/>
                    <a:pt x="722950" y="870539"/>
                    <a:pt x="724780" y="838819"/>
                  </a:cubicBezTo>
                  <a:cubicBezTo>
                    <a:pt x="726610" y="807099"/>
                    <a:pt x="726000" y="771108"/>
                    <a:pt x="724780" y="750978"/>
                  </a:cubicBezTo>
                  <a:cubicBezTo>
                    <a:pt x="723560" y="730848"/>
                    <a:pt x="717460" y="718038"/>
                    <a:pt x="717460" y="718038"/>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7" name="Forme libre 566"/>
            <p:cNvSpPr/>
            <p:nvPr/>
          </p:nvSpPr>
          <p:spPr>
            <a:xfrm>
              <a:off x="3154429" y="4710472"/>
              <a:ext cx="135892" cy="161181"/>
            </a:xfrm>
            <a:custGeom>
              <a:avLst/>
              <a:gdLst>
                <a:gd name="connsiteX0" fmla="*/ 77332 w 135892"/>
                <a:gd name="connsiteY0" fmla="*/ 0 h 161181"/>
                <a:gd name="connsiteX1" fmla="*/ 22433 w 135892"/>
                <a:gd name="connsiteY1" fmla="*/ 47580 h 161181"/>
                <a:gd name="connsiteX2" fmla="*/ 473 w 135892"/>
                <a:gd name="connsiteY2" fmla="*/ 98821 h 161181"/>
                <a:gd name="connsiteX3" fmla="*/ 40733 w 135892"/>
                <a:gd name="connsiteY3" fmla="*/ 161041 h 161181"/>
                <a:gd name="connsiteX4" fmla="*/ 77332 w 135892"/>
                <a:gd name="connsiteY4" fmla="*/ 113461 h 161181"/>
                <a:gd name="connsiteX5" fmla="*/ 135892 w 135892"/>
                <a:gd name="connsiteY5" fmla="*/ 40260 h 161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92" h="161181">
                  <a:moveTo>
                    <a:pt x="77332" y="0"/>
                  </a:moveTo>
                  <a:cubicBezTo>
                    <a:pt x="56287" y="15555"/>
                    <a:pt x="35243" y="31110"/>
                    <a:pt x="22433" y="47580"/>
                  </a:cubicBezTo>
                  <a:cubicBezTo>
                    <a:pt x="9623" y="64050"/>
                    <a:pt x="-2577" y="79911"/>
                    <a:pt x="473" y="98821"/>
                  </a:cubicBezTo>
                  <a:cubicBezTo>
                    <a:pt x="3523" y="117731"/>
                    <a:pt x="27923" y="158601"/>
                    <a:pt x="40733" y="161041"/>
                  </a:cubicBezTo>
                  <a:cubicBezTo>
                    <a:pt x="53543" y="163481"/>
                    <a:pt x="61472" y="133591"/>
                    <a:pt x="77332" y="113461"/>
                  </a:cubicBezTo>
                  <a:cubicBezTo>
                    <a:pt x="93192" y="93331"/>
                    <a:pt x="135892" y="40260"/>
                    <a:pt x="135892" y="4026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8" name="Forme libre 567"/>
            <p:cNvSpPr/>
            <p:nvPr/>
          </p:nvSpPr>
          <p:spPr>
            <a:xfrm>
              <a:off x="3369817" y="4648251"/>
              <a:ext cx="33963" cy="409924"/>
            </a:xfrm>
            <a:custGeom>
              <a:avLst/>
              <a:gdLst>
                <a:gd name="connsiteX0" fmla="*/ 33963 w 33963"/>
                <a:gd name="connsiteY0" fmla="*/ 0 h 409924"/>
                <a:gd name="connsiteX1" fmla="*/ 12004 w 33963"/>
                <a:gd name="connsiteY1" fmla="*/ 113461 h 409924"/>
                <a:gd name="connsiteX2" fmla="*/ 26643 w 33963"/>
                <a:gd name="connsiteY2" fmla="*/ 245223 h 409924"/>
                <a:gd name="connsiteX3" fmla="*/ 1024 w 33963"/>
                <a:gd name="connsiteY3" fmla="*/ 303783 h 409924"/>
                <a:gd name="connsiteX4" fmla="*/ 4684 w 33963"/>
                <a:gd name="connsiteY4" fmla="*/ 402604 h 409924"/>
                <a:gd name="connsiteX5" fmla="*/ 1024 w 33963"/>
                <a:gd name="connsiteY5" fmla="*/ 402604 h 4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63" h="409924">
                  <a:moveTo>
                    <a:pt x="33963" y="0"/>
                  </a:moveTo>
                  <a:cubicBezTo>
                    <a:pt x="23593" y="36295"/>
                    <a:pt x="13224" y="72591"/>
                    <a:pt x="12004" y="113461"/>
                  </a:cubicBezTo>
                  <a:cubicBezTo>
                    <a:pt x="10784" y="154331"/>
                    <a:pt x="28473" y="213503"/>
                    <a:pt x="26643" y="245223"/>
                  </a:cubicBezTo>
                  <a:cubicBezTo>
                    <a:pt x="24813" y="276943"/>
                    <a:pt x="4684" y="277553"/>
                    <a:pt x="1024" y="303783"/>
                  </a:cubicBezTo>
                  <a:cubicBezTo>
                    <a:pt x="-2636" y="330013"/>
                    <a:pt x="4684" y="386134"/>
                    <a:pt x="4684" y="402604"/>
                  </a:cubicBezTo>
                  <a:cubicBezTo>
                    <a:pt x="4684" y="419074"/>
                    <a:pt x="1024" y="402604"/>
                    <a:pt x="1024" y="40260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9" name="Forme libre 568"/>
            <p:cNvSpPr/>
            <p:nvPr/>
          </p:nvSpPr>
          <p:spPr>
            <a:xfrm>
              <a:off x="2642505" y="5237517"/>
              <a:ext cx="106623" cy="336724"/>
            </a:xfrm>
            <a:custGeom>
              <a:avLst/>
              <a:gdLst>
                <a:gd name="connsiteX0" fmla="*/ 36600 w 106623"/>
                <a:gd name="connsiteY0" fmla="*/ 0 h 336724"/>
                <a:gd name="connsiteX1" fmla="*/ 54900 w 106623"/>
                <a:gd name="connsiteY1" fmla="*/ 102481 h 336724"/>
                <a:gd name="connsiteX2" fmla="*/ 18300 w 106623"/>
                <a:gd name="connsiteY2" fmla="*/ 219603 h 336724"/>
                <a:gd name="connsiteX3" fmla="*/ 7320 w 106623"/>
                <a:gd name="connsiteY3" fmla="*/ 256203 h 336724"/>
                <a:gd name="connsiteX4" fmla="*/ 106139 w 106623"/>
                <a:gd name="connsiteY4" fmla="*/ 259863 h 336724"/>
                <a:gd name="connsiteX5" fmla="*/ 47580 w 106623"/>
                <a:gd name="connsiteY5" fmla="*/ 259863 h 336724"/>
                <a:gd name="connsiteX6" fmla="*/ 10980 w 106623"/>
                <a:gd name="connsiteY6" fmla="*/ 259863 h 336724"/>
                <a:gd name="connsiteX7" fmla="*/ 0 w 106623"/>
                <a:gd name="connsiteY7" fmla="*/ 336724 h 3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623" h="336724">
                  <a:moveTo>
                    <a:pt x="36600" y="0"/>
                  </a:moveTo>
                  <a:cubicBezTo>
                    <a:pt x="47275" y="32940"/>
                    <a:pt x="57950" y="65880"/>
                    <a:pt x="54900" y="102481"/>
                  </a:cubicBezTo>
                  <a:cubicBezTo>
                    <a:pt x="51850" y="139082"/>
                    <a:pt x="26230" y="193983"/>
                    <a:pt x="18300" y="219603"/>
                  </a:cubicBezTo>
                  <a:cubicBezTo>
                    <a:pt x="10370" y="245223"/>
                    <a:pt x="-7320" y="249493"/>
                    <a:pt x="7320" y="256203"/>
                  </a:cubicBezTo>
                  <a:cubicBezTo>
                    <a:pt x="21960" y="262913"/>
                    <a:pt x="99429" y="259253"/>
                    <a:pt x="106139" y="259863"/>
                  </a:cubicBezTo>
                  <a:cubicBezTo>
                    <a:pt x="112849" y="260473"/>
                    <a:pt x="47580" y="259863"/>
                    <a:pt x="47580" y="259863"/>
                  </a:cubicBezTo>
                  <a:cubicBezTo>
                    <a:pt x="31720" y="259863"/>
                    <a:pt x="18910" y="247053"/>
                    <a:pt x="10980" y="259863"/>
                  </a:cubicBezTo>
                  <a:cubicBezTo>
                    <a:pt x="3050" y="272673"/>
                    <a:pt x="0" y="336724"/>
                    <a:pt x="0" y="33672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0" name="Forme libre 569"/>
            <p:cNvSpPr/>
            <p:nvPr/>
          </p:nvSpPr>
          <p:spPr>
            <a:xfrm>
              <a:off x="2551005" y="5548621"/>
              <a:ext cx="164699" cy="296463"/>
            </a:xfrm>
            <a:custGeom>
              <a:avLst/>
              <a:gdLst>
                <a:gd name="connsiteX0" fmla="*/ 164699 w 164699"/>
                <a:gd name="connsiteY0" fmla="*/ 0 h 296463"/>
                <a:gd name="connsiteX1" fmla="*/ 106140 w 164699"/>
                <a:gd name="connsiteY1" fmla="*/ 29280 h 296463"/>
                <a:gd name="connsiteX2" fmla="*/ 73200 w 164699"/>
                <a:gd name="connsiteY2" fmla="*/ 58560 h 296463"/>
                <a:gd name="connsiteX3" fmla="*/ 73200 w 164699"/>
                <a:gd name="connsiteY3" fmla="*/ 95161 h 296463"/>
                <a:gd name="connsiteX4" fmla="*/ 109800 w 164699"/>
                <a:gd name="connsiteY4" fmla="*/ 80521 h 296463"/>
                <a:gd name="connsiteX5" fmla="*/ 69540 w 164699"/>
                <a:gd name="connsiteY5" fmla="*/ 106141 h 296463"/>
                <a:gd name="connsiteX6" fmla="*/ 51240 w 164699"/>
                <a:gd name="connsiteY6" fmla="*/ 186662 h 296463"/>
                <a:gd name="connsiteX7" fmla="*/ 10980 w 164699"/>
                <a:gd name="connsiteY7" fmla="*/ 248882 h 296463"/>
                <a:gd name="connsiteX8" fmla="*/ 0 w 164699"/>
                <a:gd name="connsiteY8" fmla="*/ 296463 h 29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699" h="296463">
                  <a:moveTo>
                    <a:pt x="164699" y="0"/>
                  </a:moveTo>
                  <a:cubicBezTo>
                    <a:pt x="143044" y="9760"/>
                    <a:pt x="121390" y="19520"/>
                    <a:pt x="106140" y="29280"/>
                  </a:cubicBezTo>
                  <a:cubicBezTo>
                    <a:pt x="90890" y="39040"/>
                    <a:pt x="78690" y="47580"/>
                    <a:pt x="73200" y="58560"/>
                  </a:cubicBezTo>
                  <a:cubicBezTo>
                    <a:pt x="67710" y="69540"/>
                    <a:pt x="67100" y="91501"/>
                    <a:pt x="73200" y="95161"/>
                  </a:cubicBezTo>
                  <a:cubicBezTo>
                    <a:pt x="79300" y="98821"/>
                    <a:pt x="110410" y="78691"/>
                    <a:pt x="109800" y="80521"/>
                  </a:cubicBezTo>
                  <a:cubicBezTo>
                    <a:pt x="109190" y="82351"/>
                    <a:pt x="79300" y="88451"/>
                    <a:pt x="69540" y="106141"/>
                  </a:cubicBezTo>
                  <a:cubicBezTo>
                    <a:pt x="59780" y="123831"/>
                    <a:pt x="61000" y="162872"/>
                    <a:pt x="51240" y="186662"/>
                  </a:cubicBezTo>
                  <a:cubicBezTo>
                    <a:pt x="41480" y="210452"/>
                    <a:pt x="19520" y="230582"/>
                    <a:pt x="10980" y="248882"/>
                  </a:cubicBezTo>
                  <a:cubicBezTo>
                    <a:pt x="2440" y="267182"/>
                    <a:pt x="0" y="296463"/>
                    <a:pt x="0" y="2964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1" name="Forme libre 570"/>
            <p:cNvSpPr/>
            <p:nvPr/>
          </p:nvSpPr>
          <p:spPr>
            <a:xfrm>
              <a:off x="2737664" y="5339998"/>
              <a:ext cx="139079" cy="497766"/>
            </a:xfrm>
            <a:custGeom>
              <a:avLst/>
              <a:gdLst>
                <a:gd name="connsiteX0" fmla="*/ 139079 w 139079"/>
                <a:gd name="connsiteY0" fmla="*/ 0 h 497766"/>
                <a:gd name="connsiteX1" fmla="*/ 102480 w 139079"/>
                <a:gd name="connsiteY1" fmla="*/ 146402 h 497766"/>
                <a:gd name="connsiteX2" fmla="*/ 62220 w 139079"/>
                <a:gd name="connsiteY2" fmla="*/ 234243 h 497766"/>
                <a:gd name="connsiteX3" fmla="*/ 54900 w 139079"/>
                <a:gd name="connsiteY3" fmla="*/ 300124 h 497766"/>
                <a:gd name="connsiteX4" fmla="*/ 25620 w 139079"/>
                <a:gd name="connsiteY4" fmla="*/ 387965 h 497766"/>
                <a:gd name="connsiteX5" fmla="*/ 43920 w 139079"/>
                <a:gd name="connsiteY5" fmla="*/ 424565 h 497766"/>
                <a:gd name="connsiteX6" fmla="*/ 0 w 139079"/>
                <a:gd name="connsiteY6" fmla="*/ 497766 h 497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79" h="497766">
                  <a:moveTo>
                    <a:pt x="139079" y="0"/>
                  </a:moveTo>
                  <a:cubicBezTo>
                    <a:pt x="127184" y="53681"/>
                    <a:pt x="115290" y="107362"/>
                    <a:pt x="102480" y="146402"/>
                  </a:cubicBezTo>
                  <a:cubicBezTo>
                    <a:pt x="89670" y="185442"/>
                    <a:pt x="70150" y="208623"/>
                    <a:pt x="62220" y="234243"/>
                  </a:cubicBezTo>
                  <a:cubicBezTo>
                    <a:pt x="54290" y="259863"/>
                    <a:pt x="61000" y="274504"/>
                    <a:pt x="54900" y="300124"/>
                  </a:cubicBezTo>
                  <a:cubicBezTo>
                    <a:pt x="48800" y="325744"/>
                    <a:pt x="27450" y="367225"/>
                    <a:pt x="25620" y="387965"/>
                  </a:cubicBezTo>
                  <a:cubicBezTo>
                    <a:pt x="23790" y="408705"/>
                    <a:pt x="48190" y="406265"/>
                    <a:pt x="43920" y="424565"/>
                  </a:cubicBezTo>
                  <a:cubicBezTo>
                    <a:pt x="39650" y="442865"/>
                    <a:pt x="0" y="497766"/>
                    <a:pt x="0" y="497766"/>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2" name="Forme libre 571"/>
            <p:cNvSpPr/>
            <p:nvPr/>
          </p:nvSpPr>
          <p:spPr>
            <a:xfrm>
              <a:off x="2968243" y="5365619"/>
              <a:ext cx="95174" cy="472145"/>
            </a:xfrm>
            <a:custGeom>
              <a:avLst/>
              <a:gdLst>
                <a:gd name="connsiteX0" fmla="*/ 0 w 95174"/>
                <a:gd name="connsiteY0" fmla="*/ 0 h 472145"/>
                <a:gd name="connsiteX1" fmla="*/ 40260 w 95174"/>
                <a:gd name="connsiteY1" fmla="*/ 142741 h 472145"/>
                <a:gd name="connsiteX2" fmla="*/ 69540 w 95174"/>
                <a:gd name="connsiteY2" fmla="*/ 263523 h 472145"/>
                <a:gd name="connsiteX3" fmla="*/ 95159 w 95174"/>
                <a:gd name="connsiteY3" fmla="*/ 362344 h 472145"/>
                <a:gd name="connsiteX4" fmla="*/ 65880 w 95174"/>
                <a:gd name="connsiteY4" fmla="*/ 472145 h 472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74" h="472145">
                  <a:moveTo>
                    <a:pt x="0" y="0"/>
                  </a:moveTo>
                  <a:cubicBezTo>
                    <a:pt x="14335" y="49410"/>
                    <a:pt x="28670" y="98821"/>
                    <a:pt x="40260" y="142741"/>
                  </a:cubicBezTo>
                  <a:cubicBezTo>
                    <a:pt x="51850" y="186661"/>
                    <a:pt x="60390" y="226923"/>
                    <a:pt x="69540" y="263523"/>
                  </a:cubicBezTo>
                  <a:cubicBezTo>
                    <a:pt x="78690" y="300124"/>
                    <a:pt x="95769" y="327574"/>
                    <a:pt x="95159" y="362344"/>
                  </a:cubicBezTo>
                  <a:cubicBezTo>
                    <a:pt x="94549" y="397114"/>
                    <a:pt x="65880" y="472145"/>
                    <a:pt x="65880" y="47214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3" name="Forme libre 572"/>
            <p:cNvSpPr/>
            <p:nvPr/>
          </p:nvSpPr>
          <p:spPr>
            <a:xfrm>
              <a:off x="3176759" y="5372939"/>
              <a:ext cx="26341" cy="464825"/>
            </a:xfrm>
            <a:custGeom>
              <a:avLst/>
              <a:gdLst>
                <a:gd name="connsiteX0" fmla="*/ 18403 w 26341"/>
                <a:gd name="connsiteY0" fmla="*/ 0 h 464825"/>
                <a:gd name="connsiteX1" fmla="*/ 103 w 26341"/>
                <a:gd name="connsiteY1" fmla="*/ 128101 h 464825"/>
                <a:gd name="connsiteX2" fmla="*/ 25723 w 26341"/>
                <a:gd name="connsiteY2" fmla="*/ 237902 h 464825"/>
                <a:gd name="connsiteX3" fmla="*/ 18403 w 26341"/>
                <a:gd name="connsiteY3" fmla="*/ 336723 h 464825"/>
                <a:gd name="connsiteX4" fmla="*/ 18403 w 26341"/>
                <a:gd name="connsiteY4" fmla="*/ 464825 h 46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1" h="464825">
                  <a:moveTo>
                    <a:pt x="18403" y="0"/>
                  </a:moveTo>
                  <a:cubicBezTo>
                    <a:pt x="8643" y="44225"/>
                    <a:pt x="-1117" y="88451"/>
                    <a:pt x="103" y="128101"/>
                  </a:cubicBezTo>
                  <a:cubicBezTo>
                    <a:pt x="1323" y="167751"/>
                    <a:pt x="22673" y="203132"/>
                    <a:pt x="25723" y="237902"/>
                  </a:cubicBezTo>
                  <a:cubicBezTo>
                    <a:pt x="28773" y="272672"/>
                    <a:pt x="19623" y="298903"/>
                    <a:pt x="18403" y="336723"/>
                  </a:cubicBezTo>
                  <a:cubicBezTo>
                    <a:pt x="17183" y="374543"/>
                    <a:pt x="18403" y="464825"/>
                    <a:pt x="18403" y="46482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4" name="Forme libre 573"/>
            <p:cNvSpPr/>
            <p:nvPr/>
          </p:nvSpPr>
          <p:spPr>
            <a:xfrm>
              <a:off x="2851124" y="3591478"/>
              <a:ext cx="436489" cy="529727"/>
            </a:xfrm>
            <a:custGeom>
              <a:avLst/>
              <a:gdLst>
                <a:gd name="connsiteX0" fmla="*/ 435537 w 436489"/>
                <a:gd name="connsiteY0" fmla="*/ 441886 h 529727"/>
                <a:gd name="connsiteX1" fmla="*/ 398937 w 436489"/>
                <a:gd name="connsiteY1" fmla="*/ 390646 h 529727"/>
                <a:gd name="connsiteX2" fmla="*/ 435537 w 436489"/>
                <a:gd name="connsiteY2" fmla="*/ 343065 h 529727"/>
                <a:gd name="connsiteX3" fmla="*/ 420897 w 436489"/>
                <a:gd name="connsiteY3" fmla="*/ 313785 h 529727"/>
                <a:gd name="connsiteX4" fmla="*/ 369658 w 436489"/>
                <a:gd name="connsiteY4" fmla="*/ 350385 h 529727"/>
                <a:gd name="connsiteX5" fmla="*/ 428217 w 436489"/>
                <a:gd name="connsiteY5" fmla="*/ 291824 h 529727"/>
                <a:gd name="connsiteX6" fmla="*/ 428217 w 436489"/>
                <a:gd name="connsiteY6" fmla="*/ 247904 h 529727"/>
                <a:gd name="connsiteX7" fmla="*/ 413577 w 436489"/>
                <a:gd name="connsiteY7" fmla="*/ 222284 h 529727"/>
                <a:gd name="connsiteX8" fmla="*/ 384297 w 436489"/>
                <a:gd name="connsiteY8" fmla="*/ 269864 h 529727"/>
                <a:gd name="connsiteX9" fmla="*/ 344038 w 436489"/>
                <a:gd name="connsiteY9" fmla="*/ 302805 h 529727"/>
                <a:gd name="connsiteX10" fmla="*/ 424557 w 436489"/>
                <a:gd name="connsiteY10" fmla="*/ 207644 h 529727"/>
                <a:gd name="connsiteX11" fmla="*/ 395277 w 436489"/>
                <a:gd name="connsiteY11" fmla="*/ 127123 h 529727"/>
                <a:gd name="connsiteX12" fmla="*/ 369658 w 436489"/>
                <a:gd name="connsiteY12" fmla="*/ 72222 h 529727"/>
                <a:gd name="connsiteX13" fmla="*/ 314758 w 436489"/>
                <a:gd name="connsiteY13" fmla="*/ 53922 h 529727"/>
                <a:gd name="connsiteX14" fmla="*/ 256198 w 436489"/>
                <a:gd name="connsiteY14" fmla="*/ 2681 h 529727"/>
                <a:gd name="connsiteX15" fmla="*/ 179339 w 436489"/>
                <a:gd name="connsiteY15" fmla="*/ 13661 h 529727"/>
                <a:gd name="connsiteX16" fmla="*/ 106139 w 436489"/>
                <a:gd name="connsiteY16" fmla="*/ 68562 h 529727"/>
                <a:gd name="connsiteX17" fmla="*/ 146399 w 436489"/>
                <a:gd name="connsiteY17" fmla="*/ 123463 h 529727"/>
                <a:gd name="connsiteX18" fmla="*/ 172019 w 436489"/>
                <a:gd name="connsiteY18" fmla="*/ 200323 h 529727"/>
                <a:gd name="connsiteX19" fmla="*/ 172019 w 436489"/>
                <a:gd name="connsiteY19" fmla="*/ 306465 h 529727"/>
                <a:gd name="connsiteX20" fmla="*/ 212278 w 436489"/>
                <a:gd name="connsiteY20" fmla="*/ 368685 h 529727"/>
                <a:gd name="connsiteX21" fmla="*/ 168359 w 436489"/>
                <a:gd name="connsiteY21" fmla="*/ 416266 h 529727"/>
                <a:gd name="connsiteX22" fmla="*/ 124439 w 436489"/>
                <a:gd name="connsiteY22" fmla="*/ 460186 h 529727"/>
                <a:gd name="connsiteX23" fmla="*/ 98819 w 436489"/>
                <a:gd name="connsiteY23" fmla="*/ 441886 h 529727"/>
                <a:gd name="connsiteX24" fmla="*/ 113459 w 436489"/>
                <a:gd name="connsiteY24" fmla="*/ 386986 h 529727"/>
                <a:gd name="connsiteX25" fmla="*/ 73199 w 436489"/>
                <a:gd name="connsiteY25" fmla="*/ 346725 h 529727"/>
                <a:gd name="connsiteX26" fmla="*/ 43919 w 436489"/>
                <a:gd name="connsiteY26" fmla="*/ 273524 h 529727"/>
                <a:gd name="connsiteX27" fmla="*/ 36599 w 436489"/>
                <a:gd name="connsiteY27" fmla="*/ 203984 h 529727"/>
                <a:gd name="connsiteX28" fmla="*/ 3660 w 436489"/>
                <a:gd name="connsiteY28" fmla="*/ 269864 h 529727"/>
                <a:gd name="connsiteX29" fmla="*/ 40259 w 436489"/>
                <a:gd name="connsiteY29" fmla="*/ 361365 h 529727"/>
                <a:gd name="connsiteX30" fmla="*/ 69539 w 436489"/>
                <a:gd name="connsiteY30" fmla="*/ 412606 h 529727"/>
                <a:gd name="connsiteX31" fmla="*/ 51239 w 436489"/>
                <a:gd name="connsiteY31" fmla="*/ 474826 h 529727"/>
                <a:gd name="connsiteX32" fmla="*/ 0 w 436489"/>
                <a:gd name="connsiteY32" fmla="*/ 529727 h 52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6489" h="529727">
                  <a:moveTo>
                    <a:pt x="435537" y="441886"/>
                  </a:moveTo>
                  <a:cubicBezTo>
                    <a:pt x="417237" y="424501"/>
                    <a:pt x="398937" y="407116"/>
                    <a:pt x="398937" y="390646"/>
                  </a:cubicBezTo>
                  <a:cubicBezTo>
                    <a:pt x="398937" y="374176"/>
                    <a:pt x="431877" y="355875"/>
                    <a:pt x="435537" y="343065"/>
                  </a:cubicBezTo>
                  <a:cubicBezTo>
                    <a:pt x="439197" y="330255"/>
                    <a:pt x="431877" y="312565"/>
                    <a:pt x="420897" y="313785"/>
                  </a:cubicBezTo>
                  <a:cubicBezTo>
                    <a:pt x="409917" y="315005"/>
                    <a:pt x="368438" y="354045"/>
                    <a:pt x="369658" y="350385"/>
                  </a:cubicBezTo>
                  <a:cubicBezTo>
                    <a:pt x="370878" y="346725"/>
                    <a:pt x="418457" y="308904"/>
                    <a:pt x="428217" y="291824"/>
                  </a:cubicBezTo>
                  <a:cubicBezTo>
                    <a:pt x="437977" y="274744"/>
                    <a:pt x="430657" y="259494"/>
                    <a:pt x="428217" y="247904"/>
                  </a:cubicBezTo>
                  <a:cubicBezTo>
                    <a:pt x="425777" y="236314"/>
                    <a:pt x="420897" y="218624"/>
                    <a:pt x="413577" y="222284"/>
                  </a:cubicBezTo>
                  <a:cubicBezTo>
                    <a:pt x="406257" y="225944"/>
                    <a:pt x="395887" y="256444"/>
                    <a:pt x="384297" y="269864"/>
                  </a:cubicBezTo>
                  <a:cubicBezTo>
                    <a:pt x="372707" y="283284"/>
                    <a:pt x="337328" y="313175"/>
                    <a:pt x="344038" y="302805"/>
                  </a:cubicBezTo>
                  <a:cubicBezTo>
                    <a:pt x="350748" y="292435"/>
                    <a:pt x="416017" y="236924"/>
                    <a:pt x="424557" y="207644"/>
                  </a:cubicBezTo>
                  <a:cubicBezTo>
                    <a:pt x="433097" y="178364"/>
                    <a:pt x="404427" y="149693"/>
                    <a:pt x="395277" y="127123"/>
                  </a:cubicBezTo>
                  <a:cubicBezTo>
                    <a:pt x="386127" y="104553"/>
                    <a:pt x="383078" y="84422"/>
                    <a:pt x="369658" y="72222"/>
                  </a:cubicBezTo>
                  <a:cubicBezTo>
                    <a:pt x="356238" y="60022"/>
                    <a:pt x="333668" y="65512"/>
                    <a:pt x="314758" y="53922"/>
                  </a:cubicBezTo>
                  <a:cubicBezTo>
                    <a:pt x="295848" y="42332"/>
                    <a:pt x="278768" y="9391"/>
                    <a:pt x="256198" y="2681"/>
                  </a:cubicBezTo>
                  <a:cubicBezTo>
                    <a:pt x="233628" y="-4029"/>
                    <a:pt x="204349" y="2681"/>
                    <a:pt x="179339" y="13661"/>
                  </a:cubicBezTo>
                  <a:cubicBezTo>
                    <a:pt x="154329" y="24641"/>
                    <a:pt x="111629" y="50262"/>
                    <a:pt x="106139" y="68562"/>
                  </a:cubicBezTo>
                  <a:cubicBezTo>
                    <a:pt x="100649" y="86862"/>
                    <a:pt x="135419" y="101503"/>
                    <a:pt x="146399" y="123463"/>
                  </a:cubicBezTo>
                  <a:cubicBezTo>
                    <a:pt x="157379" y="145423"/>
                    <a:pt x="167749" y="169823"/>
                    <a:pt x="172019" y="200323"/>
                  </a:cubicBezTo>
                  <a:cubicBezTo>
                    <a:pt x="176289" y="230823"/>
                    <a:pt x="165309" y="278405"/>
                    <a:pt x="172019" y="306465"/>
                  </a:cubicBezTo>
                  <a:cubicBezTo>
                    <a:pt x="178729" y="334525"/>
                    <a:pt x="212888" y="350385"/>
                    <a:pt x="212278" y="368685"/>
                  </a:cubicBezTo>
                  <a:cubicBezTo>
                    <a:pt x="211668" y="386985"/>
                    <a:pt x="182999" y="401016"/>
                    <a:pt x="168359" y="416266"/>
                  </a:cubicBezTo>
                  <a:cubicBezTo>
                    <a:pt x="153719" y="431516"/>
                    <a:pt x="136029" y="455916"/>
                    <a:pt x="124439" y="460186"/>
                  </a:cubicBezTo>
                  <a:cubicBezTo>
                    <a:pt x="112849" y="464456"/>
                    <a:pt x="100649" y="454086"/>
                    <a:pt x="98819" y="441886"/>
                  </a:cubicBezTo>
                  <a:cubicBezTo>
                    <a:pt x="96989" y="429686"/>
                    <a:pt x="117729" y="402846"/>
                    <a:pt x="113459" y="386986"/>
                  </a:cubicBezTo>
                  <a:cubicBezTo>
                    <a:pt x="109189" y="371126"/>
                    <a:pt x="84789" y="365635"/>
                    <a:pt x="73199" y="346725"/>
                  </a:cubicBezTo>
                  <a:cubicBezTo>
                    <a:pt x="61609" y="327815"/>
                    <a:pt x="50019" y="297314"/>
                    <a:pt x="43919" y="273524"/>
                  </a:cubicBezTo>
                  <a:cubicBezTo>
                    <a:pt x="37819" y="249734"/>
                    <a:pt x="43309" y="204594"/>
                    <a:pt x="36599" y="203984"/>
                  </a:cubicBezTo>
                  <a:cubicBezTo>
                    <a:pt x="29889" y="203374"/>
                    <a:pt x="3050" y="243634"/>
                    <a:pt x="3660" y="269864"/>
                  </a:cubicBezTo>
                  <a:cubicBezTo>
                    <a:pt x="4270" y="296094"/>
                    <a:pt x="29279" y="337575"/>
                    <a:pt x="40259" y="361365"/>
                  </a:cubicBezTo>
                  <a:cubicBezTo>
                    <a:pt x="51239" y="385155"/>
                    <a:pt x="67709" y="393696"/>
                    <a:pt x="69539" y="412606"/>
                  </a:cubicBezTo>
                  <a:cubicBezTo>
                    <a:pt x="71369" y="431516"/>
                    <a:pt x="62829" y="455306"/>
                    <a:pt x="51239" y="474826"/>
                  </a:cubicBezTo>
                  <a:cubicBezTo>
                    <a:pt x="39649" y="494346"/>
                    <a:pt x="0" y="529727"/>
                    <a:pt x="0" y="529727"/>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5" name="Forme libre 574"/>
            <p:cNvSpPr/>
            <p:nvPr/>
          </p:nvSpPr>
          <p:spPr>
            <a:xfrm>
              <a:off x="3125622" y="3974803"/>
              <a:ext cx="117119" cy="95162"/>
            </a:xfrm>
            <a:custGeom>
              <a:avLst/>
              <a:gdLst>
                <a:gd name="connsiteX0" fmla="*/ 117119 w 117119"/>
                <a:gd name="connsiteY0" fmla="*/ 0 h 95162"/>
                <a:gd name="connsiteX1" fmla="*/ 51240 w 117119"/>
                <a:gd name="connsiteY1" fmla="*/ 47581 h 95162"/>
                <a:gd name="connsiteX2" fmla="*/ 0 w 117119"/>
                <a:gd name="connsiteY2" fmla="*/ 95162 h 95162"/>
              </a:gdLst>
              <a:ahLst/>
              <a:cxnLst>
                <a:cxn ang="0">
                  <a:pos x="connsiteX0" y="connsiteY0"/>
                </a:cxn>
                <a:cxn ang="0">
                  <a:pos x="connsiteX1" y="connsiteY1"/>
                </a:cxn>
                <a:cxn ang="0">
                  <a:pos x="connsiteX2" y="connsiteY2"/>
                </a:cxn>
              </a:cxnLst>
              <a:rect l="l" t="t" r="r" b="b"/>
              <a:pathLst>
                <a:path w="117119" h="95162">
                  <a:moveTo>
                    <a:pt x="117119" y="0"/>
                  </a:moveTo>
                  <a:cubicBezTo>
                    <a:pt x="93939" y="15860"/>
                    <a:pt x="70760" y="31721"/>
                    <a:pt x="51240" y="47581"/>
                  </a:cubicBezTo>
                  <a:cubicBezTo>
                    <a:pt x="31720" y="63441"/>
                    <a:pt x="0" y="95162"/>
                    <a:pt x="0" y="9516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6" name="Forme libre 575"/>
            <p:cNvSpPr/>
            <p:nvPr/>
          </p:nvSpPr>
          <p:spPr>
            <a:xfrm>
              <a:off x="2853011" y="4088265"/>
              <a:ext cx="345811" cy="157381"/>
            </a:xfrm>
            <a:custGeom>
              <a:avLst/>
              <a:gdLst>
                <a:gd name="connsiteX0" fmla="*/ 345811 w 345811"/>
                <a:gd name="connsiteY0" fmla="*/ 0 h 157381"/>
                <a:gd name="connsiteX1" fmla="*/ 261631 w 345811"/>
                <a:gd name="connsiteY1" fmla="*/ 65880 h 157381"/>
                <a:gd name="connsiteX2" fmla="*/ 173792 w 345811"/>
                <a:gd name="connsiteY2" fmla="*/ 135421 h 157381"/>
                <a:gd name="connsiteX3" fmla="*/ 74972 w 345811"/>
                <a:gd name="connsiteY3" fmla="*/ 157381 h 157381"/>
                <a:gd name="connsiteX4" fmla="*/ 5433 w 345811"/>
                <a:gd name="connsiteY4" fmla="*/ 131761 h 157381"/>
                <a:gd name="connsiteX5" fmla="*/ 5433 w 345811"/>
                <a:gd name="connsiteY5" fmla="*/ 113461 h 157381"/>
                <a:gd name="connsiteX6" fmla="*/ 12753 w 345811"/>
                <a:gd name="connsiteY6" fmla="*/ 91501 h 157381"/>
                <a:gd name="connsiteX7" fmla="*/ 53012 w 345811"/>
                <a:gd name="connsiteY7" fmla="*/ 128101 h 157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1" h="157381">
                  <a:moveTo>
                    <a:pt x="345811" y="0"/>
                  </a:moveTo>
                  <a:lnTo>
                    <a:pt x="261631" y="65880"/>
                  </a:lnTo>
                  <a:cubicBezTo>
                    <a:pt x="232961" y="88450"/>
                    <a:pt x="204902" y="120171"/>
                    <a:pt x="173792" y="135421"/>
                  </a:cubicBezTo>
                  <a:cubicBezTo>
                    <a:pt x="142682" y="150671"/>
                    <a:pt x="103032" y="157991"/>
                    <a:pt x="74972" y="157381"/>
                  </a:cubicBezTo>
                  <a:cubicBezTo>
                    <a:pt x="46912" y="156771"/>
                    <a:pt x="17023" y="139081"/>
                    <a:pt x="5433" y="131761"/>
                  </a:cubicBezTo>
                  <a:cubicBezTo>
                    <a:pt x="-6157" y="124441"/>
                    <a:pt x="4213" y="120171"/>
                    <a:pt x="5433" y="113461"/>
                  </a:cubicBezTo>
                  <a:cubicBezTo>
                    <a:pt x="6653" y="106751"/>
                    <a:pt x="4823" y="89061"/>
                    <a:pt x="12753" y="91501"/>
                  </a:cubicBezTo>
                  <a:cubicBezTo>
                    <a:pt x="20683" y="93941"/>
                    <a:pt x="53012" y="128101"/>
                    <a:pt x="53012"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7" name="Forme libre 576"/>
            <p:cNvSpPr/>
            <p:nvPr/>
          </p:nvSpPr>
          <p:spPr>
            <a:xfrm>
              <a:off x="2893895" y="3660040"/>
              <a:ext cx="48728" cy="135422"/>
            </a:xfrm>
            <a:custGeom>
              <a:avLst/>
              <a:gdLst>
                <a:gd name="connsiteX0" fmla="*/ 48728 w 48728"/>
                <a:gd name="connsiteY0" fmla="*/ 0 h 135422"/>
                <a:gd name="connsiteX1" fmla="*/ 4808 w 48728"/>
                <a:gd name="connsiteY1" fmla="*/ 54901 h 135422"/>
                <a:gd name="connsiteX2" fmla="*/ 1148 w 48728"/>
                <a:gd name="connsiteY2" fmla="*/ 135422 h 135422"/>
              </a:gdLst>
              <a:ahLst/>
              <a:cxnLst>
                <a:cxn ang="0">
                  <a:pos x="connsiteX0" y="connsiteY0"/>
                </a:cxn>
                <a:cxn ang="0">
                  <a:pos x="connsiteX1" y="connsiteY1"/>
                </a:cxn>
                <a:cxn ang="0">
                  <a:pos x="connsiteX2" y="connsiteY2"/>
                </a:cxn>
              </a:cxnLst>
              <a:rect l="l" t="t" r="r" b="b"/>
              <a:pathLst>
                <a:path w="48728" h="135422">
                  <a:moveTo>
                    <a:pt x="48728" y="0"/>
                  </a:moveTo>
                  <a:cubicBezTo>
                    <a:pt x="30733" y="16165"/>
                    <a:pt x="12738" y="32331"/>
                    <a:pt x="4808" y="54901"/>
                  </a:cubicBezTo>
                  <a:cubicBezTo>
                    <a:pt x="-3122" y="77471"/>
                    <a:pt x="1148" y="135422"/>
                    <a:pt x="1148" y="13542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8" name="Forme libre 577"/>
            <p:cNvSpPr/>
            <p:nvPr/>
          </p:nvSpPr>
          <p:spPr>
            <a:xfrm>
              <a:off x="3056082" y="3714941"/>
              <a:ext cx="51325" cy="226922"/>
            </a:xfrm>
            <a:custGeom>
              <a:avLst/>
              <a:gdLst>
                <a:gd name="connsiteX0" fmla="*/ 0 w 51325"/>
                <a:gd name="connsiteY0" fmla="*/ 226922 h 226922"/>
                <a:gd name="connsiteX1" fmla="*/ 32940 w 51325"/>
                <a:gd name="connsiteY1" fmla="*/ 172022 h 226922"/>
                <a:gd name="connsiteX2" fmla="*/ 51240 w 51325"/>
                <a:gd name="connsiteY2" fmla="*/ 91501 h 226922"/>
                <a:gd name="connsiteX3" fmla="*/ 40260 w 51325"/>
                <a:gd name="connsiteY3" fmla="*/ 0 h 226922"/>
              </a:gdLst>
              <a:ahLst/>
              <a:cxnLst>
                <a:cxn ang="0">
                  <a:pos x="connsiteX0" y="connsiteY0"/>
                </a:cxn>
                <a:cxn ang="0">
                  <a:pos x="connsiteX1" y="connsiteY1"/>
                </a:cxn>
                <a:cxn ang="0">
                  <a:pos x="connsiteX2" y="connsiteY2"/>
                </a:cxn>
                <a:cxn ang="0">
                  <a:pos x="connsiteX3" y="connsiteY3"/>
                </a:cxn>
              </a:cxnLst>
              <a:rect l="l" t="t" r="r" b="b"/>
              <a:pathLst>
                <a:path w="51325" h="226922">
                  <a:moveTo>
                    <a:pt x="0" y="226922"/>
                  </a:moveTo>
                  <a:cubicBezTo>
                    <a:pt x="12200" y="210757"/>
                    <a:pt x="24400" y="194592"/>
                    <a:pt x="32940" y="172022"/>
                  </a:cubicBezTo>
                  <a:cubicBezTo>
                    <a:pt x="41480" y="149452"/>
                    <a:pt x="50020" y="120171"/>
                    <a:pt x="51240" y="91501"/>
                  </a:cubicBezTo>
                  <a:cubicBezTo>
                    <a:pt x="52460" y="62831"/>
                    <a:pt x="40260" y="0"/>
                    <a:pt x="40260" y="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9" name="Forme libre 578"/>
            <p:cNvSpPr/>
            <p:nvPr/>
          </p:nvSpPr>
          <p:spPr>
            <a:xfrm>
              <a:off x="2953603" y="3784481"/>
              <a:ext cx="198205" cy="301462"/>
            </a:xfrm>
            <a:custGeom>
              <a:avLst/>
              <a:gdLst>
                <a:gd name="connsiteX0" fmla="*/ 193979 w 198205"/>
                <a:gd name="connsiteY0" fmla="*/ 0 h 301462"/>
                <a:gd name="connsiteX1" fmla="*/ 193979 w 198205"/>
                <a:gd name="connsiteY1" fmla="*/ 109802 h 301462"/>
                <a:gd name="connsiteX2" fmla="*/ 150059 w 198205"/>
                <a:gd name="connsiteY2" fmla="*/ 197643 h 301462"/>
                <a:gd name="connsiteX3" fmla="*/ 95159 w 198205"/>
                <a:gd name="connsiteY3" fmla="*/ 230583 h 301462"/>
                <a:gd name="connsiteX4" fmla="*/ 40260 w 198205"/>
                <a:gd name="connsiteY4" fmla="*/ 300124 h 301462"/>
                <a:gd name="connsiteX5" fmla="*/ 0 w 198205"/>
                <a:gd name="connsiteY5" fmla="*/ 278163 h 301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205" h="301462">
                  <a:moveTo>
                    <a:pt x="193979" y="0"/>
                  </a:moveTo>
                  <a:cubicBezTo>
                    <a:pt x="197639" y="38430"/>
                    <a:pt x="201299" y="76861"/>
                    <a:pt x="193979" y="109802"/>
                  </a:cubicBezTo>
                  <a:cubicBezTo>
                    <a:pt x="186659" y="142743"/>
                    <a:pt x="166529" y="177513"/>
                    <a:pt x="150059" y="197643"/>
                  </a:cubicBezTo>
                  <a:cubicBezTo>
                    <a:pt x="133589" y="217773"/>
                    <a:pt x="113459" y="213503"/>
                    <a:pt x="95159" y="230583"/>
                  </a:cubicBezTo>
                  <a:cubicBezTo>
                    <a:pt x="76859" y="247663"/>
                    <a:pt x="56120" y="292194"/>
                    <a:pt x="40260" y="300124"/>
                  </a:cubicBezTo>
                  <a:cubicBezTo>
                    <a:pt x="24400" y="308054"/>
                    <a:pt x="0" y="278163"/>
                    <a:pt x="0" y="2781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0" name="Forme libre 579"/>
            <p:cNvSpPr/>
            <p:nvPr/>
          </p:nvSpPr>
          <p:spPr>
            <a:xfrm>
              <a:off x="3187842" y="3806442"/>
              <a:ext cx="25620" cy="54900"/>
            </a:xfrm>
            <a:custGeom>
              <a:avLst/>
              <a:gdLst>
                <a:gd name="connsiteX0" fmla="*/ 25620 w 25620"/>
                <a:gd name="connsiteY0" fmla="*/ 0 h 54900"/>
                <a:gd name="connsiteX1" fmla="*/ 0 w 25620"/>
                <a:gd name="connsiteY1" fmla="*/ 54900 h 54900"/>
              </a:gdLst>
              <a:ahLst/>
              <a:cxnLst>
                <a:cxn ang="0">
                  <a:pos x="connsiteX0" y="connsiteY0"/>
                </a:cxn>
                <a:cxn ang="0">
                  <a:pos x="connsiteX1" y="connsiteY1"/>
                </a:cxn>
              </a:cxnLst>
              <a:rect l="l" t="t" r="r" b="b"/>
              <a:pathLst>
                <a:path w="25620" h="54900">
                  <a:moveTo>
                    <a:pt x="25620" y="0"/>
                  </a:moveTo>
                  <a:lnTo>
                    <a:pt x="0" y="5490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1" name="Forme libre 580"/>
            <p:cNvSpPr/>
            <p:nvPr/>
          </p:nvSpPr>
          <p:spPr>
            <a:xfrm>
              <a:off x="2942623" y="3744221"/>
              <a:ext cx="54900" cy="14640"/>
            </a:xfrm>
            <a:custGeom>
              <a:avLst/>
              <a:gdLst>
                <a:gd name="connsiteX0" fmla="*/ 54900 w 54900"/>
                <a:gd name="connsiteY0" fmla="*/ 0 h 14640"/>
                <a:gd name="connsiteX1" fmla="*/ 0 w 54900"/>
                <a:gd name="connsiteY1" fmla="*/ 14640 h 14640"/>
              </a:gdLst>
              <a:ahLst/>
              <a:cxnLst>
                <a:cxn ang="0">
                  <a:pos x="connsiteX0" y="connsiteY0"/>
                </a:cxn>
                <a:cxn ang="0">
                  <a:pos x="connsiteX1" y="connsiteY1"/>
                </a:cxn>
              </a:cxnLst>
              <a:rect l="l" t="t" r="r" b="b"/>
              <a:pathLst>
                <a:path w="54900" h="14640">
                  <a:moveTo>
                    <a:pt x="54900" y="0"/>
                  </a:moveTo>
                  <a:lnTo>
                    <a:pt x="0" y="1464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2" name="Forme libre 581"/>
            <p:cNvSpPr/>
            <p:nvPr/>
          </p:nvSpPr>
          <p:spPr>
            <a:xfrm>
              <a:off x="2913343" y="3758861"/>
              <a:ext cx="117120" cy="186662"/>
            </a:xfrm>
            <a:custGeom>
              <a:avLst/>
              <a:gdLst>
                <a:gd name="connsiteX0" fmla="*/ 0 w 117120"/>
                <a:gd name="connsiteY0" fmla="*/ 0 h 186662"/>
                <a:gd name="connsiteX1" fmla="*/ 3660 w 117120"/>
                <a:gd name="connsiteY1" fmla="*/ 91501 h 186662"/>
                <a:gd name="connsiteX2" fmla="*/ 14640 w 117120"/>
                <a:gd name="connsiteY2" fmla="*/ 128102 h 186662"/>
                <a:gd name="connsiteX3" fmla="*/ 32940 w 117120"/>
                <a:gd name="connsiteY3" fmla="*/ 120781 h 186662"/>
                <a:gd name="connsiteX4" fmla="*/ 69540 w 117120"/>
                <a:gd name="connsiteY4" fmla="*/ 113461 h 186662"/>
                <a:gd name="connsiteX5" fmla="*/ 18300 w 117120"/>
                <a:gd name="connsiteY5" fmla="*/ 142742 h 186662"/>
                <a:gd name="connsiteX6" fmla="*/ 43920 w 117120"/>
                <a:gd name="connsiteY6" fmla="*/ 164702 h 186662"/>
                <a:gd name="connsiteX7" fmla="*/ 54900 w 117120"/>
                <a:gd name="connsiteY7" fmla="*/ 186662 h 186662"/>
                <a:gd name="connsiteX8" fmla="*/ 117120 w 117120"/>
                <a:gd name="connsiteY8" fmla="*/ 164702 h 186662"/>
                <a:gd name="connsiteX9" fmla="*/ 117120 w 117120"/>
                <a:gd name="connsiteY9" fmla="*/ 164702 h 18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120" h="186662">
                  <a:moveTo>
                    <a:pt x="0" y="0"/>
                  </a:moveTo>
                  <a:cubicBezTo>
                    <a:pt x="610" y="35075"/>
                    <a:pt x="1220" y="70151"/>
                    <a:pt x="3660" y="91501"/>
                  </a:cubicBezTo>
                  <a:cubicBezTo>
                    <a:pt x="6100" y="112851"/>
                    <a:pt x="9760" y="123222"/>
                    <a:pt x="14640" y="128102"/>
                  </a:cubicBezTo>
                  <a:cubicBezTo>
                    <a:pt x="19520" y="132982"/>
                    <a:pt x="23790" y="123221"/>
                    <a:pt x="32940" y="120781"/>
                  </a:cubicBezTo>
                  <a:cubicBezTo>
                    <a:pt x="42090" y="118341"/>
                    <a:pt x="71980" y="109801"/>
                    <a:pt x="69540" y="113461"/>
                  </a:cubicBezTo>
                  <a:cubicBezTo>
                    <a:pt x="67100" y="117121"/>
                    <a:pt x="22570" y="134202"/>
                    <a:pt x="18300" y="142742"/>
                  </a:cubicBezTo>
                  <a:cubicBezTo>
                    <a:pt x="14030" y="151282"/>
                    <a:pt x="37820" y="157382"/>
                    <a:pt x="43920" y="164702"/>
                  </a:cubicBezTo>
                  <a:cubicBezTo>
                    <a:pt x="50020" y="172022"/>
                    <a:pt x="42700" y="186662"/>
                    <a:pt x="54900" y="186662"/>
                  </a:cubicBezTo>
                  <a:cubicBezTo>
                    <a:pt x="67100" y="186662"/>
                    <a:pt x="117120" y="164702"/>
                    <a:pt x="117120" y="164702"/>
                  </a:cubicBezTo>
                  <a:lnTo>
                    <a:pt x="117120" y="164702"/>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3" name="Forme libre 582"/>
            <p:cNvSpPr/>
            <p:nvPr/>
          </p:nvSpPr>
          <p:spPr>
            <a:xfrm>
              <a:off x="2953603" y="3784481"/>
              <a:ext cx="58560" cy="0"/>
            </a:xfrm>
            <a:custGeom>
              <a:avLst/>
              <a:gdLst>
                <a:gd name="connsiteX0" fmla="*/ 0 w 58560"/>
                <a:gd name="connsiteY0" fmla="*/ 0 h 0"/>
                <a:gd name="connsiteX1" fmla="*/ 58560 w 58560"/>
                <a:gd name="connsiteY1" fmla="*/ 0 h 0"/>
              </a:gdLst>
              <a:ahLst/>
              <a:cxnLst>
                <a:cxn ang="0">
                  <a:pos x="connsiteX0" y="connsiteY0"/>
                </a:cxn>
                <a:cxn ang="0">
                  <a:pos x="connsiteX1" y="connsiteY1"/>
                </a:cxn>
              </a:cxnLst>
              <a:rect l="l" t="t" r="r" b="b"/>
              <a:pathLst>
                <a:path w="58560">
                  <a:moveTo>
                    <a:pt x="0" y="0"/>
                  </a:moveTo>
                  <a:lnTo>
                    <a:pt x="58560" y="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4" name="Forme libre 583"/>
            <p:cNvSpPr/>
            <p:nvPr/>
          </p:nvSpPr>
          <p:spPr>
            <a:xfrm>
              <a:off x="2656191" y="4164896"/>
              <a:ext cx="187613" cy="314993"/>
            </a:xfrm>
            <a:custGeom>
              <a:avLst/>
              <a:gdLst>
                <a:gd name="connsiteX0" fmla="*/ 187613 w 187613"/>
                <a:gd name="connsiteY0" fmla="*/ 22190 h 314993"/>
                <a:gd name="connsiteX1" fmla="*/ 81473 w 187613"/>
                <a:gd name="connsiteY1" fmla="*/ 18530 h 314993"/>
                <a:gd name="connsiteX2" fmla="*/ 41214 w 187613"/>
                <a:gd name="connsiteY2" fmla="*/ 18530 h 314993"/>
                <a:gd name="connsiteX3" fmla="*/ 41214 w 187613"/>
                <a:gd name="connsiteY3" fmla="*/ 230 h 314993"/>
                <a:gd name="connsiteX4" fmla="*/ 954 w 187613"/>
                <a:gd name="connsiteY4" fmla="*/ 33170 h 314993"/>
                <a:gd name="connsiteX5" fmla="*/ 15594 w 187613"/>
                <a:gd name="connsiteY5" fmla="*/ 84410 h 314993"/>
                <a:gd name="connsiteX6" fmla="*/ 48533 w 187613"/>
                <a:gd name="connsiteY6" fmla="*/ 84410 h 314993"/>
                <a:gd name="connsiteX7" fmla="*/ 11934 w 187613"/>
                <a:gd name="connsiteY7" fmla="*/ 99051 h 314993"/>
                <a:gd name="connsiteX8" fmla="*/ 11934 w 187613"/>
                <a:gd name="connsiteY8" fmla="*/ 230812 h 314993"/>
                <a:gd name="connsiteX9" fmla="*/ 66833 w 187613"/>
                <a:gd name="connsiteY9" fmla="*/ 278393 h 314993"/>
                <a:gd name="connsiteX10" fmla="*/ 118073 w 187613"/>
                <a:gd name="connsiteY10" fmla="*/ 314993 h 31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7613" h="314993">
                  <a:moveTo>
                    <a:pt x="187613" y="22190"/>
                  </a:moveTo>
                  <a:lnTo>
                    <a:pt x="81473" y="18530"/>
                  </a:lnTo>
                  <a:cubicBezTo>
                    <a:pt x="57073" y="17920"/>
                    <a:pt x="47924" y="21580"/>
                    <a:pt x="41214" y="18530"/>
                  </a:cubicBezTo>
                  <a:cubicBezTo>
                    <a:pt x="34504" y="15480"/>
                    <a:pt x="47924" y="-2210"/>
                    <a:pt x="41214" y="230"/>
                  </a:cubicBezTo>
                  <a:cubicBezTo>
                    <a:pt x="34504" y="2670"/>
                    <a:pt x="5224" y="19140"/>
                    <a:pt x="954" y="33170"/>
                  </a:cubicBezTo>
                  <a:cubicBezTo>
                    <a:pt x="-3316" y="47200"/>
                    <a:pt x="7664" y="75870"/>
                    <a:pt x="15594" y="84410"/>
                  </a:cubicBezTo>
                  <a:cubicBezTo>
                    <a:pt x="23524" y="92950"/>
                    <a:pt x="49143" y="81970"/>
                    <a:pt x="48533" y="84410"/>
                  </a:cubicBezTo>
                  <a:cubicBezTo>
                    <a:pt x="47923" y="86850"/>
                    <a:pt x="18034" y="74651"/>
                    <a:pt x="11934" y="99051"/>
                  </a:cubicBezTo>
                  <a:cubicBezTo>
                    <a:pt x="5834" y="123451"/>
                    <a:pt x="2784" y="200922"/>
                    <a:pt x="11934" y="230812"/>
                  </a:cubicBezTo>
                  <a:cubicBezTo>
                    <a:pt x="21084" y="260702"/>
                    <a:pt x="49143" y="264363"/>
                    <a:pt x="66833" y="278393"/>
                  </a:cubicBezTo>
                  <a:cubicBezTo>
                    <a:pt x="84523" y="292423"/>
                    <a:pt x="118073" y="314993"/>
                    <a:pt x="118073" y="31499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5" name="Forme libre 584"/>
            <p:cNvSpPr/>
            <p:nvPr/>
          </p:nvSpPr>
          <p:spPr>
            <a:xfrm>
              <a:off x="2701064" y="4209046"/>
              <a:ext cx="139080" cy="128101"/>
            </a:xfrm>
            <a:custGeom>
              <a:avLst/>
              <a:gdLst>
                <a:gd name="connsiteX0" fmla="*/ 139080 w 139080"/>
                <a:gd name="connsiteY0" fmla="*/ 0 h 128101"/>
                <a:gd name="connsiteX1" fmla="*/ 43920 w 139080"/>
                <a:gd name="connsiteY1" fmla="*/ 43921 h 128101"/>
                <a:gd name="connsiteX2" fmla="*/ 76860 w 139080"/>
                <a:gd name="connsiteY2" fmla="*/ 58561 h 128101"/>
                <a:gd name="connsiteX3" fmla="*/ 0 w 139080"/>
                <a:gd name="connsiteY3" fmla="*/ 128101 h 128101"/>
              </a:gdLst>
              <a:ahLst/>
              <a:cxnLst>
                <a:cxn ang="0">
                  <a:pos x="connsiteX0" y="connsiteY0"/>
                </a:cxn>
                <a:cxn ang="0">
                  <a:pos x="connsiteX1" y="connsiteY1"/>
                </a:cxn>
                <a:cxn ang="0">
                  <a:pos x="connsiteX2" y="connsiteY2"/>
                </a:cxn>
                <a:cxn ang="0">
                  <a:pos x="connsiteX3" y="connsiteY3"/>
                </a:cxn>
              </a:cxnLst>
              <a:rect l="l" t="t" r="r" b="b"/>
              <a:pathLst>
                <a:path w="139080" h="128101">
                  <a:moveTo>
                    <a:pt x="139080" y="0"/>
                  </a:moveTo>
                  <a:cubicBezTo>
                    <a:pt x="96685" y="17080"/>
                    <a:pt x="54290" y="34161"/>
                    <a:pt x="43920" y="43921"/>
                  </a:cubicBezTo>
                  <a:cubicBezTo>
                    <a:pt x="33550" y="53681"/>
                    <a:pt x="84180" y="44531"/>
                    <a:pt x="76860" y="58561"/>
                  </a:cubicBezTo>
                  <a:cubicBezTo>
                    <a:pt x="69540" y="72591"/>
                    <a:pt x="0" y="128101"/>
                    <a:pt x="0"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6" name="Forme libre 585"/>
            <p:cNvSpPr/>
            <p:nvPr/>
          </p:nvSpPr>
          <p:spPr>
            <a:xfrm>
              <a:off x="2664399" y="3941779"/>
              <a:ext cx="149110" cy="217018"/>
            </a:xfrm>
            <a:custGeom>
              <a:avLst/>
              <a:gdLst>
                <a:gd name="connsiteX0" fmla="*/ 146465 w 149110"/>
                <a:gd name="connsiteY0" fmla="*/ 197726 h 217018"/>
                <a:gd name="connsiteX1" fmla="*/ 124505 w 149110"/>
                <a:gd name="connsiteY1" fmla="*/ 102565 h 217018"/>
                <a:gd name="connsiteX2" fmla="*/ 43985 w 149110"/>
                <a:gd name="connsiteY2" fmla="*/ 84 h 217018"/>
                <a:gd name="connsiteX3" fmla="*/ 84245 w 149110"/>
                <a:gd name="connsiteY3" fmla="*/ 84265 h 217018"/>
                <a:gd name="connsiteX4" fmla="*/ 18366 w 149110"/>
                <a:gd name="connsiteY4" fmla="*/ 40345 h 217018"/>
                <a:gd name="connsiteX5" fmla="*/ 76925 w 149110"/>
                <a:gd name="connsiteY5" fmla="*/ 95245 h 217018"/>
                <a:gd name="connsiteX6" fmla="*/ 11046 w 149110"/>
                <a:gd name="connsiteY6" fmla="*/ 69625 h 217018"/>
                <a:gd name="connsiteX7" fmla="*/ 36665 w 149110"/>
                <a:gd name="connsiteY7" fmla="*/ 120865 h 217018"/>
                <a:gd name="connsiteX8" fmla="*/ 66 w 149110"/>
                <a:gd name="connsiteY8" fmla="*/ 109885 h 217018"/>
                <a:gd name="connsiteX9" fmla="*/ 47645 w 149110"/>
                <a:gd name="connsiteY9" fmla="*/ 201386 h 217018"/>
                <a:gd name="connsiteX10" fmla="*/ 73265 w 149110"/>
                <a:gd name="connsiteY10" fmla="*/ 216026 h 217018"/>
                <a:gd name="connsiteX11" fmla="*/ 146465 w 149110"/>
                <a:gd name="connsiteY11" fmla="*/ 197726 h 217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110" h="217018">
                  <a:moveTo>
                    <a:pt x="146465" y="197726"/>
                  </a:moveTo>
                  <a:cubicBezTo>
                    <a:pt x="155005" y="178816"/>
                    <a:pt x="141585" y="135505"/>
                    <a:pt x="124505" y="102565"/>
                  </a:cubicBezTo>
                  <a:cubicBezTo>
                    <a:pt x="107425" y="69625"/>
                    <a:pt x="50695" y="3134"/>
                    <a:pt x="43985" y="84"/>
                  </a:cubicBezTo>
                  <a:cubicBezTo>
                    <a:pt x="37275" y="-2966"/>
                    <a:pt x="88515" y="77555"/>
                    <a:pt x="84245" y="84265"/>
                  </a:cubicBezTo>
                  <a:cubicBezTo>
                    <a:pt x="79975" y="90975"/>
                    <a:pt x="19586" y="38515"/>
                    <a:pt x="18366" y="40345"/>
                  </a:cubicBezTo>
                  <a:cubicBezTo>
                    <a:pt x="17146" y="42175"/>
                    <a:pt x="78145" y="90365"/>
                    <a:pt x="76925" y="95245"/>
                  </a:cubicBezTo>
                  <a:cubicBezTo>
                    <a:pt x="75705" y="100125"/>
                    <a:pt x="17756" y="65355"/>
                    <a:pt x="11046" y="69625"/>
                  </a:cubicBezTo>
                  <a:cubicBezTo>
                    <a:pt x="4336" y="73895"/>
                    <a:pt x="38495" y="114155"/>
                    <a:pt x="36665" y="120865"/>
                  </a:cubicBezTo>
                  <a:cubicBezTo>
                    <a:pt x="34835" y="127575"/>
                    <a:pt x="-1764" y="96465"/>
                    <a:pt x="66" y="109885"/>
                  </a:cubicBezTo>
                  <a:cubicBezTo>
                    <a:pt x="1896" y="123305"/>
                    <a:pt x="35445" y="183696"/>
                    <a:pt x="47645" y="201386"/>
                  </a:cubicBezTo>
                  <a:cubicBezTo>
                    <a:pt x="59845" y="219076"/>
                    <a:pt x="58625" y="217856"/>
                    <a:pt x="73265" y="216026"/>
                  </a:cubicBezTo>
                  <a:cubicBezTo>
                    <a:pt x="87905" y="214196"/>
                    <a:pt x="137925" y="216636"/>
                    <a:pt x="146465" y="197726"/>
                  </a:cubicBezTo>
                  <a:close/>
                </a:path>
              </a:pathLst>
            </a:cu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588" name="Grouper 587"/>
          <p:cNvGrpSpPr/>
          <p:nvPr/>
        </p:nvGrpSpPr>
        <p:grpSpPr>
          <a:xfrm>
            <a:off x="382858" y="7557920"/>
            <a:ext cx="1010224" cy="1205979"/>
            <a:chOff x="1282445" y="748257"/>
            <a:chExt cx="4233374" cy="5654747"/>
          </a:xfrm>
        </p:grpSpPr>
        <p:sp>
          <p:nvSpPr>
            <p:cNvPr id="180" name="Forme libre 179"/>
            <p:cNvSpPr/>
            <p:nvPr/>
          </p:nvSpPr>
          <p:spPr>
            <a:xfrm>
              <a:off x="1282445" y="3175165"/>
              <a:ext cx="4233374" cy="3227839"/>
            </a:xfrm>
            <a:custGeom>
              <a:avLst/>
              <a:gdLst>
                <a:gd name="connsiteX0" fmla="*/ 3550970 w 4233374"/>
                <a:gd name="connsiteY0" fmla="*/ 0 h 3227839"/>
                <a:gd name="connsiteX1" fmla="*/ 3437243 w 4233374"/>
                <a:gd name="connsiteY1" fmla="*/ 473905 h 3227839"/>
                <a:gd name="connsiteX2" fmla="*/ 3588879 w 4233374"/>
                <a:gd name="connsiteY2" fmla="*/ 1554408 h 3227839"/>
                <a:gd name="connsiteX3" fmla="*/ 3674175 w 4233374"/>
                <a:gd name="connsiteY3" fmla="*/ 2597000 h 3227839"/>
                <a:gd name="connsiteX4" fmla="*/ 3674175 w 4233374"/>
                <a:gd name="connsiteY4" fmla="*/ 2947690 h 3227839"/>
                <a:gd name="connsiteX5" fmla="*/ 3133970 w 4233374"/>
                <a:gd name="connsiteY5" fmla="*/ 3080383 h 3227839"/>
                <a:gd name="connsiteX6" fmla="*/ 2375787 w 4233374"/>
                <a:gd name="connsiteY6" fmla="*/ 3108817 h 3227839"/>
                <a:gd name="connsiteX7" fmla="*/ 1551263 w 4233374"/>
                <a:gd name="connsiteY7" fmla="*/ 3156208 h 3227839"/>
                <a:gd name="connsiteX8" fmla="*/ 830989 w 4233374"/>
                <a:gd name="connsiteY8" fmla="*/ 3184642 h 3227839"/>
                <a:gd name="connsiteX9" fmla="*/ 432943 w 4233374"/>
                <a:gd name="connsiteY9" fmla="*/ 3184642 h 3227839"/>
                <a:gd name="connsiteX10" fmla="*/ 262352 w 4233374"/>
                <a:gd name="connsiteY10" fmla="*/ 2615956 h 3227839"/>
                <a:gd name="connsiteX11" fmla="*/ 82284 w 4233374"/>
                <a:gd name="connsiteY11" fmla="*/ 1440671 h 3227839"/>
                <a:gd name="connsiteX12" fmla="*/ 25420 w 4233374"/>
                <a:gd name="connsiteY12" fmla="*/ 597120 h 3227839"/>
                <a:gd name="connsiteX13" fmla="*/ 25420 w 4233374"/>
                <a:gd name="connsiteY13" fmla="*/ 398080 h 3227839"/>
                <a:gd name="connsiteX14" fmla="*/ 338171 w 4233374"/>
                <a:gd name="connsiteY14" fmla="*/ 274865 h 3227839"/>
                <a:gd name="connsiteX15" fmla="*/ 954194 w 4233374"/>
                <a:gd name="connsiteY15" fmla="*/ 180084 h 3227839"/>
                <a:gd name="connsiteX16" fmla="*/ 1191126 w 4233374"/>
                <a:gd name="connsiteY16" fmla="*/ 189562 h 3227839"/>
                <a:gd name="connsiteX17" fmla="*/ 2025127 w 4233374"/>
                <a:gd name="connsiteY17" fmla="*/ 94781 h 3227839"/>
                <a:gd name="connsiteX18" fmla="*/ 2934947 w 4233374"/>
                <a:gd name="connsiteY18" fmla="*/ 28434 h 3227839"/>
                <a:gd name="connsiteX19" fmla="*/ 3361424 w 4233374"/>
                <a:gd name="connsiteY19" fmla="*/ 66346 h 3227839"/>
                <a:gd name="connsiteX20" fmla="*/ 3598357 w 4233374"/>
                <a:gd name="connsiteY20" fmla="*/ 94781 h 3227839"/>
                <a:gd name="connsiteX21" fmla="*/ 3816334 w 4233374"/>
                <a:gd name="connsiteY21" fmla="*/ 18956 h 3227839"/>
                <a:gd name="connsiteX22" fmla="*/ 3882675 w 4233374"/>
                <a:gd name="connsiteY22" fmla="*/ 350689 h 3227839"/>
                <a:gd name="connsiteX23" fmla="*/ 4043789 w 4233374"/>
                <a:gd name="connsiteY23" fmla="*/ 862507 h 3227839"/>
                <a:gd name="connsiteX24" fmla="*/ 4157516 w 4233374"/>
                <a:gd name="connsiteY24" fmla="*/ 1753449 h 3227839"/>
                <a:gd name="connsiteX25" fmla="*/ 4233335 w 4233374"/>
                <a:gd name="connsiteY25" fmla="*/ 2464306 h 3227839"/>
                <a:gd name="connsiteX26" fmla="*/ 4148039 w 4233374"/>
                <a:gd name="connsiteY26" fmla="*/ 2597000 h 3227839"/>
                <a:gd name="connsiteX27" fmla="*/ 3901630 w 4233374"/>
                <a:gd name="connsiteY27" fmla="*/ 2710737 h 3227839"/>
                <a:gd name="connsiteX28" fmla="*/ 3731039 w 4233374"/>
                <a:gd name="connsiteY28" fmla="*/ 2852909 h 322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33374" h="3227839">
                  <a:moveTo>
                    <a:pt x="3550970" y="0"/>
                  </a:moveTo>
                  <a:cubicBezTo>
                    <a:pt x="3490947" y="107418"/>
                    <a:pt x="3430925" y="214837"/>
                    <a:pt x="3437243" y="473905"/>
                  </a:cubicBezTo>
                  <a:cubicBezTo>
                    <a:pt x="3443561" y="732973"/>
                    <a:pt x="3549390" y="1200559"/>
                    <a:pt x="3588879" y="1554408"/>
                  </a:cubicBezTo>
                  <a:cubicBezTo>
                    <a:pt x="3628368" y="1908257"/>
                    <a:pt x="3659959" y="2364786"/>
                    <a:pt x="3674175" y="2597000"/>
                  </a:cubicBezTo>
                  <a:cubicBezTo>
                    <a:pt x="3688391" y="2829214"/>
                    <a:pt x="3764209" y="2867126"/>
                    <a:pt x="3674175" y="2947690"/>
                  </a:cubicBezTo>
                  <a:cubicBezTo>
                    <a:pt x="3584141" y="3028254"/>
                    <a:pt x="3350368" y="3053529"/>
                    <a:pt x="3133970" y="3080383"/>
                  </a:cubicBezTo>
                  <a:cubicBezTo>
                    <a:pt x="2917572" y="3107237"/>
                    <a:pt x="2375787" y="3108817"/>
                    <a:pt x="2375787" y="3108817"/>
                  </a:cubicBezTo>
                  <a:lnTo>
                    <a:pt x="1551263" y="3156208"/>
                  </a:lnTo>
                  <a:lnTo>
                    <a:pt x="830989" y="3184642"/>
                  </a:lnTo>
                  <a:cubicBezTo>
                    <a:pt x="644602" y="3189381"/>
                    <a:pt x="527716" y="3279423"/>
                    <a:pt x="432943" y="3184642"/>
                  </a:cubicBezTo>
                  <a:cubicBezTo>
                    <a:pt x="338170" y="3089861"/>
                    <a:pt x="320795" y="2906618"/>
                    <a:pt x="262352" y="2615956"/>
                  </a:cubicBezTo>
                  <a:cubicBezTo>
                    <a:pt x="203909" y="2325294"/>
                    <a:pt x="121773" y="1777144"/>
                    <a:pt x="82284" y="1440671"/>
                  </a:cubicBezTo>
                  <a:cubicBezTo>
                    <a:pt x="42795" y="1104198"/>
                    <a:pt x="34897" y="770885"/>
                    <a:pt x="25420" y="597120"/>
                  </a:cubicBezTo>
                  <a:cubicBezTo>
                    <a:pt x="15943" y="423355"/>
                    <a:pt x="-26705" y="451789"/>
                    <a:pt x="25420" y="398080"/>
                  </a:cubicBezTo>
                  <a:cubicBezTo>
                    <a:pt x="77545" y="344371"/>
                    <a:pt x="183376" y="311198"/>
                    <a:pt x="338171" y="274865"/>
                  </a:cubicBezTo>
                  <a:cubicBezTo>
                    <a:pt x="492966" y="238532"/>
                    <a:pt x="812035" y="194301"/>
                    <a:pt x="954194" y="180084"/>
                  </a:cubicBezTo>
                  <a:cubicBezTo>
                    <a:pt x="1096353" y="165867"/>
                    <a:pt x="1012637" y="203779"/>
                    <a:pt x="1191126" y="189562"/>
                  </a:cubicBezTo>
                  <a:cubicBezTo>
                    <a:pt x="1369615" y="175345"/>
                    <a:pt x="1734490" y="121636"/>
                    <a:pt x="2025127" y="94781"/>
                  </a:cubicBezTo>
                  <a:cubicBezTo>
                    <a:pt x="2315764" y="67926"/>
                    <a:pt x="2712231" y="33173"/>
                    <a:pt x="2934947" y="28434"/>
                  </a:cubicBezTo>
                  <a:cubicBezTo>
                    <a:pt x="3157663" y="23695"/>
                    <a:pt x="3250856" y="55288"/>
                    <a:pt x="3361424" y="66346"/>
                  </a:cubicBezTo>
                  <a:cubicBezTo>
                    <a:pt x="3471992" y="77404"/>
                    <a:pt x="3522539" y="102679"/>
                    <a:pt x="3598357" y="94781"/>
                  </a:cubicBezTo>
                  <a:cubicBezTo>
                    <a:pt x="3674175" y="86883"/>
                    <a:pt x="3768948" y="-23695"/>
                    <a:pt x="3816334" y="18956"/>
                  </a:cubicBezTo>
                  <a:cubicBezTo>
                    <a:pt x="3863720" y="61607"/>
                    <a:pt x="3844766" y="210097"/>
                    <a:pt x="3882675" y="350689"/>
                  </a:cubicBezTo>
                  <a:cubicBezTo>
                    <a:pt x="3920584" y="491281"/>
                    <a:pt x="3997982" y="628714"/>
                    <a:pt x="4043789" y="862507"/>
                  </a:cubicBezTo>
                  <a:cubicBezTo>
                    <a:pt x="4089596" y="1096300"/>
                    <a:pt x="4125925" y="1486483"/>
                    <a:pt x="4157516" y="1753449"/>
                  </a:cubicBezTo>
                  <a:cubicBezTo>
                    <a:pt x="4189107" y="2020416"/>
                    <a:pt x="4234914" y="2323714"/>
                    <a:pt x="4233335" y="2464306"/>
                  </a:cubicBezTo>
                  <a:cubicBezTo>
                    <a:pt x="4231756" y="2604898"/>
                    <a:pt x="4203323" y="2555928"/>
                    <a:pt x="4148039" y="2597000"/>
                  </a:cubicBezTo>
                  <a:cubicBezTo>
                    <a:pt x="4092755" y="2638072"/>
                    <a:pt x="3971130" y="2668086"/>
                    <a:pt x="3901630" y="2710737"/>
                  </a:cubicBezTo>
                  <a:cubicBezTo>
                    <a:pt x="3832130" y="2753388"/>
                    <a:pt x="3781584" y="2803148"/>
                    <a:pt x="3731039" y="285290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7" name="Forme libre 206"/>
            <p:cNvSpPr/>
            <p:nvPr/>
          </p:nvSpPr>
          <p:spPr>
            <a:xfrm>
              <a:off x="1714894" y="748257"/>
              <a:ext cx="2898922" cy="2625948"/>
            </a:xfrm>
            <a:custGeom>
              <a:avLst/>
              <a:gdLst>
                <a:gd name="connsiteX0" fmla="*/ 104745 w 2898922"/>
                <a:gd name="connsiteY0" fmla="*/ 2625948 h 2625948"/>
                <a:gd name="connsiteX1" fmla="*/ 494 w 2898922"/>
                <a:gd name="connsiteY1" fmla="*/ 1697094 h 2625948"/>
                <a:gd name="connsiteX2" fmla="*/ 142654 w 2898922"/>
                <a:gd name="connsiteY2" fmla="*/ 474418 h 2625948"/>
                <a:gd name="connsiteX3" fmla="*/ 768155 w 2898922"/>
                <a:gd name="connsiteY3" fmla="*/ 28947 h 2625948"/>
                <a:gd name="connsiteX4" fmla="*/ 1943338 w 2898922"/>
                <a:gd name="connsiteY4" fmla="*/ 66860 h 2625948"/>
                <a:gd name="connsiteX5" fmla="*/ 2407725 w 2898922"/>
                <a:gd name="connsiteY5" fmla="*/ 256422 h 2625948"/>
                <a:gd name="connsiteX6" fmla="*/ 2748907 w 2898922"/>
                <a:gd name="connsiteY6" fmla="*/ 1128407 h 2625948"/>
                <a:gd name="connsiteX7" fmla="*/ 2891066 w 2898922"/>
                <a:gd name="connsiteY7" fmla="*/ 2009871 h 2625948"/>
                <a:gd name="connsiteX8" fmla="*/ 2881589 w 2898922"/>
                <a:gd name="connsiteY8" fmla="*/ 2474298 h 2625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98922" h="2625948">
                  <a:moveTo>
                    <a:pt x="104745" y="2625948"/>
                  </a:moveTo>
                  <a:cubicBezTo>
                    <a:pt x="49460" y="2340815"/>
                    <a:pt x="-5824" y="2055682"/>
                    <a:pt x="494" y="1697094"/>
                  </a:cubicBezTo>
                  <a:cubicBezTo>
                    <a:pt x="6812" y="1338506"/>
                    <a:pt x="14710" y="752443"/>
                    <a:pt x="142654" y="474418"/>
                  </a:cubicBezTo>
                  <a:cubicBezTo>
                    <a:pt x="270598" y="196393"/>
                    <a:pt x="468041" y="96873"/>
                    <a:pt x="768155" y="28947"/>
                  </a:cubicBezTo>
                  <a:cubicBezTo>
                    <a:pt x="1068269" y="-38979"/>
                    <a:pt x="1670076" y="28948"/>
                    <a:pt x="1943338" y="66860"/>
                  </a:cubicBezTo>
                  <a:cubicBezTo>
                    <a:pt x="2216600" y="104772"/>
                    <a:pt x="2273464" y="79497"/>
                    <a:pt x="2407725" y="256422"/>
                  </a:cubicBezTo>
                  <a:cubicBezTo>
                    <a:pt x="2541987" y="433346"/>
                    <a:pt x="2668350" y="836166"/>
                    <a:pt x="2748907" y="1128407"/>
                  </a:cubicBezTo>
                  <a:cubicBezTo>
                    <a:pt x="2829464" y="1420648"/>
                    <a:pt x="2868952" y="1785556"/>
                    <a:pt x="2891066" y="2009871"/>
                  </a:cubicBezTo>
                  <a:cubicBezTo>
                    <a:pt x="2913180" y="2234186"/>
                    <a:pt x="2881589" y="2474298"/>
                    <a:pt x="2881589" y="247429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7" name="Forme libre 376"/>
            <p:cNvSpPr/>
            <p:nvPr/>
          </p:nvSpPr>
          <p:spPr>
            <a:xfrm>
              <a:off x="2281976" y="1156836"/>
              <a:ext cx="2001757" cy="2198413"/>
            </a:xfrm>
            <a:custGeom>
              <a:avLst/>
              <a:gdLst>
                <a:gd name="connsiteX0" fmla="*/ 2001757 w 2001757"/>
                <a:gd name="connsiteY0" fmla="*/ 2046763 h 2198413"/>
                <a:gd name="connsiteX1" fmla="*/ 1954370 w 2001757"/>
                <a:gd name="connsiteY1" fmla="*/ 1733985 h 2198413"/>
                <a:gd name="connsiteX2" fmla="*/ 1783779 w 2001757"/>
                <a:gd name="connsiteY2" fmla="*/ 966259 h 2198413"/>
                <a:gd name="connsiteX3" fmla="*/ 1480506 w 2001757"/>
                <a:gd name="connsiteY3" fmla="*/ 226967 h 2198413"/>
                <a:gd name="connsiteX4" fmla="*/ 1006642 w 2001757"/>
                <a:gd name="connsiteY4" fmla="*/ 8971 h 2198413"/>
                <a:gd name="connsiteX5" fmla="*/ 456959 w 2001757"/>
                <a:gd name="connsiteY5" fmla="*/ 75317 h 2198413"/>
                <a:gd name="connsiteX6" fmla="*/ 39959 w 2001757"/>
                <a:gd name="connsiteY6" fmla="*/ 378617 h 2198413"/>
                <a:gd name="connsiteX7" fmla="*/ 21004 w 2001757"/>
                <a:gd name="connsiteY7" fmla="*/ 1468599 h 2198413"/>
                <a:gd name="connsiteX8" fmla="*/ 77868 w 2001757"/>
                <a:gd name="connsiteY8" fmla="*/ 2037285 h 2198413"/>
                <a:gd name="connsiteX9" fmla="*/ 106300 w 2001757"/>
                <a:gd name="connsiteY9" fmla="*/ 2198413 h 2198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01757" h="2198413">
                  <a:moveTo>
                    <a:pt x="2001757" y="2046763"/>
                  </a:moveTo>
                  <a:cubicBezTo>
                    <a:pt x="1996228" y="1980416"/>
                    <a:pt x="1990700" y="1914069"/>
                    <a:pt x="1954370" y="1733985"/>
                  </a:cubicBezTo>
                  <a:cubicBezTo>
                    <a:pt x="1918040" y="1553901"/>
                    <a:pt x="1862756" y="1217429"/>
                    <a:pt x="1783779" y="966259"/>
                  </a:cubicBezTo>
                  <a:cubicBezTo>
                    <a:pt x="1704802" y="715089"/>
                    <a:pt x="1610029" y="386515"/>
                    <a:pt x="1480506" y="226967"/>
                  </a:cubicBezTo>
                  <a:cubicBezTo>
                    <a:pt x="1350983" y="67419"/>
                    <a:pt x="1177233" y="34246"/>
                    <a:pt x="1006642" y="8971"/>
                  </a:cubicBezTo>
                  <a:cubicBezTo>
                    <a:pt x="836051" y="-16304"/>
                    <a:pt x="618073" y="13709"/>
                    <a:pt x="456959" y="75317"/>
                  </a:cubicBezTo>
                  <a:cubicBezTo>
                    <a:pt x="295845" y="136925"/>
                    <a:pt x="112618" y="146403"/>
                    <a:pt x="39959" y="378617"/>
                  </a:cubicBezTo>
                  <a:cubicBezTo>
                    <a:pt x="-32700" y="610831"/>
                    <a:pt x="14686" y="1192154"/>
                    <a:pt x="21004" y="1468599"/>
                  </a:cubicBezTo>
                  <a:cubicBezTo>
                    <a:pt x="27322" y="1745044"/>
                    <a:pt x="63652" y="1915649"/>
                    <a:pt x="77868" y="2037285"/>
                  </a:cubicBezTo>
                  <a:cubicBezTo>
                    <a:pt x="92084" y="2158921"/>
                    <a:pt x="106300" y="2198413"/>
                    <a:pt x="106300" y="21984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8" name="Forme libre 377"/>
            <p:cNvSpPr/>
            <p:nvPr/>
          </p:nvSpPr>
          <p:spPr>
            <a:xfrm>
              <a:off x="2453824" y="3966287"/>
              <a:ext cx="469418" cy="1695951"/>
            </a:xfrm>
            <a:custGeom>
              <a:avLst/>
              <a:gdLst>
                <a:gd name="connsiteX0" fmla="*/ 351452 w 469418"/>
                <a:gd name="connsiteY0" fmla="*/ 1663706 h 1695951"/>
                <a:gd name="connsiteX1" fmla="*/ 370407 w 469418"/>
                <a:gd name="connsiteY1" fmla="*/ 1142411 h 1695951"/>
                <a:gd name="connsiteX2" fmla="*/ 351452 w 469418"/>
                <a:gd name="connsiteY2" fmla="*/ 858067 h 1695951"/>
                <a:gd name="connsiteX3" fmla="*/ 95566 w 469418"/>
                <a:gd name="connsiteY3" fmla="*/ 763286 h 1695951"/>
                <a:gd name="connsiteX4" fmla="*/ 793 w 469418"/>
                <a:gd name="connsiteY4" fmla="*/ 507378 h 1695951"/>
                <a:gd name="connsiteX5" fmla="*/ 67134 w 469418"/>
                <a:gd name="connsiteY5" fmla="*/ 147210 h 1695951"/>
                <a:gd name="connsiteX6" fmla="*/ 332498 w 469418"/>
                <a:gd name="connsiteY6" fmla="*/ 5038 h 1695951"/>
                <a:gd name="connsiteX7" fmla="*/ 180861 w 469418"/>
                <a:gd name="connsiteY7" fmla="*/ 308338 h 1695951"/>
                <a:gd name="connsiteX8" fmla="*/ 398839 w 469418"/>
                <a:gd name="connsiteY8" fmla="*/ 640071 h 1695951"/>
                <a:gd name="connsiteX9" fmla="*/ 427270 w 469418"/>
                <a:gd name="connsiteY9" fmla="*/ 791721 h 1695951"/>
                <a:gd name="connsiteX10" fmla="*/ 465180 w 469418"/>
                <a:gd name="connsiteY10" fmla="*/ 1246670 h 1695951"/>
                <a:gd name="connsiteX11" fmla="*/ 455702 w 469418"/>
                <a:gd name="connsiteY11" fmla="*/ 1597360 h 1695951"/>
                <a:gd name="connsiteX12" fmla="*/ 351452 w 469418"/>
                <a:gd name="connsiteY12" fmla="*/ 1663706 h 1695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69418" h="1695951">
                  <a:moveTo>
                    <a:pt x="351452" y="1663706"/>
                  </a:moveTo>
                  <a:cubicBezTo>
                    <a:pt x="337236" y="1587881"/>
                    <a:pt x="370407" y="1276684"/>
                    <a:pt x="370407" y="1142411"/>
                  </a:cubicBezTo>
                  <a:cubicBezTo>
                    <a:pt x="370407" y="1008138"/>
                    <a:pt x="397259" y="921254"/>
                    <a:pt x="351452" y="858067"/>
                  </a:cubicBezTo>
                  <a:cubicBezTo>
                    <a:pt x="305645" y="794880"/>
                    <a:pt x="154009" y="821734"/>
                    <a:pt x="95566" y="763286"/>
                  </a:cubicBezTo>
                  <a:cubicBezTo>
                    <a:pt x="37123" y="704838"/>
                    <a:pt x="5532" y="610057"/>
                    <a:pt x="793" y="507378"/>
                  </a:cubicBezTo>
                  <a:cubicBezTo>
                    <a:pt x="-3946" y="404699"/>
                    <a:pt x="11850" y="230933"/>
                    <a:pt x="67134" y="147210"/>
                  </a:cubicBezTo>
                  <a:cubicBezTo>
                    <a:pt x="122418" y="63487"/>
                    <a:pt x="313544" y="-21817"/>
                    <a:pt x="332498" y="5038"/>
                  </a:cubicBezTo>
                  <a:cubicBezTo>
                    <a:pt x="351452" y="31893"/>
                    <a:pt x="169804" y="202499"/>
                    <a:pt x="180861" y="308338"/>
                  </a:cubicBezTo>
                  <a:cubicBezTo>
                    <a:pt x="191918" y="414177"/>
                    <a:pt x="357771" y="559507"/>
                    <a:pt x="398839" y="640071"/>
                  </a:cubicBezTo>
                  <a:cubicBezTo>
                    <a:pt x="439907" y="720635"/>
                    <a:pt x="416213" y="690621"/>
                    <a:pt x="427270" y="791721"/>
                  </a:cubicBezTo>
                  <a:cubicBezTo>
                    <a:pt x="438327" y="892821"/>
                    <a:pt x="460441" y="1112397"/>
                    <a:pt x="465180" y="1246670"/>
                  </a:cubicBezTo>
                  <a:cubicBezTo>
                    <a:pt x="469919" y="1380943"/>
                    <a:pt x="474657" y="1527854"/>
                    <a:pt x="455702" y="1597360"/>
                  </a:cubicBezTo>
                  <a:cubicBezTo>
                    <a:pt x="436747" y="1666866"/>
                    <a:pt x="365668" y="1739531"/>
                    <a:pt x="351452" y="1663706"/>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87" name="Forme libre 586"/>
            <p:cNvSpPr/>
            <p:nvPr/>
          </p:nvSpPr>
          <p:spPr>
            <a:xfrm>
              <a:off x="2805276" y="3972212"/>
              <a:ext cx="626939" cy="1638825"/>
            </a:xfrm>
            <a:custGeom>
              <a:avLst/>
              <a:gdLst>
                <a:gd name="connsiteX0" fmla="*/ 0 w 626939"/>
                <a:gd name="connsiteY0" fmla="*/ 8591 h 1638825"/>
                <a:gd name="connsiteX1" fmla="*/ 312751 w 626939"/>
                <a:gd name="connsiteY1" fmla="*/ 18069 h 1638825"/>
                <a:gd name="connsiteX2" fmla="*/ 587592 w 626939"/>
                <a:gd name="connsiteY2" fmla="*/ 169719 h 1638825"/>
                <a:gd name="connsiteX3" fmla="*/ 597069 w 626939"/>
                <a:gd name="connsiteY3" fmla="*/ 577278 h 1638825"/>
                <a:gd name="connsiteX4" fmla="*/ 322228 w 626939"/>
                <a:gd name="connsiteY4" fmla="*/ 785796 h 1638825"/>
                <a:gd name="connsiteX5" fmla="*/ 388569 w 626939"/>
                <a:gd name="connsiteY5" fmla="*/ 1155442 h 1638825"/>
                <a:gd name="connsiteX6" fmla="*/ 341182 w 626939"/>
                <a:gd name="connsiteY6" fmla="*/ 1525088 h 1638825"/>
                <a:gd name="connsiteX7" fmla="*/ 123205 w 626939"/>
                <a:gd name="connsiteY7" fmla="*/ 1638825 h 1638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6939" h="1638825">
                  <a:moveTo>
                    <a:pt x="0" y="8591"/>
                  </a:moveTo>
                  <a:cubicBezTo>
                    <a:pt x="107409" y="-98"/>
                    <a:pt x="214819" y="-8786"/>
                    <a:pt x="312751" y="18069"/>
                  </a:cubicBezTo>
                  <a:cubicBezTo>
                    <a:pt x="410683" y="44924"/>
                    <a:pt x="540206" y="76518"/>
                    <a:pt x="587592" y="169719"/>
                  </a:cubicBezTo>
                  <a:cubicBezTo>
                    <a:pt x="634978" y="262920"/>
                    <a:pt x="641296" y="474599"/>
                    <a:pt x="597069" y="577278"/>
                  </a:cubicBezTo>
                  <a:cubicBezTo>
                    <a:pt x="552842" y="679957"/>
                    <a:pt x="356978" y="689435"/>
                    <a:pt x="322228" y="785796"/>
                  </a:cubicBezTo>
                  <a:cubicBezTo>
                    <a:pt x="287478" y="882157"/>
                    <a:pt x="385410" y="1032227"/>
                    <a:pt x="388569" y="1155442"/>
                  </a:cubicBezTo>
                  <a:cubicBezTo>
                    <a:pt x="391728" y="1278657"/>
                    <a:pt x="385409" y="1444524"/>
                    <a:pt x="341182" y="1525088"/>
                  </a:cubicBezTo>
                  <a:cubicBezTo>
                    <a:pt x="296955" y="1605652"/>
                    <a:pt x="123205" y="1638825"/>
                    <a:pt x="123205" y="163882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591" name="Ellipse 590"/>
          <p:cNvSpPr/>
          <p:nvPr/>
        </p:nvSpPr>
        <p:spPr>
          <a:xfrm>
            <a:off x="98119" y="6570330"/>
            <a:ext cx="484805" cy="486004"/>
          </a:xfrm>
          <a:prstGeom prst="ellipse">
            <a:avLst/>
          </a:prstGeom>
          <a:solidFill>
            <a:srgbClr val="FFFFFF"/>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92" name="Ellipse 591"/>
          <p:cNvSpPr/>
          <p:nvPr/>
        </p:nvSpPr>
        <p:spPr>
          <a:xfrm>
            <a:off x="809937" y="6595170"/>
            <a:ext cx="484805" cy="486004"/>
          </a:xfrm>
          <a:prstGeom prst="ellipse">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95" name="ZoneTexte 594"/>
          <p:cNvSpPr txBox="1"/>
          <p:nvPr/>
        </p:nvSpPr>
        <p:spPr>
          <a:xfrm>
            <a:off x="842846" y="6552021"/>
            <a:ext cx="393369" cy="553998"/>
          </a:xfrm>
          <a:prstGeom prst="rect">
            <a:avLst/>
          </a:prstGeom>
          <a:noFill/>
        </p:spPr>
        <p:txBody>
          <a:bodyPr wrap="none" rtlCol="0">
            <a:spAutoFit/>
          </a:bodyPr>
          <a:lstStyle/>
          <a:p>
            <a:r>
              <a:rPr lang="ar-sa" sz="3000" b="1" dirty="0">
                <a:solidFill>
                  <a:srgbClr val="000000"/>
                </a:solidFill>
                <a:latin typeface="Century Gothic"/>
                <a:cs typeface="Century Gothic"/>
              </a:rPr>
              <a:t>٢</a:t>
            </a:r>
            <a:endParaRPr lang="en-GB" sz="3000" b="1" dirty="0">
              <a:solidFill>
                <a:srgbClr val="000000"/>
              </a:solidFill>
              <a:latin typeface="Century Gothic"/>
              <a:cs typeface="Century Gothic"/>
            </a:endParaRPr>
          </a:p>
        </p:txBody>
      </p:sp>
      <p:sp>
        <p:nvSpPr>
          <p:cNvPr id="596" name="ZoneTexte 595"/>
          <p:cNvSpPr txBox="1"/>
          <p:nvPr/>
        </p:nvSpPr>
        <p:spPr>
          <a:xfrm>
            <a:off x="149466" y="6518283"/>
            <a:ext cx="393369" cy="553998"/>
          </a:xfrm>
          <a:prstGeom prst="rect">
            <a:avLst/>
          </a:prstGeom>
          <a:noFill/>
        </p:spPr>
        <p:txBody>
          <a:bodyPr wrap="none" rtlCol="0">
            <a:spAutoFit/>
          </a:bodyPr>
          <a:lstStyle/>
          <a:p>
            <a:r>
              <a:rPr lang="ar-sa" sz="3000" b="1" dirty="0">
                <a:solidFill>
                  <a:srgbClr val="000000"/>
                </a:solidFill>
                <a:latin typeface="Century Gothic"/>
                <a:cs typeface="Century Gothic"/>
              </a:rPr>
              <a:t>١</a:t>
            </a:r>
            <a:endParaRPr lang="en-GB" sz="3000" b="1" dirty="0">
              <a:solidFill>
                <a:srgbClr val="000000"/>
              </a:solidFill>
              <a:latin typeface="Century Gothic"/>
              <a:cs typeface="Century Gothic"/>
            </a:endParaRPr>
          </a:p>
        </p:txBody>
      </p:sp>
    </p:spTree>
    <p:extLst>
      <p:ext uri="{BB962C8B-B14F-4D97-AF65-F5344CB8AC3E}">
        <p14:creationId xmlns:p14="http://schemas.microsoft.com/office/powerpoint/2010/main" val="111358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941819" y="3493972"/>
            <a:ext cx="1924631" cy="369332"/>
          </a:xfrm>
          <a:prstGeom prst="rect">
            <a:avLst/>
          </a:prstGeom>
          <a:noFill/>
        </p:spPr>
        <p:txBody>
          <a:bodyPr wrap="none" rtlCol="0">
            <a:spAutoFit/>
          </a:bodyPr>
          <a:lstStyle/>
          <a:p>
            <a:r>
              <a:rPr lang="fr-FR" b="1" dirty="0">
                <a:solidFill>
                  <a:srgbClr val="000000"/>
                </a:solidFill>
                <a:latin typeface="Canter Bold"/>
                <a:cs typeface="Canter Bold"/>
              </a:rPr>
              <a:t> </a:t>
            </a:r>
            <a:r>
              <a:rPr lang="ar-sa" b="1" dirty="0">
                <a:solidFill>
                  <a:srgbClr val="000000"/>
                </a:solidFill>
              </a:rPr>
              <a:t>العيادة السويسرية </a:t>
            </a:r>
            <a:r>
              <a:rPr lang="ar-sa" b="1" dirty="0">
                <a:solidFill>
                  <a:srgbClr val="000000"/>
                </a:solidFill>
                <a:latin typeface="Century Gothic"/>
                <a:cs typeface="Century Gothic"/>
              </a:rPr>
              <a:t>MSF</a:t>
            </a:r>
            <a:r>
              <a:rPr lang="fr-FR" b="1" dirty="0">
                <a:solidFill>
                  <a:srgbClr val="000000"/>
                </a:solidFill>
                <a:latin typeface="Century Gothic"/>
                <a:cs typeface="Century Gothic"/>
              </a:rPr>
              <a:t>  </a:t>
            </a:r>
          </a:p>
        </p:txBody>
      </p:sp>
      <p:sp>
        <p:nvSpPr>
          <p:cNvPr id="8" name="ZoneTexte 7"/>
          <p:cNvSpPr txBox="1"/>
          <p:nvPr/>
        </p:nvSpPr>
        <p:spPr>
          <a:xfrm>
            <a:off x="840715" y="1613966"/>
            <a:ext cx="1869091" cy="430887"/>
          </a:xfrm>
          <a:prstGeom prst="rect">
            <a:avLst/>
          </a:prstGeom>
          <a:noFill/>
        </p:spPr>
        <p:txBody>
          <a:bodyPr wrap="none" rtlCol="0">
            <a:spAutoFit/>
          </a:bodyPr>
          <a:lstStyle/>
          <a:p>
            <a:pPr algn="r"/>
            <a:r>
              <a:rPr lang="ar-sa" sz="2200" dirty="0">
                <a:latin typeface="Century Gothic"/>
                <a:cs typeface="Century Gothic"/>
              </a:rPr>
              <a:t>هوبتال دي زاهلي</a:t>
            </a:r>
            <a:endParaRPr lang="en-GB" sz="2200" dirty="0">
              <a:latin typeface="Century Gothic"/>
              <a:cs typeface="Century Gothic"/>
            </a:endParaRPr>
          </a:p>
        </p:txBody>
      </p:sp>
      <p:sp>
        <p:nvSpPr>
          <p:cNvPr id="9" name="ZoneTexte 8"/>
          <p:cNvSpPr txBox="1"/>
          <p:nvPr/>
        </p:nvSpPr>
        <p:spPr>
          <a:xfrm>
            <a:off x="3886030" y="2107783"/>
            <a:ext cx="2557110" cy="338554"/>
          </a:xfrm>
          <a:prstGeom prst="rect">
            <a:avLst/>
          </a:prstGeom>
          <a:noFill/>
        </p:spPr>
        <p:txBody>
          <a:bodyPr wrap="none" rtlCol="0">
            <a:spAutoFit/>
          </a:bodyPr>
          <a:lstStyle/>
          <a:p>
            <a:r>
              <a:rPr lang="ar-sa" sz="1600" dirty="0">
                <a:latin typeface="Century Gothic"/>
                <a:cs typeface="Century Gothic"/>
              </a:rPr>
              <a:t>مركز تنسيق أو اتصال </a:t>
            </a:r>
            <a:r>
              <a:rPr lang="fr-FR" sz="1600" dirty="0">
                <a:latin typeface="Century Gothic"/>
                <a:cs typeface="Century Gothic"/>
              </a:rPr>
              <a:t>)</a:t>
            </a:r>
            <a:r>
              <a:rPr lang="ar-sa" sz="1600" dirty="0">
                <a:latin typeface="Century Gothic"/>
                <a:cs typeface="Century Gothic"/>
              </a:rPr>
              <a:t> للحماية </a:t>
            </a:r>
            <a:r>
              <a:rPr lang="fr-FR" sz="1600" dirty="0">
                <a:latin typeface="Century Gothic"/>
                <a:cs typeface="Century Gothic"/>
              </a:rPr>
              <a:t>(</a:t>
            </a:r>
            <a:r>
              <a:rPr lang="ar-sa" sz="1600" dirty="0">
                <a:latin typeface="Century Gothic"/>
                <a:cs typeface="Century Gothic"/>
              </a:rPr>
              <a:t> </a:t>
            </a:r>
            <a:endParaRPr lang="en-GB" sz="1600" dirty="0">
              <a:latin typeface="Century Gothic"/>
              <a:cs typeface="Century Gothic"/>
            </a:endParaRPr>
          </a:p>
        </p:txBody>
      </p:sp>
      <p:grpSp>
        <p:nvGrpSpPr>
          <p:cNvPr id="15" name="Grouper 14"/>
          <p:cNvGrpSpPr/>
          <p:nvPr/>
        </p:nvGrpSpPr>
        <p:grpSpPr>
          <a:xfrm>
            <a:off x="417183" y="1597395"/>
            <a:ext cx="324010" cy="447458"/>
            <a:chOff x="290085" y="1455009"/>
            <a:chExt cx="324010" cy="447458"/>
          </a:xfrm>
        </p:grpSpPr>
        <p:sp>
          <p:nvSpPr>
            <p:cNvPr id="10" name="Bouée 9"/>
            <p:cNvSpPr/>
            <p:nvPr/>
          </p:nvSpPr>
          <p:spPr>
            <a:xfrm>
              <a:off x="296473" y="1792891"/>
              <a:ext cx="310998" cy="109576"/>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1" name="Forme libre 10"/>
            <p:cNvSpPr/>
            <p:nvPr/>
          </p:nvSpPr>
          <p:spPr>
            <a:xfrm>
              <a:off x="290085" y="1455009"/>
              <a:ext cx="324010" cy="413711"/>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Ellipse 11"/>
            <p:cNvSpPr/>
            <p:nvPr/>
          </p:nvSpPr>
          <p:spPr>
            <a:xfrm>
              <a:off x="354636" y="1525961"/>
              <a:ext cx="192167" cy="163402"/>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3" name="Forme libre 12"/>
          <p:cNvSpPr/>
          <p:nvPr/>
        </p:nvSpPr>
        <p:spPr>
          <a:xfrm>
            <a:off x="-395118" y="165211"/>
            <a:ext cx="5208423"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ectangle 13"/>
          <p:cNvSpPr/>
          <p:nvPr/>
        </p:nvSpPr>
        <p:spPr>
          <a:xfrm>
            <a:off x="123718" y="280546"/>
            <a:ext cx="4458669" cy="400110"/>
          </a:xfrm>
          <a:prstGeom prst="rect">
            <a:avLst/>
          </a:prstGeom>
        </p:spPr>
        <p:txBody>
          <a:bodyPr wrap="none">
            <a:spAutoFit/>
          </a:bodyPr>
          <a:lstStyle/>
          <a:p>
            <a:r>
              <a:rPr lang="ar-sa" sz="2000" b="1" dirty="0">
                <a:latin typeface="Century Gothic"/>
                <a:cs typeface="Century Gothic"/>
              </a:rPr>
              <a:t>الخطوط الساخنة المهمة التي يجب حفظها </a:t>
            </a:r>
            <a:endParaRPr lang="en-GB" sz="2000" b="1" dirty="0">
              <a:latin typeface="Century Gothic"/>
              <a:cs typeface="Century Gothic"/>
            </a:endParaRPr>
          </a:p>
        </p:txBody>
      </p:sp>
      <p:grpSp>
        <p:nvGrpSpPr>
          <p:cNvPr id="16" name="Grouper 15"/>
          <p:cNvGrpSpPr/>
          <p:nvPr/>
        </p:nvGrpSpPr>
        <p:grpSpPr>
          <a:xfrm>
            <a:off x="380276" y="2189668"/>
            <a:ext cx="460439" cy="519218"/>
            <a:chOff x="2260184" y="1950372"/>
            <a:chExt cx="776872" cy="884256"/>
          </a:xfrm>
        </p:grpSpPr>
        <p:sp>
          <p:nvSpPr>
            <p:cNvPr id="19" name="Ellipse 18"/>
            <p:cNvSpPr/>
            <p:nvPr/>
          </p:nvSpPr>
          <p:spPr>
            <a:xfrm>
              <a:off x="2682506" y="2700346"/>
              <a:ext cx="130844" cy="134282"/>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18" name="Image 17" descr="Icone senegal.pdf"/>
            <p:cNvPicPr>
              <a:picLocks noChangeAspect="1"/>
            </p:cNvPicPr>
            <p:nvPr/>
          </p:nvPicPr>
          <p:blipFill rotWithShape="1">
            <a:blip r:embed="rId2">
              <a:extLst>
                <a:ext uri="{28A0092B-C50C-407E-A947-70E740481C1C}">
                  <a14:useLocalDpi xmlns:a14="http://schemas.microsoft.com/office/drawing/2010/main" val="0"/>
                </a:ext>
              </a:extLst>
            </a:blip>
            <a:srcRect l="3175" t="14170" r="79407" b="57530"/>
            <a:stretch/>
          </p:blipFill>
          <p:spPr>
            <a:xfrm>
              <a:off x="2260184" y="1950372"/>
              <a:ext cx="776872" cy="884255"/>
            </a:xfrm>
            <a:prstGeom prst="rect">
              <a:avLst/>
            </a:prstGeom>
          </p:spPr>
        </p:pic>
      </p:grpSp>
      <p:grpSp>
        <p:nvGrpSpPr>
          <p:cNvPr id="21" name="Grouper 20"/>
          <p:cNvGrpSpPr/>
          <p:nvPr/>
        </p:nvGrpSpPr>
        <p:grpSpPr>
          <a:xfrm>
            <a:off x="402555" y="3402107"/>
            <a:ext cx="324010" cy="447458"/>
            <a:chOff x="290085" y="1455009"/>
            <a:chExt cx="324010" cy="447458"/>
          </a:xfrm>
        </p:grpSpPr>
        <p:sp>
          <p:nvSpPr>
            <p:cNvPr id="22" name="Bouée 21"/>
            <p:cNvSpPr/>
            <p:nvPr/>
          </p:nvSpPr>
          <p:spPr>
            <a:xfrm>
              <a:off x="296473" y="1792891"/>
              <a:ext cx="310998" cy="109576"/>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23" name="Forme libre 22"/>
            <p:cNvSpPr/>
            <p:nvPr/>
          </p:nvSpPr>
          <p:spPr>
            <a:xfrm>
              <a:off x="290085" y="1455009"/>
              <a:ext cx="324010" cy="413711"/>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Ellipse 23"/>
            <p:cNvSpPr/>
            <p:nvPr/>
          </p:nvSpPr>
          <p:spPr>
            <a:xfrm>
              <a:off x="354636" y="1525961"/>
              <a:ext cx="192167" cy="163402"/>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5" name="Grouper 24"/>
          <p:cNvGrpSpPr/>
          <p:nvPr/>
        </p:nvGrpSpPr>
        <p:grpSpPr>
          <a:xfrm>
            <a:off x="375156" y="4028127"/>
            <a:ext cx="460439" cy="519218"/>
            <a:chOff x="2260184" y="1950372"/>
            <a:chExt cx="776872" cy="884256"/>
          </a:xfrm>
        </p:grpSpPr>
        <p:sp>
          <p:nvSpPr>
            <p:cNvPr id="26" name="Ellipse 25"/>
            <p:cNvSpPr/>
            <p:nvPr/>
          </p:nvSpPr>
          <p:spPr>
            <a:xfrm>
              <a:off x="2682506" y="2700346"/>
              <a:ext cx="130844" cy="134282"/>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27" name="Image 26" descr="Icone senegal.pdf"/>
            <p:cNvPicPr>
              <a:picLocks noChangeAspect="1"/>
            </p:cNvPicPr>
            <p:nvPr/>
          </p:nvPicPr>
          <p:blipFill rotWithShape="1">
            <a:blip r:embed="rId2">
              <a:extLst>
                <a:ext uri="{28A0092B-C50C-407E-A947-70E740481C1C}">
                  <a14:useLocalDpi xmlns:a14="http://schemas.microsoft.com/office/drawing/2010/main" val="0"/>
                </a:ext>
              </a:extLst>
            </a:blip>
            <a:srcRect l="3175" t="14170" r="79407" b="57530"/>
            <a:stretch/>
          </p:blipFill>
          <p:spPr>
            <a:xfrm>
              <a:off x="2260184" y="1950372"/>
              <a:ext cx="776872" cy="884255"/>
            </a:xfrm>
            <a:prstGeom prst="rect">
              <a:avLst/>
            </a:prstGeom>
          </p:spPr>
        </p:pic>
      </p:grpSp>
      <p:grpSp>
        <p:nvGrpSpPr>
          <p:cNvPr id="28" name="Grouper 27"/>
          <p:cNvGrpSpPr/>
          <p:nvPr/>
        </p:nvGrpSpPr>
        <p:grpSpPr>
          <a:xfrm flipH="1">
            <a:off x="3015985" y="1822156"/>
            <a:ext cx="562642" cy="1215136"/>
            <a:chOff x="2551005" y="3591478"/>
            <a:chExt cx="868089" cy="2253606"/>
          </a:xfrm>
        </p:grpSpPr>
        <p:sp>
          <p:nvSpPr>
            <p:cNvPr id="29" name="Forme libre 28"/>
            <p:cNvSpPr/>
            <p:nvPr/>
          </p:nvSpPr>
          <p:spPr>
            <a:xfrm>
              <a:off x="3239081" y="4135845"/>
              <a:ext cx="98820" cy="234658"/>
            </a:xfrm>
            <a:custGeom>
              <a:avLst/>
              <a:gdLst>
                <a:gd name="connsiteX0" fmla="*/ 0 w 98820"/>
                <a:gd name="connsiteY0" fmla="*/ 0 h 234658"/>
                <a:gd name="connsiteX1" fmla="*/ 14640 w 98820"/>
                <a:gd name="connsiteY1" fmla="*/ 80521 h 234658"/>
                <a:gd name="connsiteX2" fmla="*/ 3660 w 98820"/>
                <a:gd name="connsiteY2" fmla="*/ 183002 h 234658"/>
                <a:gd name="connsiteX3" fmla="*/ 7320 w 98820"/>
                <a:gd name="connsiteY3" fmla="*/ 234243 h 234658"/>
                <a:gd name="connsiteX4" fmla="*/ 47580 w 98820"/>
                <a:gd name="connsiteY4" fmla="*/ 201302 h 234658"/>
                <a:gd name="connsiteX5" fmla="*/ 98820 w 98820"/>
                <a:gd name="connsiteY5" fmla="*/ 102481 h 23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820" h="234658">
                  <a:moveTo>
                    <a:pt x="0" y="0"/>
                  </a:moveTo>
                  <a:cubicBezTo>
                    <a:pt x="7015" y="25010"/>
                    <a:pt x="14030" y="50021"/>
                    <a:pt x="14640" y="80521"/>
                  </a:cubicBezTo>
                  <a:cubicBezTo>
                    <a:pt x="15250" y="111021"/>
                    <a:pt x="4880" y="157382"/>
                    <a:pt x="3660" y="183002"/>
                  </a:cubicBezTo>
                  <a:cubicBezTo>
                    <a:pt x="2440" y="208622"/>
                    <a:pt x="0" y="231193"/>
                    <a:pt x="7320" y="234243"/>
                  </a:cubicBezTo>
                  <a:cubicBezTo>
                    <a:pt x="14640" y="237293"/>
                    <a:pt x="32330" y="223262"/>
                    <a:pt x="47580" y="201302"/>
                  </a:cubicBezTo>
                  <a:cubicBezTo>
                    <a:pt x="62830" y="179342"/>
                    <a:pt x="80825" y="140911"/>
                    <a:pt x="98820" y="10248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2631421" y="4032694"/>
              <a:ext cx="787673" cy="1343944"/>
            </a:xfrm>
            <a:custGeom>
              <a:avLst/>
              <a:gdLst>
                <a:gd name="connsiteX0" fmla="*/ 633280 w 787673"/>
                <a:gd name="connsiteY0" fmla="*/ 330074 h 1343944"/>
                <a:gd name="connsiteX1" fmla="*/ 640600 w 787673"/>
                <a:gd name="connsiteY1" fmla="*/ 469155 h 1343944"/>
                <a:gd name="connsiteX2" fmla="*/ 673540 w 787673"/>
                <a:gd name="connsiteY2" fmla="*/ 465495 h 1343944"/>
                <a:gd name="connsiteX3" fmla="*/ 600340 w 787673"/>
                <a:gd name="connsiteY3" fmla="*/ 556996 h 1343944"/>
                <a:gd name="connsiteX4" fmla="*/ 680860 w 787673"/>
                <a:gd name="connsiteY4" fmla="*/ 509416 h 1343944"/>
                <a:gd name="connsiteX5" fmla="*/ 596680 w 787673"/>
                <a:gd name="connsiteY5" fmla="*/ 575296 h 1343944"/>
                <a:gd name="connsiteX6" fmla="*/ 596680 w 787673"/>
                <a:gd name="connsiteY6" fmla="*/ 622877 h 1343944"/>
                <a:gd name="connsiteX7" fmla="*/ 567401 w 787673"/>
                <a:gd name="connsiteY7" fmla="*/ 655817 h 1343944"/>
                <a:gd name="connsiteX8" fmla="*/ 651580 w 787673"/>
                <a:gd name="connsiteY8" fmla="*/ 685098 h 1343944"/>
                <a:gd name="connsiteX9" fmla="*/ 680860 w 787673"/>
                <a:gd name="connsiteY9" fmla="*/ 725358 h 1343944"/>
                <a:gd name="connsiteX10" fmla="*/ 757720 w 787673"/>
                <a:gd name="connsiteY10" fmla="*/ 608237 h 1343944"/>
                <a:gd name="connsiteX11" fmla="*/ 786999 w 787673"/>
                <a:gd name="connsiteY11" fmla="*/ 472815 h 1343944"/>
                <a:gd name="connsiteX12" fmla="*/ 776019 w 787673"/>
                <a:gd name="connsiteY12" fmla="*/ 366674 h 1343944"/>
                <a:gd name="connsiteX13" fmla="*/ 750400 w 787673"/>
                <a:gd name="connsiteY13" fmla="*/ 136092 h 1343944"/>
                <a:gd name="connsiteX14" fmla="*/ 724780 w 787673"/>
                <a:gd name="connsiteY14" fmla="*/ 81191 h 1343944"/>
                <a:gd name="connsiteX15" fmla="*/ 651580 w 787673"/>
                <a:gd name="connsiteY15" fmla="*/ 670 h 1343944"/>
                <a:gd name="connsiteX16" fmla="*/ 582041 w 787673"/>
                <a:gd name="connsiteY16" fmla="*/ 44591 h 1343944"/>
                <a:gd name="connsiteX17" fmla="*/ 563741 w 787673"/>
                <a:gd name="connsiteY17" fmla="*/ 77531 h 1343944"/>
                <a:gd name="connsiteX18" fmla="*/ 563741 w 787673"/>
                <a:gd name="connsiteY18" fmla="*/ 187332 h 1343944"/>
                <a:gd name="connsiteX19" fmla="*/ 545441 w 787673"/>
                <a:gd name="connsiteY19" fmla="*/ 297133 h 1343944"/>
                <a:gd name="connsiteX20" fmla="*/ 545441 w 787673"/>
                <a:gd name="connsiteY20" fmla="*/ 381314 h 1343944"/>
                <a:gd name="connsiteX21" fmla="*/ 483221 w 787673"/>
                <a:gd name="connsiteY21" fmla="*/ 388634 h 1343944"/>
                <a:gd name="connsiteX22" fmla="*/ 413682 w 787673"/>
                <a:gd name="connsiteY22" fmla="*/ 388634 h 1343944"/>
                <a:gd name="connsiteX23" fmla="*/ 417341 w 787673"/>
                <a:gd name="connsiteY23" fmla="*/ 297133 h 1343944"/>
                <a:gd name="connsiteX24" fmla="*/ 413682 w 787673"/>
                <a:gd name="connsiteY24" fmla="*/ 209292 h 1343944"/>
                <a:gd name="connsiteX25" fmla="*/ 388062 w 787673"/>
                <a:gd name="connsiteY25" fmla="*/ 209292 h 1343944"/>
                <a:gd name="connsiteX26" fmla="*/ 362442 w 787673"/>
                <a:gd name="connsiteY26" fmla="*/ 319094 h 1343944"/>
                <a:gd name="connsiteX27" fmla="*/ 314862 w 787673"/>
                <a:gd name="connsiteY27" fmla="*/ 403275 h 1343944"/>
                <a:gd name="connsiteX28" fmla="*/ 278262 w 787673"/>
                <a:gd name="connsiteY28" fmla="*/ 575296 h 1343944"/>
                <a:gd name="connsiteX29" fmla="*/ 201403 w 787673"/>
                <a:gd name="connsiteY29" fmla="*/ 604577 h 1343944"/>
                <a:gd name="connsiteX30" fmla="*/ 161143 w 787673"/>
                <a:gd name="connsiteY30" fmla="*/ 611897 h 1343944"/>
                <a:gd name="connsiteX31" fmla="*/ 194083 w 787673"/>
                <a:gd name="connsiteY31" fmla="*/ 443535 h 1343944"/>
                <a:gd name="connsiteX32" fmla="*/ 205063 w 787673"/>
                <a:gd name="connsiteY32" fmla="*/ 264193 h 1343944"/>
                <a:gd name="connsiteX33" fmla="*/ 190423 w 787673"/>
                <a:gd name="connsiteY33" fmla="*/ 198312 h 1343944"/>
                <a:gd name="connsiteX34" fmla="*/ 183103 w 787673"/>
                <a:gd name="connsiteY34" fmla="*/ 297133 h 1343944"/>
                <a:gd name="connsiteX35" fmla="*/ 150163 w 787673"/>
                <a:gd name="connsiteY35" fmla="*/ 447195 h 1343944"/>
                <a:gd name="connsiteX36" fmla="*/ 120883 w 787673"/>
                <a:gd name="connsiteY36" fmla="*/ 549676 h 1343944"/>
                <a:gd name="connsiteX37" fmla="*/ 128203 w 787673"/>
                <a:gd name="connsiteY37" fmla="*/ 637517 h 1343944"/>
                <a:gd name="connsiteX38" fmla="*/ 91603 w 787673"/>
                <a:gd name="connsiteY38" fmla="*/ 805879 h 1343944"/>
                <a:gd name="connsiteX39" fmla="*/ 73303 w 787673"/>
                <a:gd name="connsiteY39" fmla="*/ 963261 h 1343944"/>
                <a:gd name="connsiteX40" fmla="*/ 33044 w 787673"/>
                <a:gd name="connsiteY40" fmla="*/ 1102342 h 1343944"/>
                <a:gd name="connsiteX41" fmla="*/ 104 w 787673"/>
                <a:gd name="connsiteY41" fmla="*/ 1252404 h 1343944"/>
                <a:gd name="connsiteX42" fmla="*/ 44024 w 787673"/>
                <a:gd name="connsiteY42" fmla="*/ 1204823 h 1343944"/>
                <a:gd name="connsiteX43" fmla="*/ 62324 w 787673"/>
                <a:gd name="connsiteY43" fmla="*/ 1204823 h 1343944"/>
                <a:gd name="connsiteX44" fmla="*/ 102583 w 787673"/>
                <a:gd name="connsiteY44" fmla="*/ 1223123 h 1343944"/>
                <a:gd name="connsiteX45" fmla="*/ 183103 w 787673"/>
                <a:gd name="connsiteY45" fmla="*/ 1292664 h 1343944"/>
                <a:gd name="connsiteX46" fmla="*/ 292902 w 787673"/>
                <a:gd name="connsiteY46" fmla="*/ 1296324 h 1343944"/>
                <a:gd name="connsiteX47" fmla="*/ 369762 w 787673"/>
                <a:gd name="connsiteY47" fmla="*/ 1340245 h 1343944"/>
                <a:gd name="connsiteX48" fmla="*/ 483221 w 787673"/>
                <a:gd name="connsiteY48" fmla="*/ 1340245 h 1343944"/>
                <a:gd name="connsiteX49" fmla="*/ 556421 w 787673"/>
                <a:gd name="connsiteY49" fmla="*/ 1329265 h 1343944"/>
                <a:gd name="connsiteX50" fmla="*/ 571061 w 787673"/>
                <a:gd name="connsiteY50" fmla="*/ 1259724 h 1343944"/>
                <a:gd name="connsiteX51" fmla="*/ 607660 w 787673"/>
                <a:gd name="connsiteY51" fmla="*/ 1157243 h 1343944"/>
                <a:gd name="connsiteX52" fmla="*/ 633280 w 787673"/>
                <a:gd name="connsiteY52" fmla="*/ 1025481 h 1343944"/>
                <a:gd name="connsiteX53" fmla="*/ 629620 w 787673"/>
                <a:gd name="connsiteY53" fmla="*/ 912020 h 1343944"/>
                <a:gd name="connsiteX54" fmla="*/ 640600 w 787673"/>
                <a:gd name="connsiteY54" fmla="*/ 864440 h 1343944"/>
                <a:gd name="connsiteX55" fmla="*/ 666220 w 787673"/>
                <a:gd name="connsiteY55" fmla="*/ 952281 h 1343944"/>
                <a:gd name="connsiteX56" fmla="*/ 666220 w 787673"/>
                <a:gd name="connsiteY56" fmla="*/ 1054762 h 1343944"/>
                <a:gd name="connsiteX57" fmla="*/ 702820 w 787673"/>
                <a:gd name="connsiteY57" fmla="*/ 1084042 h 1343944"/>
                <a:gd name="connsiteX58" fmla="*/ 728440 w 787673"/>
                <a:gd name="connsiteY58" fmla="*/ 1084042 h 1343944"/>
                <a:gd name="connsiteX59" fmla="*/ 713800 w 787673"/>
                <a:gd name="connsiteY59" fmla="*/ 1021821 h 1343944"/>
                <a:gd name="connsiteX60" fmla="*/ 713800 w 787673"/>
                <a:gd name="connsiteY60" fmla="*/ 941300 h 1343944"/>
                <a:gd name="connsiteX61" fmla="*/ 724780 w 787673"/>
                <a:gd name="connsiteY61" fmla="*/ 838819 h 1343944"/>
                <a:gd name="connsiteX62" fmla="*/ 724780 w 787673"/>
                <a:gd name="connsiteY62" fmla="*/ 750978 h 1343944"/>
                <a:gd name="connsiteX63" fmla="*/ 717460 w 787673"/>
                <a:gd name="connsiteY63" fmla="*/ 718038 h 134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87673" h="1343944">
                  <a:moveTo>
                    <a:pt x="633280" y="330074"/>
                  </a:moveTo>
                  <a:cubicBezTo>
                    <a:pt x="633585" y="388329"/>
                    <a:pt x="633890" y="446585"/>
                    <a:pt x="640600" y="469155"/>
                  </a:cubicBezTo>
                  <a:cubicBezTo>
                    <a:pt x="647310" y="491725"/>
                    <a:pt x="680250" y="450855"/>
                    <a:pt x="673540" y="465495"/>
                  </a:cubicBezTo>
                  <a:cubicBezTo>
                    <a:pt x="666830" y="480135"/>
                    <a:pt x="599120" y="549676"/>
                    <a:pt x="600340" y="556996"/>
                  </a:cubicBezTo>
                  <a:cubicBezTo>
                    <a:pt x="601560" y="564316"/>
                    <a:pt x="681470" y="506366"/>
                    <a:pt x="680860" y="509416"/>
                  </a:cubicBezTo>
                  <a:cubicBezTo>
                    <a:pt x="680250" y="512466"/>
                    <a:pt x="610710" y="556386"/>
                    <a:pt x="596680" y="575296"/>
                  </a:cubicBezTo>
                  <a:cubicBezTo>
                    <a:pt x="582650" y="594206"/>
                    <a:pt x="601560" y="609457"/>
                    <a:pt x="596680" y="622877"/>
                  </a:cubicBezTo>
                  <a:cubicBezTo>
                    <a:pt x="591800" y="636297"/>
                    <a:pt x="558251" y="645447"/>
                    <a:pt x="567401" y="655817"/>
                  </a:cubicBezTo>
                  <a:cubicBezTo>
                    <a:pt x="576551" y="666187"/>
                    <a:pt x="632670" y="673508"/>
                    <a:pt x="651580" y="685098"/>
                  </a:cubicBezTo>
                  <a:cubicBezTo>
                    <a:pt x="670490" y="696688"/>
                    <a:pt x="663170" y="738168"/>
                    <a:pt x="680860" y="725358"/>
                  </a:cubicBezTo>
                  <a:cubicBezTo>
                    <a:pt x="698550" y="712548"/>
                    <a:pt x="740030" y="650328"/>
                    <a:pt x="757720" y="608237"/>
                  </a:cubicBezTo>
                  <a:cubicBezTo>
                    <a:pt x="775410" y="566147"/>
                    <a:pt x="783949" y="513075"/>
                    <a:pt x="786999" y="472815"/>
                  </a:cubicBezTo>
                  <a:cubicBezTo>
                    <a:pt x="790049" y="432555"/>
                    <a:pt x="782119" y="422794"/>
                    <a:pt x="776019" y="366674"/>
                  </a:cubicBezTo>
                  <a:cubicBezTo>
                    <a:pt x="769919" y="310554"/>
                    <a:pt x="758940" y="183672"/>
                    <a:pt x="750400" y="136092"/>
                  </a:cubicBezTo>
                  <a:cubicBezTo>
                    <a:pt x="741860" y="88512"/>
                    <a:pt x="741250" y="103761"/>
                    <a:pt x="724780" y="81191"/>
                  </a:cubicBezTo>
                  <a:cubicBezTo>
                    <a:pt x="708310" y="58621"/>
                    <a:pt x="675370" y="6770"/>
                    <a:pt x="651580" y="670"/>
                  </a:cubicBezTo>
                  <a:cubicBezTo>
                    <a:pt x="627790" y="-5430"/>
                    <a:pt x="596681" y="31781"/>
                    <a:pt x="582041" y="44591"/>
                  </a:cubicBezTo>
                  <a:cubicBezTo>
                    <a:pt x="567401" y="57401"/>
                    <a:pt x="566791" y="53741"/>
                    <a:pt x="563741" y="77531"/>
                  </a:cubicBezTo>
                  <a:cubicBezTo>
                    <a:pt x="560691" y="101321"/>
                    <a:pt x="566791" y="150732"/>
                    <a:pt x="563741" y="187332"/>
                  </a:cubicBezTo>
                  <a:cubicBezTo>
                    <a:pt x="560691" y="223932"/>
                    <a:pt x="548491" y="264803"/>
                    <a:pt x="545441" y="297133"/>
                  </a:cubicBezTo>
                  <a:cubicBezTo>
                    <a:pt x="542391" y="329463"/>
                    <a:pt x="555811" y="366064"/>
                    <a:pt x="545441" y="381314"/>
                  </a:cubicBezTo>
                  <a:cubicBezTo>
                    <a:pt x="535071" y="396564"/>
                    <a:pt x="505181" y="387414"/>
                    <a:pt x="483221" y="388634"/>
                  </a:cubicBezTo>
                  <a:cubicBezTo>
                    <a:pt x="461261" y="389854"/>
                    <a:pt x="424662" y="403884"/>
                    <a:pt x="413682" y="388634"/>
                  </a:cubicBezTo>
                  <a:cubicBezTo>
                    <a:pt x="402702" y="373384"/>
                    <a:pt x="417341" y="327023"/>
                    <a:pt x="417341" y="297133"/>
                  </a:cubicBezTo>
                  <a:cubicBezTo>
                    <a:pt x="417341" y="267243"/>
                    <a:pt x="418562" y="223932"/>
                    <a:pt x="413682" y="209292"/>
                  </a:cubicBezTo>
                  <a:cubicBezTo>
                    <a:pt x="408802" y="194652"/>
                    <a:pt x="396602" y="190992"/>
                    <a:pt x="388062" y="209292"/>
                  </a:cubicBezTo>
                  <a:cubicBezTo>
                    <a:pt x="379522" y="227592"/>
                    <a:pt x="374642" y="286764"/>
                    <a:pt x="362442" y="319094"/>
                  </a:cubicBezTo>
                  <a:cubicBezTo>
                    <a:pt x="350242" y="351424"/>
                    <a:pt x="328892" y="360575"/>
                    <a:pt x="314862" y="403275"/>
                  </a:cubicBezTo>
                  <a:cubicBezTo>
                    <a:pt x="300832" y="445975"/>
                    <a:pt x="297172" y="541746"/>
                    <a:pt x="278262" y="575296"/>
                  </a:cubicBezTo>
                  <a:cubicBezTo>
                    <a:pt x="259352" y="608846"/>
                    <a:pt x="220923" y="598477"/>
                    <a:pt x="201403" y="604577"/>
                  </a:cubicBezTo>
                  <a:cubicBezTo>
                    <a:pt x="181883" y="610677"/>
                    <a:pt x="162363" y="638737"/>
                    <a:pt x="161143" y="611897"/>
                  </a:cubicBezTo>
                  <a:cubicBezTo>
                    <a:pt x="159923" y="585057"/>
                    <a:pt x="186763" y="501486"/>
                    <a:pt x="194083" y="443535"/>
                  </a:cubicBezTo>
                  <a:cubicBezTo>
                    <a:pt x="201403" y="385584"/>
                    <a:pt x="205673" y="305063"/>
                    <a:pt x="205063" y="264193"/>
                  </a:cubicBezTo>
                  <a:cubicBezTo>
                    <a:pt x="204453" y="223323"/>
                    <a:pt x="194083" y="192822"/>
                    <a:pt x="190423" y="198312"/>
                  </a:cubicBezTo>
                  <a:cubicBezTo>
                    <a:pt x="186763" y="203802"/>
                    <a:pt x="189813" y="255652"/>
                    <a:pt x="183103" y="297133"/>
                  </a:cubicBezTo>
                  <a:cubicBezTo>
                    <a:pt x="176393" y="338614"/>
                    <a:pt x="160533" y="405104"/>
                    <a:pt x="150163" y="447195"/>
                  </a:cubicBezTo>
                  <a:cubicBezTo>
                    <a:pt x="139793" y="489286"/>
                    <a:pt x="124543" y="517956"/>
                    <a:pt x="120883" y="549676"/>
                  </a:cubicBezTo>
                  <a:cubicBezTo>
                    <a:pt x="117223" y="581396"/>
                    <a:pt x="133083" y="594817"/>
                    <a:pt x="128203" y="637517"/>
                  </a:cubicBezTo>
                  <a:cubicBezTo>
                    <a:pt x="123323" y="680217"/>
                    <a:pt x="100753" y="751588"/>
                    <a:pt x="91603" y="805879"/>
                  </a:cubicBezTo>
                  <a:cubicBezTo>
                    <a:pt x="82453" y="860170"/>
                    <a:pt x="83063" y="913850"/>
                    <a:pt x="73303" y="963261"/>
                  </a:cubicBezTo>
                  <a:cubicBezTo>
                    <a:pt x="63543" y="1012672"/>
                    <a:pt x="45244" y="1054152"/>
                    <a:pt x="33044" y="1102342"/>
                  </a:cubicBezTo>
                  <a:cubicBezTo>
                    <a:pt x="20844" y="1150533"/>
                    <a:pt x="-1726" y="1235324"/>
                    <a:pt x="104" y="1252404"/>
                  </a:cubicBezTo>
                  <a:cubicBezTo>
                    <a:pt x="1934" y="1269484"/>
                    <a:pt x="33654" y="1212753"/>
                    <a:pt x="44024" y="1204823"/>
                  </a:cubicBezTo>
                  <a:cubicBezTo>
                    <a:pt x="54394" y="1196893"/>
                    <a:pt x="52564" y="1201773"/>
                    <a:pt x="62324" y="1204823"/>
                  </a:cubicBezTo>
                  <a:cubicBezTo>
                    <a:pt x="72084" y="1207873"/>
                    <a:pt x="82453" y="1208483"/>
                    <a:pt x="102583" y="1223123"/>
                  </a:cubicBezTo>
                  <a:cubicBezTo>
                    <a:pt x="122713" y="1237763"/>
                    <a:pt x="151383" y="1280464"/>
                    <a:pt x="183103" y="1292664"/>
                  </a:cubicBezTo>
                  <a:cubicBezTo>
                    <a:pt x="214823" y="1304864"/>
                    <a:pt x="261792" y="1288394"/>
                    <a:pt x="292902" y="1296324"/>
                  </a:cubicBezTo>
                  <a:cubicBezTo>
                    <a:pt x="324012" y="1304254"/>
                    <a:pt x="338042" y="1332925"/>
                    <a:pt x="369762" y="1340245"/>
                  </a:cubicBezTo>
                  <a:cubicBezTo>
                    <a:pt x="401482" y="1347565"/>
                    <a:pt x="452111" y="1342075"/>
                    <a:pt x="483221" y="1340245"/>
                  </a:cubicBezTo>
                  <a:cubicBezTo>
                    <a:pt x="514331" y="1338415"/>
                    <a:pt x="541781" y="1342685"/>
                    <a:pt x="556421" y="1329265"/>
                  </a:cubicBezTo>
                  <a:cubicBezTo>
                    <a:pt x="571061" y="1315845"/>
                    <a:pt x="562521" y="1288394"/>
                    <a:pt x="571061" y="1259724"/>
                  </a:cubicBezTo>
                  <a:cubicBezTo>
                    <a:pt x="579601" y="1231054"/>
                    <a:pt x="597290" y="1196283"/>
                    <a:pt x="607660" y="1157243"/>
                  </a:cubicBezTo>
                  <a:cubicBezTo>
                    <a:pt x="618030" y="1118203"/>
                    <a:pt x="629620" y="1066351"/>
                    <a:pt x="633280" y="1025481"/>
                  </a:cubicBezTo>
                  <a:cubicBezTo>
                    <a:pt x="636940" y="984611"/>
                    <a:pt x="628400" y="938860"/>
                    <a:pt x="629620" y="912020"/>
                  </a:cubicBezTo>
                  <a:cubicBezTo>
                    <a:pt x="630840" y="885180"/>
                    <a:pt x="634500" y="857730"/>
                    <a:pt x="640600" y="864440"/>
                  </a:cubicBezTo>
                  <a:cubicBezTo>
                    <a:pt x="646700" y="871150"/>
                    <a:pt x="661950" y="920561"/>
                    <a:pt x="666220" y="952281"/>
                  </a:cubicBezTo>
                  <a:cubicBezTo>
                    <a:pt x="670490" y="984001"/>
                    <a:pt x="660120" y="1032802"/>
                    <a:pt x="666220" y="1054762"/>
                  </a:cubicBezTo>
                  <a:cubicBezTo>
                    <a:pt x="672320" y="1076722"/>
                    <a:pt x="692450" y="1079162"/>
                    <a:pt x="702820" y="1084042"/>
                  </a:cubicBezTo>
                  <a:cubicBezTo>
                    <a:pt x="713190" y="1088922"/>
                    <a:pt x="726610" y="1094412"/>
                    <a:pt x="728440" y="1084042"/>
                  </a:cubicBezTo>
                  <a:cubicBezTo>
                    <a:pt x="730270" y="1073672"/>
                    <a:pt x="716240" y="1045611"/>
                    <a:pt x="713800" y="1021821"/>
                  </a:cubicBezTo>
                  <a:cubicBezTo>
                    <a:pt x="711360" y="998031"/>
                    <a:pt x="711970" y="971800"/>
                    <a:pt x="713800" y="941300"/>
                  </a:cubicBezTo>
                  <a:cubicBezTo>
                    <a:pt x="715630" y="910800"/>
                    <a:pt x="722950" y="870539"/>
                    <a:pt x="724780" y="838819"/>
                  </a:cubicBezTo>
                  <a:cubicBezTo>
                    <a:pt x="726610" y="807099"/>
                    <a:pt x="726000" y="771108"/>
                    <a:pt x="724780" y="750978"/>
                  </a:cubicBezTo>
                  <a:cubicBezTo>
                    <a:pt x="723560" y="730848"/>
                    <a:pt x="717460" y="718038"/>
                    <a:pt x="717460" y="718038"/>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3154429" y="4710472"/>
              <a:ext cx="135892" cy="161181"/>
            </a:xfrm>
            <a:custGeom>
              <a:avLst/>
              <a:gdLst>
                <a:gd name="connsiteX0" fmla="*/ 77332 w 135892"/>
                <a:gd name="connsiteY0" fmla="*/ 0 h 161181"/>
                <a:gd name="connsiteX1" fmla="*/ 22433 w 135892"/>
                <a:gd name="connsiteY1" fmla="*/ 47580 h 161181"/>
                <a:gd name="connsiteX2" fmla="*/ 473 w 135892"/>
                <a:gd name="connsiteY2" fmla="*/ 98821 h 161181"/>
                <a:gd name="connsiteX3" fmla="*/ 40733 w 135892"/>
                <a:gd name="connsiteY3" fmla="*/ 161041 h 161181"/>
                <a:gd name="connsiteX4" fmla="*/ 77332 w 135892"/>
                <a:gd name="connsiteY4" fmla="*/ 113461 h 161181"/>
                <a:gd name="connsiteX5" fmla="*/ 135892 w 135892"/>
                <a:gd name="connsiteY5" fmla="*/ 40260 h 161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92" h="161181">
                  <a:moveTo>
                    <a:pt x="77332" y="0"/>
                  </a:moveTo>
                  <a:cubicBezTo>
                    <a:pt x="56287" y="15555"/>
                    <a:pt x="35243" y="31110"/>
                    <a:pt x="22433" y="47580"/>
                  </a:cubicBezTo>
                  <a:cubicBezTo>
                    <a:pt x="9623" y="64050"/>
                    <a:pt x="-2577" y="79911"/>
                    <a:pt x="473" y="98821"/>
                  </a:cubicBezTo>
                  <a:cubicBezTo>
                    <a:pt x="3523" y="117731"/>
                    <a:pt x="27923" y="158601"/>
                    <a:pt x="40733" y="161041"/>
                  </a:cubicBezTo>
                  <a:cubicBezTo>
                    <a:pt x="53543" y="163481"/>
                    <a:pt x="61472" y="133591"/>
                    <a:pt x="77332" y="113461"/>
                  </a:cubicBezTo>
                  <a:cubicBezTo>
                    <a:pt x="93192" y="93331"/>
                    <a:pt x="135892" y="40260"/>
                    <a:pt x="135892" y="4026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3369817" y="4648251"/>
              <a:ext cx="33963" cy="409924"/>
            </a:xfrm>
            <a:custGeom>
              <a:avLst/>
              <a:gdLst>
                <a:gd name="connsiteX0" fmla="*/ 33963 w 33963"/>
                <a:gd name="connsiteY0" fmla="*/ 0 h 409924"/>
                <a:gd name="connsiteX1" fmla="*/ 12004 w 33963"/>
                <a:gd name="connsiteY1" fmla="*/ 113461 h 409924"/>
                <a:gd name="connsiteX2" fmla="*/ 26643 w 33963"/>
                <a:gd name="connsiteY2" fmla="*/ 245223 h 409924"/>
                <a:gd name="connsiteX3" fmla="*/ 1024 w 33963"/>
                <a:gd name="connsiteY3" fmla="*/ 303783 h 409924"/>
                <a:gd name="connsiteX4" fmla="*/ 4684 w 33963"/>
                <a:gd name="connsiteY4" fmla="*/ 402604 h 409924"/>
                <a:gd name="connsiteX5" fmla="*/ 1024 w 33963"/>
                <a:gd name="connsiteY5" fmla="*/ 402604 h 4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63" h="409924">
                  <a:moveTo>
                    <a:pt x="33963" y="0"/>
                  </a:moveTo>
                  <a:cubicBezTo>
                    <a:pt x="23593" y="36295"/>
                    <a:pt x="13224" y="72591"/>
                    <a:pt x="12004" y="113461"/>
                  </a:cubicBezTo>
                  <a:cubicBezTo>
                    <a:pt x="10784" y="154331"/>
                    <a:pt x="28473" y="213503"/>
                    <a:pt x="26643" y="245223"/>
                  </a:cubicBezTo>
                  <a:cubicBezTo>
                    <a:pt x="24813" y="276943"/>
                    <a:pt x="4684" y="277553"/>
                    <a:pt x="1024" y="303783"/>
                  </a:cubicBezTo>
                  <a:cubicBezTo>
                    <a:pt x="-2636" y="330013"/>
                    <a:pt x="4684" y="386134"/>
                    <a:pt x="4684" y="402604"/>
                  </a:cubicBezTo>
                  <a:cubicBezTo>
                    <a:pt x="4684" y="419074"/>
                    <a:pt x="1024" y="402604"/>
                    <a:pt x="1024" y="40260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2642505" y="5237517"/>
              <a:ext cx="106623" cy="336724"/>
            </a:xfrm>
            <a:custGeom>
              <a:avLst/>
              <a:gdLst>
                <a:gd name="connsiteX0" fmla="*/ 36600 w 106623"/>
                <a:gd name="connsiteY0" fmla="*/ 0 h 336724"/>
                <a:gd name="connsiteX1" fmla="*/ 54900 w 106623"/>
                <a:gd name="connsiteY1" fmla="*/ 102481 h 336724"/>
                <a:gd name="connsiteX2" fmla="*/ 18300 w 106623"/>
                <a:gd name="connsiteY2" fmla="*/ 219603 h 336724"/>
                <a:gd name="connsiteX3" fmla="*/ 7320 w 106623"/>
                <a:gd name="connsiteY3" fmla="*/ 256203 h 336724"/>
                <a:gd name="connsiteX4" fmla="*/ 106139 w 106623"/>
                <a:gd name="connsiteY4" fmla="*/ 259863 h 336724"/>
                <a:gd name="connsiteX5" fmla="*/ 47580 w 106623"/>
                <a:gd name="connsiteY5" fmla="*/ 259863 h 336724"/>
                <a:gd name="connsiteX6" fmla="*/ 10980 w 106623"/>
                <a:gd name="connsiteY6" fmla="*/ 259863 h 336724"/>
                <a:gd name="connsiteX7" fmla="*/ 0 w 106623"/>
                <a:gd name="connsiteY7" fmla="*/ 336724 h 3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623" h="336724">
                  <a:moveTo>
                    <a:pt x="36600" y="0"/>
                  </a:moveTo>
                  <a:cubicBezTo>
                    <a:pt x="47275" y="32940"/>
                    <a:pt x="57950" y="65880"/>
                    <a:pt x="54900" y="102481"/>
                  </a:cubicBezTo>
                  <a:cubicBezTo>
                    <a:pt x="51850" y="139082"/>
                    <a:pt x="26230" y="193983"/>
                    <a:pt x="18300" y="219603"/>
                  </a:cubicBezTo>
                  <a:cubicBezTo>
                    <a:pt x="10370" y="245223"/>
                    <a:pt x="-7320" y="249493"/>
                    <a:pt x="7320" y="256203"/>
                  </a:cubicBezTo>
                  <a:cubicBezTo>
                    <a:pt x="21960" y="262913"/>
                    <a:pt x="99429" y="259253"/>
                    <a:pt x="106139" y="259863"/>
                  </a:cubicBezTo>
                  <a:cubicBezTo>
                    <a:pt x="112849" y="260473"/>
                    <a:pt x="47580" y="259863"/>
                    <a:pt x="47580" y="259863"/>
                  </a:cubicBezTo>
                  <a:cubicBezTo>
                    <a:pt x="31720" y="259863"/>
                    <a:pt x="18910" y="247053"/>
                    <a:pt x="10980" y="259863"/>
                  </a:cubicBezTo>
                  <a:cubicBezTo>
                    <a:pt x="3050" y="272673"/>
                    <a:pt x="0" y="336724"/>
                    <a:pt x="0" y="33672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 name="Forme libre 33"/>
            <p:cNvSpPr/>
            <p:nvPr/>
          </p:nvSpPr>
          <p:spPr>
            <a:xfrm>
              <a:off x="2551005" y="5548621"/>
              <a:ext cx="164699" cy="296463"/>
            </a:xfrm>
            <a:custGeom>
              <a:avLst/>
              <a:gdLst>
                <a:gd name="connsiteX0" fmla="*/ 164699 w 164699"/>
                <a:gd name="connsiteY0" fmla="*/ 0 h 296463"/>
                <a:gd name="connsiteX1" fmla="*/ 106140 w 164699"/>
                <a:gd name="connsiteY1" fmla="*/ 29280 h 296463"/>
                <a:gd name="connsiteX2" fmla="*/ 73200 w 164699"/>
                <a:gd name="connsiteY2" fmla="*/ 58560 h 296463"/>
                <a:gd name="connsiteX3" fmla="*/ 73200 w 164699"/>
                <a:gd name="connsiteY3" fmla="*/ 95161 h 296463"/>
                <a:gd name="connsiteX4" fmla="*/ 109800 w 164699"/>
                <a:gd name="connsiteY4" fmla="*/ 80521 h 296463"/>
                <a:gd name="connsiteX5" fmla="*/ 69540 w 164699"/>
                <a:gd name="connsiteY5" fmla="*/ 106141 h 296463"/>
                <a:gd name="connsiteX6" fmla="*/ 51240 w 164699"/>
                <a:gd name="connsiteY6" fmla="*/ 186662 h 296463"/>
                <a:gd name="connsiteX7" fmla="*/ 10980 w 164699"/>
                <a:gd name="connsiteY7" fmla="*/ 248882 h 296463"/>
                <a:gd name="connsiteX8" fmla="*/ 0 w 164699"/>
                <a:gd name="connsiteY8" fmla="*/ 296463 h 29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699" h="296463">
                  <a:moveTo>
                    <a:pt x="164699" y="0"/>
                  </a:moveTo>
                  <a:cubicBezTo>
                    <a:pt x="143044" y="9760"/>
                    <a:pt x="121390" y="19520"/>
                    <a:pt x="106140" y="29280"/>
                  </a:cubicBezTo>
                  <a:cubicBezTo>
                    <a:pt x="90890" y="39040"/>
                    <a:pt x="78690" y="47580"/>
                    <a:pt x="73200" y="58560"/>
                  </a:cubicBezTo>
                  <a:cubicBezTo>
                    <a:pt x="67710" y="69540"/>
                    <a:pt x="67100" y="91501"/>
                    <a:pt x="73200" y="95161"/>
                  </a:cubicBezTo>
                  <a:cubicBezTo>
                    <a:pt x="79300" y="98821"/>
                    <a:pt x="110410" y="78691"/>
                    <a:pt x="109800" y="80521"/>
                  </a:cubicBezTo>
                  <a:cubicBezTo>
                    <a:pt x="109190" y="82351"/>
                    <a:pt x="79300" y="88451"/>
                    <a:pt x="69540" y="106141"/>
                  </a:cubicBezTo>
                  <a:cubicBezTo>
                    <a:pt x="59780" y="123831"/>
                    <a:pt x="61000" y="162872"/>
                    <a:pt x="51240" y="186662"/>
                  </a:cubicBezTo>
                  <a:cubicBezTo>
                    <a:pt x="41480" y="210452"/>
                    <a:pt x="19520" y="230582"/>
                    <a:pt x="10980" y="248882"/>
                  </a:cubicBezTo>
                  <a:cubicBezTo>
                    <a:pt x="2440" y="267182"/>
                    <a:pt x="0" y="296463"/>
                    <a:pt x="0" y="2964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2737664" y="5339998"/>
              <a:ext cx="139079" cy="497766"/>
            </a:xfrm>
            <a:custGeom>
              <a:avLst/>
              <a:gdLst>
                <a:gd name="connsiteX0" fmla="*/ 139079 w 139079"/>
                <a:gd name="connsiteY0" fmla="*/ 0 h 497766"/>
                <a:gd name="connsiteX1" fmla="*/ 102480 w 139079"/>
                <a:gd name="connsiteY1" fmla="*/ 146402 h 497766"/>
                <a:gd name="connsiteX2" fmla="*/ 62220 w 139079"/>
                <a:gd name="connsiteY2" fmla="*/ 234243 h 497766"/>
                <a:gd name="connsiteX3" fmla="*/ 54900 w 139079"/>
                <a:gd name="connsiteY3" fmla="*/ 300124 h 497766"/>
                <a:gd name="connsiteX4" fmla="*/ 25620 w 139079"/>
                <a:gd name="connsiteY4" fmla="*/ 387965 h 497766"/>
                <a:gd name="connsiteX5" fmla="*/ 43920 w 139079"/>
                <a:gd name="connsiteY5" fmla="*/ 424565 h 497766"/>
                <a:gd name="connsiteX6" fmla="*/ 0 w 139079"/>
                <a:gd name="connsiteY6" fmla="*/ 497766 h 497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79" h="497766">
                  <a:moveTo>
                    <a:pt x="139079" y="0"/>
                  </a:moveTo>
                  <a:cubicBezTo>
                    <a:pt x="127184" y="53681"/>
                    <a:pt x="115290" y="107362"/>
                    <a:pt x="102480" y="146402"/>
                  </a:cubicBezTo>
                  <a:cubicBezTo>
                    <a:pt x="89670" y="185442"/>
                    <a:pt x="70150" y="208623"/>
                    <a:pt x="62220" y="234243"/>
                  </a:cubicBezTo>
                  <a:cubicBezTo>
                    <a:pt x="54290" y="259863"/>
                    <a:pt x="61000" y="274504"/>
                    <a:pt x="54900" y="300124"/>
                  </a:cubicBezTo>
                  <a:cubicBezTo>
                    <a:pt x="48800" y="325744"/>
                    <a:pt x="27450" y="367225"/>
                    <a:pt x="25620" y="387965"/>
                  </a:cubicBezTo>
                  <a:cubicBezTo>
                    <a:pt x="23790" y="408705"/>
                    <a:pt x="48190" y="406265"/>
                    <a:pt x="43920" y="424565"/>
                  </a:cubicBezTo>
                  <a:cubicBezTo>
                    <a:pt x="39650" y="442865"/>
                    <a:pt x="0" y="497766"/>
                    <a:pt x="0" y="497766"/>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 name="Forme libre 35"/>
            <p:cNvSpPr/>
            <p:nvPr/>
          </p:nvSpPr>
          <p:spPr>
            <a:xfrm>
              <a:off x="2968243" y="5365619"/>
              <a:ext cx="95174" cy="472145"/>
            </a:xfrm>
            <a:custGeom>
              <a:avLst/>
              <a:gdLst>
                <a:gd name="connsiteX0" fmla="*/ 0 w 95174"/>
                <a:gd name="connsiteY0" fmla="*/ 0 h 472145"/>
                <a:gd name="connsiteX1" fmla="*/ 40260 w 95174"/>
                <a:gd name="connsiteY1" fmla="*/ 142741 h 472145"/>
                <a:gd name="connsiteX2" fmla="*/ 69540 w 95174"/>
                <a:gd name="connsiteY2" fmla="*/ 263523 h 472145"/>
                <a:gd name="connsiteX3" fmla="*/ 95159 w 95174"/>
                <a:gd name="connsiteY3" fmla="*/ 362344 h 472145"/>
                <a:gd name="connsiteX4" fmla="*/ 65880 w 95174"/>
                <a:gd name="connsiteY4" fmla="*/ 472145 h 472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74" h="472145">
                  <a:moveTo>
                    <a:pt x="0" y="0"/>
                  </a:moveTo>
                  <a:cubicBezTo>
                    <a:pt x="14335" y="49410"/>
                    <a:pt x="28670" y="98821"/>
                    <a:pt x="40260" y="142741"/>
                  </a:cubicBezTo>
                  <a:cubicBezTo>
                    <a:pt x="51850" y="186661"/>
                    <a:pt x="60390" y="226923"/>
                    <a:pt x="69540" y="263523"/>
                  </a:cubicBezTo>
                  <a:cubicBezTo>
                    <a:pt x="78690" y="300124"/>
                    <a:pt x="95769" y="327574"/>
                    <a:pt x="95159" y="362344"/>
                  </a:cubicBezTo>
                  <a:cubicBezTo>
                    <a:pt x="94549" y="397114"/>
                    <a:pt x="65880" y="472145"/>
                    <a:pt x="65880" y="47214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3176759" y="5372939"/>
              <a:ext cx="26341" cy="464825"/>
            </a:xfrm>
            <a:custGeom>
              <a:avLst/>
              <a:gdLst>
                <a:gd name="connsiteX0" fmla="*/ 18403 w 26341"/>
                <a:gd name="connsiteY0" fmla="*/ 0 h 464825"/>
                <a:gd name="connsiteX1" fmla="*/ 103 w 26341"/>
                <a:gd name="connsiteY1" fmla="*/ 128101 h 464825"/>
                <a:gd name="connsiteX2" fmla="*/ 25723 w 26341"/>
                <a:gd name="connsiteY2" fmla="*/ 237902 h 464825"/>
                <a:gd name="connsiteX3" fmla="*/ 18403 w 26341"/>
                <a:gd name="connsiteY3" fmla="*/ 336723 h 464825"/>
                <a:gd name="connsiteX4" fmla="*/ 18403 w 26341"/>
                <a:gd name="connsiteY4" fmla="*/ 464825 h 46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1" h="464825">
                  <a:moveTo>
                    <a:pt x="18403" y="0"/>
                  </a:moveTo>
                  <a:cubicBezTo>
                    <a:pt x="8643" y="44225"/>
                    <a:pt x="-1117" y="88451"/>
                    <a:pt x="103" y="128101"/>
                  </a:cubicBezTo>
                  <a:cubicBezTo>
                    <a:pt x="1323" y="167751"/>
                    <a:pt x="22673" y="203132"/>
                    <a:pt x="25723" y="237902"/>
                  </a:cubicBezTo>
                  <a:cubicBezTo>
                    <a:pt x="28773" y="272672"/>
                    <a:pt x="19623" y="298903"/>
                    <a:pt x="18403" y="336723"/>
                  </a:cubicBezTo>
                  <a:cubicBezTo>
                    <a:pt x="17183" y="374543"/>
                    <a:pt x="18403" y="464825"/>
                    <a:pt x="18403" y="46482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a:off x="2851124" y="3591478"/>
              <a:ext cx="436489" cy="529727"/>
            </a:xfrm>
            <a:custGeom>
              <a:avLst/>
              <a:gdLst>
                <a:gd name="connsiteX0" fmla="*/ 435537 w 436489"/>
                <a:gd name="connsiteY0" fmla="*/ 441886 h 529727"/>
                <a:gd name="connsiteX1" fmla="*/ 398937 w 436489"/>
                <a:gd name="connsiteY1" fmla="*/ 390646 h 529727"/>
                <a:gd name="connsiteX2" fmla="*/ 435537 w 436489"/>
                <a:gd name="connsiteY2" fmla="*/ 343065 h 529727"/>
                <a:gd name="connsiteX3" fmla="*/ 420897 w 436489"/>
                <a:gd name="connsiteY3" fmla="*/ 313785 h 529727"/>
                <a:gd name="connsiteX4" fmla="*/ 369658 w 436489"/>
                <a:gd name="connsiteY4" fmla="*/ 350385 h 529727"/>
                <a:gd name="connsiteX5" fmla="*/ 428217 w 436489"/>
                <a:gd name="connsiteY5" fmla="*/ 291824 h 529727"/>
                <a:gd name="connsiteX6" fmla="*/ 428217 w 436489"/>
                <a:gd name="connsiteY6" fmla="*/ 247904 h 529727"/>
                <a:gd name="connsiteX7" fmla="*/ 413577 w 436489"/>
                <a:gd name="connsiteY7" fmla="*/ 222284 h 529727"/>
                <a:gd name="connsiteX8" fmla="*/ 384297 w 436489"/>
                <a:gd name="connsiteY8" fmla="*/ 269864 h 529727"/>
                <a:gd name="connsiteX9" fmla="*/ 344038 w 436489"/>
                <a:gd name="connsiteY9" fmla="*/ 302805 h 529727"/>
                <a:gd name="connsiteX10" fmla="*/ 424557 w 436489"/>
                <a:gd name="connsiteY10" fmla="*/ 207644 h 529727"/>
                <a:gd name="connsiteX11" fmla="*/ 395277 w 436489"/>
                <a:gd name="connsiteY11" fmla="*/ 127123 h 529727"/>
                <a:gd name="connsiteX12" fmla="*/ 369658 w 436489"/>
                <a:gd name="connsiteY12" fmla="*/ 72222 h 529727"/>
                <a:gd name="connsiteX13" fmla="*/ 314758 w 436489"/>
                <a:gd name="connsiteY13" fmla="*/ 53922 h 529727"/>
                <a:gd name="connsiteX14" fmla="*/ 256198 w 436489"/>
                <a:gd name="connsiteY14" fmla="*/ 2681 h 529727"/>
                <a:gd name="connsiteX15" fmla="*/ 179339 w 436489"/>
                <a:gd name="connsiteY15" fmla="*/ 13661 h 529727"/>
                <a:gd name="connsiteX16" fmla="*/ 106139 w 436489"/>
                <a:gd name="connsiteY16" fmla="*/ 68562 h 529727"/>
                <a:gd name="connsiteX17" fmla="*/ 146399 w 436489"/>
                <a:gd name="connsiteY17" fmla="*/ 123463 h 529727"/>
                <a:gd name="connsiteX18" fmla="*/ 172019 w 436489"/>
                <a:gd name="connsiteY18" fmla="*/ 200323 h 529727"/>
                <a:gd name="connsiteX19" fmla="*/ 172019 w 436489"/>
                <a:gd name="connsiteY19" fmla="*/ 306465 h 529727"/>
                <a:gd name="connsiteX20" fmla="*/ 212278 w 436489"/>
                <a:gd name="connsiteY20" fmla="*/ 368685 h 529727"/>
                <a:gd name="connsiteX21" fmla="*/ 168359 w 436489"/>
                <a:gd name="connsiteY21" fmla="*/ 416266 h 529727"/>
                <a:gd name="connsiteX22" fmla="*/ 124439 w 436489"/>
                <a:gd name="connsiteY22" fmla="*/ 460186 h 529727"/>
                <a:gd name="connsiteX23" fmla="*/ 98819 w 436489"/>
                <a:gd name="connsiteY23" fmla="*/ 441886 h 529727"/>
                <a:gd name="connsiteX24" fmla="*/ 113459 w 436489"/>
                <a:gd name="connsiteY24" fmla="*/ 386986 h 529727"/>
                <a:gd name="connsiteX25" fmla="*/ 73199 w 436489"/>
                <a:gd name="connsiteY25" fmla="*/ 346725 h 529727"/>
                <a:gd name="connsiteX26" fmla="*/ 43919 w 436489"/>
                <a:gd name="connsiteY26" fmla="*/ 273524 h 529727"/>
                <a:gd name="connsiteX27" fmla="*/ 36599 w 436489"/>
                <a:gd name="connsiteY27" fmla="*/ 203984 h 529727"/>
                <a:gd name="connsiteX28" fmla="*/ 3660 w 436489"/>
                <a:gd name="connsiteY28" fmla="*/ 269864 h 529727"/>
                <a:gd name="connsiteX29" fmla="*/ 40259 w 436489"/>
                <a:gd name="connsiteY29" fmla="*/ 361365 h 529727"/>
                <a:gd name="connsiteX30" fmla="*/ 69539 w 436489"/>
                <a:gd name="connsiteY30" fmla="*/ 412606 h 529727"/>
                <a:gd name="connsiteX31" fmla="*/ 51239 w 436489"/>
                <a:gd name="connsiteY31" fmla="*/ 474826 h 529727"/>
                <a:gd name="connsiteX32" fmla="*/ 0 w 436489"/>
                <a:gd name="connsiteY32" fmla="*/ 529727 h 52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6489" h="529727">
                  <a:moveTo>
                    <a:pt x="435537" y="441886"/>
                  </a:moveTo>
                  <a:cubicBezTo>
                    <a:pt x="417237" y="424501"/>
                    <a:pt x="398937" y="407116"/>
                    <a:pt x="398937" y="390646"/>
                  </a:cubicBezTo>
                  <a:cubicBezTo>
                    <a:pt x="398937" y="374176"/>
                    <a:pt x="431877" y="355875"/>
                    <a:pt x="435537" y="343065"/>
                  </a:cubicBezTo>
                  <a:cubicBezTo>
                    <a:pt x="439197" y="330255"/>
                    <a:pt x="431877" y="312565"/>
                    <a:pt x="420897" y="313785"/>
                  </a:cubicBezTo>
                  <a:cubicBezTo>
                    <a:pt x="409917" y="315005"/>
                    <a:pt x="368438" y="354045"/>
                    <a:pt x="369658" y="350385"/>
                  </a:cubicBezTo>
                  <a:cubicBezTo>
                    <a:pt x="370878" y="346725"/>
                    <a:pt x="418457" y="308904"/>
                    <a:pt x="428217" y="291824"/>
                  </a:cubicBezTo>
                  <a:cubicBezTo>
                    <a:pt x="437977" y="274744"/>
                    <a:pt x="430657" y="259494"/>
                    <a:pt x="428217" y="247904"/>
                  </a:cubicBezTo>
                  <a:cubicBezTo>
                    <a:pt x="425777" y="236314"/>
                    <a:pt x="420897" y="218624"/>
                    <a:pt x="413577" y="222284"/>
                  </a:cubicBezTo>
                  <a:cubicBezTo>
                    <a:pt x="406257" y="225944"/>
                    <a:pt x="395887" y="256444"/>
                    <a:pt x="384297" y="269864"/>
                  </a:cubicBezTo>
                  <a:cubicBezTo>
                    <a:pt x="372707" y="283284"/>
                    <a:pt x="337328" y="313175"/>
                    <a:pt x="344038" y="302805"/>
                  </a:cubicBezTo>
                  <a:cubicBezTo>
                    <a:pt x="350748" y="292435"/>
                    <a:pt x="416017" y="236924"/>
                    <a:pt x="424557" y="207644"/>
                  </a:cubicBezTo>
                  <a:cubicBezTo>
                    <a:pt x="433097" y="178364"/>
                    <a:pt x="404427" y="149693"/>
                    <a:pt x="395277" y="127123"/>
                  </a:cubicBezTo>
                  <a:cubicBezTo>
                    <a:pt x="386127" y="104553"/>
                    <a:pt x="383078" y="84422"/>
                    <a:pt x="369658" y="72222"/>
                  </a:cubicBezTo>
                  <a:cubicBezTo>
                    <a:pt x="356238" y="60022"/>
                    <a:pt x="333668" y="65512"/>
                    <a:pt x="314758" y="53922"/>
                  </a:cubicBezTo>
                  <a:cubicBezTo>
                    <a:pt x="295848" y="42332"/>
                    <a:pt x="278768" y="9391"/>
                    <a:pt x="256198" y="2681"/>
                  </a:cubicBezTo>
                  <a:cubicBezTo>
                    <a:pt x="233628" y="-4029"/>
                    <a:pt x="204349" y="2681"/>
                    <a:pt x="179339" y="13661"/>
                  </a:cubicBezTo>
                  <a:cubicBezTo>
                    <a:pt x="154329" y="24641"/>
                    <a:pt x="111629" y="50262"/>
                    <a:pt x="106139" y="68562"/>
                  </a:cubicBezTo>
                  <a:cubicBezTo>
                    <a:pt x="100649" y="86862"/>
                    <a:pt x="135419" y="101503"/>
                    <a:pt x="146399" y="123463"/>
                  </a:cubicBezTo>
                  <a:cubicBezTo>
                    <a:pt x="157379" y="145423"/>
                    <a:pt x="167749" y="169823"/>
                    <a:pt x="172019" y="200323"/>
                  </a:cubicBezTo>
                  <a:cubicBezTo>
                    <a:pt x="176289" y="230823"/>
                    <a:pt x="165309" y="278405"/>
                    <a:pt x="172019" y="306465"/>
                  </a:cubicBezTo>
                  <a:cubicBezTo>
                    <a:pt x="178729" y="334525"/>
                    <a:pt x="212888" y="350385"/>
                    <a:pt x="212278" y="368685"/>
                  </a:cubicBezTo>
                  <a:cubicBezTo>
                    <a:pt x="211668" y="386985"/>
                    <a:pt x="182999" y="401016"/>
                    <a:pt x="168359" y="416266"/>
                  </a:cubicBezTo>
                  <a:cubicBezTo>
                    <a:pt x="153719" y="431516"/>
                    <a:pt x="136029" y="455916"/>
                    <a:pt x="124439" y="460186"/>
                  </a:cubicBezTo>
                  <a:cubicBezTo>
                    <a:pt x="112849" y="464456"/>
                    <a:pt x="100649" y="454086"/>
                    <a:pt x="98819" y="441886"/>
                  </a:cubicBezTo>
                  <a:cubicBezTo>
                    <a:pt x="96989" y="429686"/>
                    <a:pt x="117729" y="402846"/>
                    <a:pt x="113459" y="386986"/>
                  </a:cubicBezTo>
                  <a:cubicBezTo>
                    <a:pt x="109189" y="371126"/>
                    <a:pt x="84789" y="365635"/>
                    <a:pt x="73199" y="346725"/>
                  </a:cubicBezTo>
                  <a:cubicBezTo>
                    <a:pt x="61609" y="327815"/>
                    <a:pt x="50019" y="297314"/>
                    <a:pt x="43919" y="273524"/>
                  </a:cubicBezTo>
                  <a:cubicBezTo>
                    <a:pt x="37819" y="249734"/>
                    <a:pt x="43309" y="204594"/>
                    <a:pt x="36599" y="203984"/>
                  </a:cubicBezTo>
                  <a:cubicBezTo>
                    <a:pt x="29889" y="203374"/>
                    <a:pt x="3050" y="243634"/>
                    <a:pt x="3660" y="269864"/>
                  </a:cubicBezTo>
                  <a:cubicBezTo>
                    <a:pt x="4270" y="296094"/>
                    <a:pt x="29279" y="337575"/>
                    <a:pt x="40259" y="361365"/>
                  </a:cubicBezTo>
                  <a:cubicBezTo>
                    <a:pt x="51239" y="385155"/>
                    <a:pt x="67709" y="393696"/>
                    <a:pt x="69539" y="412606"/>
                  </a:cubicBezTo>
                  <a:cubicBezTo>
                    <a:pt x="71369" y="431516"/>
                    <a:pt x="62829" y="455306"/>
                    <a:pt x="51239" y="474826"/>
                  </a:cubicBezTo>
                  <a:cubicBezTo>
                    <a:pt x="39649" y="494346"/>
                    <a:pt x="0" y="529727"/>
                    <a:pt x="0" y="529727"/>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 name="Forme libre 38"/>
            <p:cNvSpPr/>
            <p:nvPr/>
          </p:nvSpPr>
          <p:spPr>
            <a:xfrm>
              <a:off x="3125622" y="3974803"/>
              <a:ext cx="117119" cy="95162"/>
            </a:xfrm>
            <a:custGeom>
              <a:avLst/>
              <a:gdLst>
                <a:gd name="connsiteX0" fmla="*/ 117119 w 117119"/>
                <a:gd name="connsiteY0" fmla="*/ 0 h 95162"/>
                <a:gd name="connsiteX1" fmla="*/ 51240 w 117119"/>
                <a:gd name="connsiteY1" fmla="*/ 47581 h 95162"/>
                <a:gd name="connsiteX2" fmla="*/ 0 w 117119"/>
                <a:gd name="connsiteY2" fmla="*/ 95162 h 95162"/>
              </a:gdLst>
              <a:ahLst/>
              <a:cxnLst>
                <a:cxn ang="0">
                  <a:pos x="connsiteX0" y="connsiteY0"/>
                </a:cxn>
                <a:cxn ang="0">
                  <a:pos x="connsiteX1" y="connsiteY1"/>
                </a:cxn>
                <a:cxn ang="0">
                  <a:pos x="connsiteX2" y="connsiteY2"/>
                </a:cxn>
              </a:cxnLst>
              <a:rect l="l" t="t" r="r" b="b"/>
              <a:pathLst>
                <a:path w="117119" h="95162">
                  <a:moveTo>
                    <a:pt x="117119" y="0"/>
                  </a:moveTo>
                  <a:cubicBezTo>
                    <a:pt x="93939" y="15860"/>
                    <a:pt x="70760" y="31721"/>
                    <a:pt x="51240" y="47581"/>
                  </a:cubicBezTo>
                  <a:cubicBezTo>
                    <a:pt x="31720" y="63441"/>
                    <a:pt x="0" y="95162"/>
                    <a:pt x="0" y="9516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2853011" y="4088265"/>
              <a:ext cx="345811" cy="157381"/>
            </a:xfrm>
            <a:custGeom>
              <a:avLst/>
              <a:gdLst>
                <a:gd name="connsiteX0" fmla="*/ 345811 w 345811"/>
                <a:gd name="connsiteY0" fmla="*/ 0 h 157381"/>
                <a:gd name="connsiteX1" fmla="*/ 261631 w 345811"/>
                <a:gd name="connsiteY1" fmla="*/ 65880 h 157381"/>
                <a:gd name="connsiteX2" fmla="*/ 173792 w 345811"/>
                <a:gd name="connsiteY2" fmla="*/ 135421 h 157381"/>
                <a:gd name="connsiteX3" fmla="*/ 74972 w 345811"/>
                <a:gd name="connsiteY3" fmla="*/ 157381 h 157381"/>
                <a:gd name="connsiteX4" fmla="*/ 5433 w 345811"/>
                <a:gd name="connsiteY4" fmla="*/ 131761 h 157381"/>
                <a:gd name="connsiteX5" fmla="*/ 5433 w 345811"/>
                <a:gd name="connsiteY5" fmla="*/ 113461 h 157381"/>
                <a:gd name="connsiteX6" fmla="*/ 12753 w 345811"/>
                <a:gd name="connsiteY6" fmla="*/ 91501 h 157381"/>
                <a:gd name="connsiteX7" fmla="*/ 53012 w 345811"/>
                <a:gd name="connsiteY7" fmla="*/ 128101 h 157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1" h="157381">
                  <a:moveTo>
                    <a:pt x="345811" y="0"/>
                  </a:moveTo>
                  <a:lnTo>
                    <a:pt x="261631" y="65880"/>
                  </a:lnTo>
                  <a:cubicBezTo>
                    <a:pt x="232961" y="88450"/>
                    <a:pt x="204902" y="120171"/>
                    <a:pt x="173792" y="135421"/>
                  </a:cubicBezTo>
                  <a:cubicBezTo>
                    <a:pt x="142682" y="150671"/>
                    <a:pt x="103032" y="157991"/>
                    <a:pt x="74972" y="157381"/>
                  </a:cubicBezTo>
                  <a:cubicBezTo>
                    <a:pt x="46912" y="156771"/>
                    <a:pt x="17023" y="139081"/>
                    <a:pt x="5433" y="131761"/>
                  </a:cubicBezTo>
                  <a:cubicBezTo>
                    <a:pt x="-6157" y="124441"/>
                    <a:pt x="4213" y="120171"/>
                    <a:pt x="5433" y="113461"/>
                  </a:cubicBezTo>
                  <a:cubicBezTo>
                    <a:pt x="6653" y="106751"/>
                    <a:pt x="4823" y="89061"/>
                    <a:pt x="12753" y="91501"/>
                  </a:cubicBezTo>
                  <a:cubicBezTo>
                    <a:pt x="20683" y="93941"/>
                    <a:pt x="53012" y="128101"/>
                    <a:pt x="53012"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a:off x="2893895" y="3660040"/>
              <a:ext cx="48728" cy="135422"/>
            </a:xfrm>
            <a:custGeom>
              <a:avLst/>
              <a:gdLst>
                <a:gd name="connsiteX0" fmla="*/ 48728 w 48728"/>
                <a:gd name="connsiteY0" fmla="*/ 0 h 135422"/>
                <a:gd name="connsiteX1" fmla="*/ 4808 w 48728"/>
                <a:gd name="connsiteY1" fmla="*/ 54901 h 135422"/>
                <a:gd name="connsiteX2" fmla="*/ 1148 w 48728"/>
                <a:gd name="connsiteY2" fmla="*/ 135422 h 135422"/>
              </a:gdLst>
              <a:ahLst/>
              <a:cxnLst>
                <a:cxn ang="0">
                  <a:pos x="connsiteX0" y="connsiteY0"/>
                </a:cxn>
                <a:cxn ang="0">
                  <a:pos x="connsiteX1" y="connsiteY1"/>
                </a:cxn>
                <a:cxn ang="0">
                  <a:pos x="connsiteX2" y="connsiteY2"/>
                </a:cxn>
              </a:cxnLst>
              <a:rect l="l" t="t" r="r" b="b"/>
              <a:pathLst>
                <a:path w="48728" h="135422">
                  <a:moveTo>
                    <a:pt x="48728" y="0"/>
                  </a:moveTo>
                  <a:cubicBezTo>
                    <a:pt x="30733" y="16165"/>
                    <a:pt x="12738" y="32331"/>
                    <a:pt x="4808" y="54901"/>
                  </a:cubicBezTo>
                  <a:cubicBezTo>
                    <a:pt x="-3122" y="77471"/>
                    <a:pt x="1148" y="135422"/>
                    <a:pt x="1148" y="13542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a:off x="3056082" y="3714941"/>
              <a:ext cx="51325" cy="226922"/>
            </a:xfrm>
            <a:custGeom>
              <a:avLst/>
              <a:gdLst>
                <a:gd name="connsiteX0" fmla="*/ 0 w 51325"/>
                <a:gd name="connsiteY0" fmla="*/ 226922 h 226922"/>
                <a:gd name="connsiteX1" fmla="*/ 32940 w 51325"/>
                <a:gd name="connsiteY1" fmla="*/ 172022 h 226922"/>
                <a:gd name="connsiteX2" fmla="*/ 51240 w 51325"/>
                <a:gd name="connsiteY2" fmla="*/ 91501 h 226922"/>
                <a:gd name="connsiteX3" fmla="*/ 40260 w 51325"/>
                <a:gd name="connsiteY3" fmla="*/ 0 h 226922"/>
              </a:gdLst>
              <a:ahLst/>
              <a:cxnLst>
                <a:cxn ang="0">
                  <a:pos x="connsiteX0" y="connsiteY0"/>
                </a:cxn>
                <a:cxn ang="0">
                  <a:pos x="connsiteX1" y="connsiteY1"/>
                </a:cxn>
                <a:cxn ang="0">
                  <a:pos x="connsiteX2" y="connsiteY2"/>
                </a:cxn>
                <a:cxn ang="0">
                  <a:pos x="connsiteX3" y="connsiteY3"/>
                </a:cxn>
              </a:cxnLst>
              <a:rect l="l" t="t" r="r" b="b"/>
              <a:pathLst>
                <a:path w="51325" h="226922">
                  <a:moveTo>
                    <a:pt x="0" y="226922"/>
                  </a:moveTo>
                  <a:cubicBezTo>
                    <a:pt x="12200" y="210757"/>
                    <a:pt x="24400" y="194592"/>
                    <a:pt x="32940" y="172022"/>
                  </a:cubicBezTo>
                  <a:cubicBezTo>
                    <a:pt x="41480" y="149452"/>
                    <a:pt x="50020" y="120171"/>
                    <a:pt x="51240" y="91501"/>
                  </a:cubicBezTo>
                  <a:cubicBezTo>
                    <a:pt x="52460" y="62831"/>
                    <a:pt x="40260" y="0"/>
                    <a:pt x="40260" y="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2953603" y="3784481"/>
              <a:ext cx="198205" cy="301462"/>
            </a:xfrm>
            <a:custGeom>
              <a:avLst/>
              <a:gdLst>
                <a:gd name="connsiteX0" fmla="*/ 193979 w 198205"/>
                <a:gd name="connsiteY0" fmla="*/ 0 h 301462"/>
                <a:gd name="connsiteX1" fmla="*/ 193979 w 198205"/>
                <a:gd name="connsiteY1" fmla="*/ 109802 h 301462"/>
                <a:gd name="connsiteX2" fmla="*/ 150059 w 198205"/>
                <a:gd name="connsiteY2" fmla="*/ 197643 h 301462"/>
                <a:gd name="connsiteX3" fmla="*/ 95159 w 198205"/>
                <a:gd name="connsiteY3" fmla="*/ 230583 h 301462"/>
                <a:gd name="connsiteX4" fmla="*/ 40260 w 198205"/>
                <a:gd name="connsiteY4" fmla="*/ 300124 h 301462"/>
                <a:gd name="connsiteX5" fmla="*/ 0 w 198205"/>
                <a:gd name="connsiteY5" fmla="*/ 278163 h 301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205" h="301462">
                  <a:moveTo>
                    <a:pt x="193979" y="0"/>
                  </a:moveTo>
                  <a:cubicBezTo>
                    <a:pt x="197639" y="38430"/>
                    <a:pt x="201299" y="76861"/>
                    <a:pt x="193979" y="109802"/>
                  </a:cubicBezTo>
                  <a:cubicBezTo>
                    <a:pt x="186659" y="142743"/>
                    <a:pt x="166529" y="177513"/>
                    <a:pt x="150059" y="197643"/>
                  </a:cubicBezTo>
                  <a:cubicBezTo>
                    <a:pt x="133589" y="217773"/>
                    <a:pt x="113459" y="213503"/>
                    <a:pt x="95159" y="230583"/>
                  </a:cubicBezTo>
                  <a:cubicBezTo>
                    <a:pt x="76859" y="247663"/>
                    <a:pt x="56120" y="292194"/>
                    <a:pt x="40260" y="300124"/>
                  </a:cubicBezTo>
                  <a:cubicBezTo>
                    <a:pt x="24400" y="308054"/>
                    <a:pt x="0" y="278163"/>
                    <a:pt x="0" y="2781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3187842" y="3806442"/>
              <a:ext cx="25620" cy="54900"/>
            </a:xfrm>
            <a:custGeom>
              <a:avLst/>
              <a:gdLst>
                <a:gd name="connsiteX0" fmla="*/ 25620 w 25620"/>
                <a:gd name="connsiteY0" fmla="*/ 0 h 54900"/>
                <a:gd name="connsiteX1" fmla="*/ 0 w 25620"/>
                <a:gd name="connsiteY1" fmla="*/ 54900 h 54900"/>
              </a:gdLst>
              <a:ahLst/>
              <a:cxnLst>
                <a:cxn ang="0">
                  <a:pos x="connsiteX0" y="connsiteY0"/>
                </a:cxn>
                <a:cxn ang="0">
                  <a:pos x="connsiteX1" y="connsiteY1"/>
                </a:cxn>
              </a:cxnLst>
              <a:rect l="l" t="t" r="r" b="b"/>
              <a:pathLst>
                <a:path w="25620" h="54900">
                  <a:moveTo>
                    <a:pt x="25620" y="0"/>
                  </a:moveTo>
                  <a:lnTo>
                    <a:pt x="0" y="5490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942623" y="3744221"/>
              <a:ext cx="54900" cy="14640"/>
            </a:xfrm>
            <a:custGeom>
              <a:avLst/>
              <a:gdLst>
                <a:gd name="connsiteX0" fmla="*/ 54900 w 54900"/>
                <a:gd name="connsiteY0" fmla="*/ 0 h 14640"/>
                <a:gd name="connsiteX1" fmla="*/ 0 w 54900"/>
                <a:gd name="connsiteY1" fmla="*/ 14640 h 14640"/>
              </a:gdLst>
              <a:ahLst/>
              <a:cxnLst>
                <a:cxn ang="0">
                  <a:pos x="connsiteX0" y="connsiteY0"/>
                </a:cxn>
                <a:cxn ang="0">
                  <a:pos x="connsiteX1" y="connsiteY1"/>
                </a:cxn>
              </a:cxnLst>
              <a:rect l="l" t="t" r="r" b="b"/>
              <a:pathLst>
                <a:path w="54900" h="14640">
                  <a:moveTo>
                    <a:pt x="54900" y="0"/>
                  </a:moveTo>
                  <a:lnTo>
                    <a:pt x="0" y="1464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a:off x="2913343" y="3758861"/>
              <a:ext cx="117120" cy="186662"/>
            </a:xfrm>
            <a:custGeom>
              <a:avLst/>
              <a:gdLst>
                <a:gd name="connsiteX0" fmla="*/ 0 w 117120"/>
                <a:gd name="connsiteY0" fmla="*/ 0 h 186662"/>
                <a:gd name="connsiteX1" fmla="*/ 3660 w 117120"/>
                <a:gd name="connsiteY1" fmla="*/ 91501 h 186662"/>
                <a:gd name="connsiteX2" fmla="*/ 14640 w 117120"/>
                <a:gd name="connsiteY2" fmla="*/ 128102 h 186662"/>
                <a:gd name="connsiteX3" fmla="*/ 32940 w 117120"/>
                <a:gd name="connsiteY3" fmla="*/ 120781 h 186662"/>
                <a:gd name="connsiteX4" fmla="*/ 69540 w 117120"/>
                <a:gd name="connsiteY4" fmla="*/ 113461 h 186662"/>
                <a:gd name="connsiteX5" fmla="*/ 18300 w 117120"/>
                <a:gd name="connsiteY5" fmla="*/ 142742 h 186662"/>
                <a:gd name="connsiteX6" fmla="*/ 43920 w 117120"/>
                <a:gd name="connsiteY6" fmla="*/ 164702 h 186662"/>
                <a:gd name="connsiteX7" fmla="*/ 54900 w 117120"/>
                <a:gd name="connsiteY7" fmla="*/ 186662 h 186662"/>
                <a:gd name="connsiteX8" fmla="*/ 117120 w 117120"/>
                <a:gd name="connsiteY8" fmla="*/ 164702 h 186662"/>
                <a:gd name="connsiteX9" fmla="*/ 117120 w 117120"/>
                <a:gd name="connsiteY9" fmla="*/ 164702 h 18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120" h="186662">
                  <a:moveTo>
                    <a:pt x="0" y="0"/>
                  </a:moveTo>
                  <a:cubicBezTo>
                    <a:pt x="610" y="35075"/>
                    <a:pt x="1220" y="70151"/>
                    <a:pt x="3660" y="91501"/>
                  </a:cubicBezTo>
                  <a:cubicBezTo>
                    <a:pt x="6100" y="112851"/>
                    <a:pt x="9760" y="123222"/>
                    <a:pt x="14640" y="128102"/>
                  </a:cubicBezTo>
                  <a:cubicBezTo>
                    <a:pt x="19520" y="132982"/>
                    <a:pt x="23790" y="123221"/>
                    <a:pt x="32940" y="120781"/>
                  </a:cubicBezTo>
                  <a:cubicBezTo>
                    <a:pt x="42090" y="118341"/>
                    <a:pt x="71980" y="109801"/>
                    <a:pt x="69540" y="113461"/>
                  </a:cubicBezTo>
                  <a:cubicBezTo>
                    <a:pt x="67100" y="117121"/>
                    <a:pt x="22570" y="134202"/>
                    <a:pt x="18300" y="142742"/>
                  </a:cubicBezTo>
                  <a:cubicBezTo>
                    <a:pt x="14030" y="151282"/>
                    <a:pt x="37820" y="157382"/>
                    <a:pt x="43920" y="164702"/>
                  </a:cubicBezTo>
                  <a:cubicBezTo>
                    <a:pt x="50020" y="172022"/>
                    <a:pt x="42700" y="186662"/>
                    <a:pt x="54900" y="186662"/>
                  </a:cubicBezTo>
                  <a:cubicBezTo>
                    <a:pt x="67100" y="186662"/>
                    <a:pt x="117120" y="164702"/>
                    <a:pt x="117120" y="164702"/>
                  </a:cubicBezTo>
                  <a:lnTo>
                    <a:pt x="117120" y="164702"/>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a:off x="2953603" y="3784481"/>
              <a:ext cx="58560" cy="0"/>
            </a:xfrm>
            <a:custGeom>
              <a:avLst/>
              <a:gdLst>
                <a:gd name="connsiteX0" fmla="*/ 0 w 58560"/>
                <a:gd name="connsiteY0" fmla="*/ 0 h 0"/>
                <a:gd name="connsiteX1" fmla="*/ 58560 w 58560"/>
                <a:gd name="connsiteY1" fmla="*/ 0 h 0"/>
              </a:gdLst>
              <a:ahLst/>
              <a:cxnLst>
                <a:cxn ang="0">
                  <a:pos x="connsiteX0" y="connsiteY0"/>
                </a:cxn>
                <a:cxn ang="0">
                  <a:pos x="connsiteX1" y="connsiteY1"/>
                </a:cxn>
              </a:cxnLst>
              <a:rect l="l" t="t" r="r" b="b"/>
              <a:pathLst>
                <a:path w="58560">
                  <a:moveTo>
                    <a:pt x="0" y="0"/>
                  </a:moveTo>
                  <a:lnTo>
                    <a:pt x="58560" y="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a:off x="2656191" y="4164896"/>
              <a:ext cx="187613" cy="314993"/>
            </a:xfrm>
            <a:custGeom>
              <a:avLst/>
              <a:gdLst>
                <a:gd name="connsiteX0" fmla="*/ 187613 w 187613"/>
                <a:gd name="connsiteY0" fmla="*/ 22190 h 314993"/>
                <a:gd name="connsiteX1" fmla="*/ 81473 w 187613"/>
                <a:gd name="connsiteY1" fmla="*/ 18530 h 314993"/>
                <a:gd name="connsiteX2" fmla="*/ 41214 w 187613"/>
                <a:gd name="connsiteY2" fmla="*/ 18530 h 314993"/>
                <a:gd name="connsiteX3" fmla="*/ 41214 w 187613"/>
                <a:gd name="connsiteY3" fmla="*/ 230 h 314993"/>
                <a:gd name="connsiteX4" fmla="*/ 954 w 187613"/>
                <a:gd name="connsiteY4" fmla="*/ 33170 h 314993"/>
                <a:gd name="connsiteX5" fmla="*/ 15594 w 187613"/>
                <a:gd name="connsiteY5" fmla="*/ 84410 h 314993"/>
                <a:gd name="connsiteX6" fmla="*/ 48533 w 187613"/>
                <a:gd name="connsiteY6" fmla="*/ 84410 h 314993"/>
                <a:gd name="connsiteX7" fmla="*/ 11934 w 187613"/>
                <a:gd name="connsiteY7" fmla="*/ 99051 h 314993"/>
                <a:gd name="connsiteX8" fmla="*/ 11934 w 187613"/>
                <a:gd name="connsiteY8" fmla="*/ 230812 h 314993"/>
                <a:gd name="connsiteX9" fmla="*/ 66833 w 187613"/>
                <a:gd name="connsiteY9" fmla="*/ 278393 h 314993"/>
                <a:gd name="connsiteX10" fmla="*/ 118073 w 187613"/>
                <a:gd name="connsiteY10" fmla="*/ 314993 h 31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7613" h="314993">
                  <a:moveTo>
                    <a:pt x="187613" y="22190"/>
                  </a:moveTo>
                  <a:lnTo>
                    <a:pt x="81473" y="18530"/>
                  </a:lnTo>
                  <a:cubicBezTo>
                    <a:pt x="57073" y="17920"/>
                    <a:pt x="47924" y="21580"/>
                    <a:pt x="41214" y="18530"/>
                  </a:cubicBezTo>
                  <a:cubicBezTo>
                    <a:pt x="34504" y="15480"/>
                    <a:pt x="47924" y="-2210"/>
                    <a:pt x="41214" y="230"/>
                  </a:cubicBezTo>
                  <a:cubicBezTo>
                    <a:pt x="34504" y="2670"/>
                    <a:pt x="5224" y="19140"/>
                    <a:pt x="954" y="33170"/>
                  </a:cubicBezTo>
                  <a:cubicBezTo>
                    <a:pt x="-3316" y="47200"/>
                    <a:pt x="7664" y="75870"/>
                    <a:pt x="15594" y="84410"/>
                  </a:cubicBezTo>
                  <a:cubicBezTo>
                    <a:pt x="23524" y="92950"/>
                    <a:pt x="49143" y="81970"/>
                    <a:pt x="48533" y="84410"/>
                  </a:cubicBezTo>
                  <a:cubicBezTo>
                    <a:pt x="47923" y="86850"/>
                    <a:pt x="18034" y="74651"/>
                    <a:pt x="11934" y="99051"/>
                  </a:cubicBezTo>
                  <a:cubicBezTo>
                    <a:pt x="5834" y="123451"/>
                    <a:pt x="2784" y="200922"/>
                    <a:pt x="11934" y="230812"/>
                  </a:cubicBezTo>
                  <a:cubicBezTo>
                    <a:pt x="21084" y="260702"/>
                    <a:pt x="49143" y="264363"/>
                    <a:pt x="66833" y="278393"/>
                  </a:cubicBezTo>
                  <a:cubicBezTo>
                    <a:pt x="84523" y="292423"/>
                    <a:pt x="118073" y="314993"/>
                    <a:pt x="118073" y="31499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a:off x="2701064" y="4209046"/>
              <a:ext cx="139080" cy="128101"/>
            </a:xfrm>
            <a:custGeom>
              <a:avLst/>
              <a:gdLst>
                <a:gd name="connsiteX0" fmla="*/ 139080 w 139080"/>
                <a:gd name="connsiteY0" fmla="*/ 0 h 128101"/>
                <a:gd name="connsiteX1" fmla="*/ 43920 w 139080"/>
                <a:gd name="connsiteY1" fmla="*/ 43921 h 128101"/>
                <a:gd name="connsiteX2" fmla="*/ 76860 w 139080"/>
                <a:gd name="connsiteY2" fmla="*/ 58561 h 128101"/>
                <a:gd name="connsiteX3" fmla="*/ 0 w 139080"/>
                <a:gd name="connsiteY3" fmla="*/ 128101 h 128101"/>
              </a:gdLst>
              <a:ahLst/>
              <a:cxnLst>
                <a:cxn ang="0">
                  <a:pos x="connsiteX0" y="connsiteY0"/>
                </a:cxn>
                <a:cxn ang="0">
                  <a:pos x="connsiteX1" y="connsiteY1"/>
                </a:cxn>
                <a:cxn ang="0">
                  <a:pos x="connsiteX2" y="connsiteY2"/>
                </a:cxn>
                <a:cxn ang="0">
                  <a:pos x="connsiteX3" y="connsiteY3"/>
                </a:cxn>
              </a:cxnLst>
              <a:rect l="l" t="t" r="r" b="b"/>
              <a:pathLst>
                <a:path w="139080" h="128101">
                  <a:moveTo>
                    <a:pt x="139080" y="0"/>
                  </a:moveTo>
                  <a:cubicBezTo>
                    <a:pt x="96685" y="17080"/>
                    <a:pt x="54290" y="34161"/>
                    <a:pt x="43920" y="43921"/>
                  </a:cubicBezTo>
                  <a:cubicBezTo>
                    <a:pt x="33550" y="53681"/>
                    <a:pt x="84180" y="44531"/>
                    <a:pt x="76860" y="58561"/>
                  </a:cubicBezTo>
                  <a:cubicBezTo>
                    <a:pt x="69540" y="72591"/>
                    <a:pt x="0" y="128101"/>
                    <a:pt x="0"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a:off x="2664399" y="3941779"/>
              <a:ext cx="149110" cy="217018"/>
            </a:xfrm>
            <a:custGeom>
              <a:avLst/>
              <a:gdLst>
                <a:gd name="connsiteX0" fmla="*/ 146465 w 149110"/>
                <a:gd name="connsiteY0" fmla="*/ 197726 h 217018"/>
                <a:gd name="connsiteX1" fmla="*/ 124505 w 149110"/>
                <a:gd name="connsiteY1" fmla="*/ 102565 h 217018"/>
                <a:gd name="connsiteX2" fmla="*/ 43985 w 149110"/>
                <a:gd name="connsiteY2" fmla="*/ 84 h 217018"/>
                <a:gd name="connsiteX3" fmla="*/ 84245 w 149110"/>
                <a:gd name="connsiteY3" fmla="*/ 84265 h 217018"/>
                <a:gd name="connsiteX4" fmla="*/ 18366 w 149110"/>
                <a:gd name="connsiteY4" fmla="*/ 40345 h 217018"/>
                <a:gd name="connsiteX5" fmla="*/ 76925 w 149110"/>
                <a:gd name="connsiteY5" fmla="*/ 95245 h 217018"/>
                <a:gd name="connsiteX6" fmla="*/ 11046 w 149110"/>
                <a:gd name="connsiteY6" fmla="*/ 69625 h 217018"/>
                <a:gd name="connsiteX7" fmla="*/ 36665 w 149110"/>
                <a:gd name="connsiteY7" fmla="*/ 120865 h 217018"/>
                <a:gd name="connsiteX8" fmla="*/ 66 w 149110"/>
                <a:gd name="connsiteY8" fmla="*/ 109885 h 217018"/>
                <a:gd name="connsiteX9" fmla="*/ 47645 w 149110"/>
                <a:gd name="connsiteY9" fmla="*/ 201386 h 217018"/>
                <a:gd name="connsiteX10" fmla="*/ 73265 w 149110"/>
                <a:gd name="connsiteY10" fmla="*/ 216026 h 217018"/>
                <a:gd name="connsiteX11" fmla="*/ 146465 w 149110"/>
                <a:gd name="connsiteY11" fmla="*/ 197726 h 217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110" h="217018">
                  <a:moveTo>
                    <a:pt x="146465" y="197726"/>
                  </a:moveTo>
                  <a:cubicBezTo>
                    <a:pt x="155005" y="178816"/>
                    <a:pt x="141585" y="135505"/>
                    <a:pt x="124505" y="102565"/>
                  </a:cubicBezTo>
                  <a:cubicBezTo>
                    <a:pt x="107425" y="69625"/>
                    <a:pt x="50695" y="3134"/>
                    <a:pt x="43985" y="84"/>
                  </a:cubicBezTo>
                  <a:cubicBezTo>
                    <a:pt x="37275" y="-2966"/>
                    <a:pt x="88515" y="77555"/>
                    <a:pt x="84245" y="84265"/>
                  </a:cubicBezTo>
                  <a:cubicBezTo>
                    <a:pt x="79975" y="90975"/>
                    <a:pt x="19586" y="38515"/>
                    <a:pt x="18366" y="40345"/>
                  </a:cubicBezTo>
                  <a:cubicBezTo>
                    <a:pt x="17146" y="42175"/>
                    <a:pt x="78145" y="90365"/>
                    <a:pt x="76925" y="95245"/>
                  </a:cubicBezTo>
                  <a:cubicBezTo>
                    <a:pt x="75705" y="100125"/>
                    <a:pt x="17756" y="65355"/>
                    <a:pt x="11046" y="69625"/>
                  </a:cubicBezTo>
                  <a:cubicBezTo>
                    <a:pt x="4336" y="73895"/>
                    <a:pt x="38495" y="114155"/>
                    <a:pt x="36665" y="120865"/>
                  </a:cubicBezTo>
                  <a:cubicBezTo>
                    <a:pt x="34835" y="127575"/>
                    <a:pt x="-1764" y="96465"/>
                    <a:pt x="66" y="109885"/>
                  </a:cubicBezTo>
                  <a:cubicBezTo>
                    <a:pt x="1896" y="123305"/>
                    <a:pt x="35445" y="183696"/>
                    <a:pt x="47645" y="201386"/>
                  </a:cubicBezTo>
                  <a:cubicBezTo>
                    <a:pt x="59845" y="219076"/>
                    <a:pt x="58625" y="217856"/>
                    <a:pt x="73265" y="216026"/>
                  </a:cubicBezTo>
                  <a:cubicBezTo>
                    <a:pt x="87905" y="214196"/>
                    <a:pt x="137925" y="216636"/>
                    <a:pt x="146465" y="197726"/>
                  </a:cubicBezTo>
                  <a:close/>
                </a:path>
              </a:pathLst>
            </a:cu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1" name="ZoneTexte 50"/>
          <p:cNvSpPr txBox="1"/>
          <p:nvPr/>
        </p:nvSpPr>
        <p:spPr>
          <a:xfrm>
            <a:off x="920096" y="2240304"/>
            <a:ext cx="1923461" cy="369332"/>
          </a:xfrm>
          <a:prstGeom prst="rect">
            <a:avLst/>
          </a:prstGeom>
          <a:noFill/>
        </p:spPr>
        <p:txBody>
          <a:bodyPr wrap="none" rtlCol="0">
            <a:spAutoFit/>
          </a:bodyPr>
          <a:lstStyle/>
          <a:p>
            <a:r>
              <a:rPr lang="en-GB" dirty="0">
                <a:latin typeface="Century Gothic"/>
                <a:cs typeface="Century Gothic"/>
              </a:rPr>
              <a:t>+961 70 756 722</a:t>
            </a:r>
          </a:p>
        </p:txBody>
      </p:sp>
      <p:sp>
        <p:nvSpPr>
          <p:cNvPr id="52" name="ZoneTexte 51"/>
          <p:cNvSpPr txBox="1"/>
          <p:nvPr/>
        </p:nvSpPr>
        <p:spPr>
          <a:xfrm>
            <a:off x="914272" y="2671145"/>
            <a:ext cx="1795534" cy="369332"/>
          </a:xfrm>
          <a:prstGeom prst="rect">
            <a:avLst/>
          </a:prstGeom>
          <a:noFill/>
        </p:spPr>
        <p:txBody>
          <a:bodyPr wrap="none" rtlCol="0">
            <a:spAutoFit/>
          </a:bodyPr>
          <a:lstStyle/>
          <a:p>
            <a:r>
              <a:rPr lang="en-GB" dirty="0">
                <a:latin typeface="Century Gothic"/>
                <a:cs typeface="Century Gothic"/>
              </a:rPr>
              <a:t>+961 3 729 386</a:t>
            </a:r>
          </a:p>
        </p:txBody>
      </p:sp>
      <p:sp>
        <p:nvSpPr>
          <p:cNvPr id="53" name="ZoneTexte 52"/>
          <p:cNvSpPr txBox="1"/>
          <p:nvPr/>
        </p:nvSpPr>
        <p:spPr>
          <a:xfrm>
            <a:off x="4140450" y="2561801"/>
            <a:ext cx="1693280" cy="307777"/>
          </a:xfrm>
          <a:prstGeom prst="rect">
            <a:avLst/>
          </a:prstGeom>
          <a:noFill/>
        </p:spPr>
        <p:txBody>
          <a:bodyPr wrap="none" rtlCol="0">
            <a:spAutoFit/>
          </a:bodyPr>
          <a:lstStyle/>
          <a:p>
            <a:r>
              <a:rPr lang="en-GB" sz="1400" dirty="0" err="1">
                <a:latin typeface="Century Gothic"/>
                <a:cs typeface="Century Gothic"/>
              </a:rPr>
              <a:t>Dr.</a:t>
            </a:r>
            <a:r>
              <a:rPr lang="en-GB" sz="1400" dirty="0">
                <a:latin typeface="Century Gothic"/>
                <a:cs typeface="Century Gothic"/>
              </a:rPr>
              <a:t> Sandra </a:t>
            </a:r>
            <a:r>
              <a:rPr lang="en-GB" sz="1400" dirty="0" err="1">
                <a:latin typeface="Century Gothic"/>
                <a:cs typeface="Century Gothic"/>
              </a:rPr>
              <a:t>Biagini</a:t>
            </a:r>
            <a:endParaRPr lang="en-GB" sz="1400" dirty="0">
              <a:latin typeface="Century Gothic"/>
              <a:cs typeface="Century Gothic"/>
            </a:endParaRPr>
          </a:p>
        </p:txBody>
      </p:sp>
      <p:sp>
        <p:nvSpPr>
          <p:cNvPr id="54" name="ZoneTexte 53"/>
          <p:cNvSpPr txBox="1"/>
          <p:nvPr/>
        </p:nvSpPr>
        <p:spPr>
          <a:xfrm>
            <a:off x="1070255" y="4078763"/>
            <a:ext cx="1923461" cy="369332"/>
          </a:xfrm>
          <a:prstGeom prst="rect">
            <a:avLst/>
          </a:prstGeom>
          <a:noFill/>
        </p:spPr>
        <p:txBody>
          <a:bodyPr wrap="none" rtlCol="0">
            <a:spAutoFit/>
          </a:bodyPr>
          <a:lstStyle/>
          <a:p>
            <a:r>
              <a:rPr lang="en-GB" dirty="0">
                <a:latin typeface="Century Gothic"/>
                <a:cs typeface="Century Gothic"/>
              </a:rPr>
              <a:t>+961 70 520 195</a:t>
            </a:r>
          </a:p>
        </p:txBody>
      </p:sp>
      <p:sp>
        <p:nvSpPr>
          <p:cNvPr id="55" name="ZoneTexte 54"/>
          <p:cNvSpPr txBox="1"/>
          <p:nvPr/>
        </p:nvSpPr>
        <p:spPr>
          <a:xfrm>
            <a:off x="1070916" y="4509604"/>
            <a:ext cx="1923461" cy="369332"/>
          </a:xfrm>
          <a:prstGeom prst="rect">
            <a:avLst/>
          </a:prstGeom>
          <a:noFill/>
        </p:spPr>
        <p:txBody>
          <a:bodyPr wrap="none" rtlCol="0">
            <a:spAutoFit/>
          </a:bodyPr>
          <a:lstStyle/>
          <a:p>
            <a:r>
              <a:rPr lang="en-GB" dirty="0">
                <a:latin typeface="Century Gothic"/>
                <a:cs typeface="Century Gothic"/>
              </a:rPr>
              <a:t>+961 71 862 943</a:t>
            </a:r>
          </a:p>
        </p:txBody>
      </p:sp>
      <p:grpSp>
        <p:nvGrpSpPr>
          <p:cNvPr id="56" name="Grouper 55"/>
          <p:cNvGrpSpPr/>
          <p:nvPr/>
        </p:nvGrpSpPr>
        <p:grpSpPr>
          <a:xfrm flipH="1">
            <a:off x="3070175" y="3538153"/>
            <a:ext cx="562642" cy="1215136"/>
            <a:chOff x="2551005" y="3591478"/>
            <a:chExt cx="868089" cy="2253606"/>
          </a:xfrm>
        </p:grpSpPr>
        <p:sp>
          <p:nvSpPr>
            <p:cNvPr id="57" name="Forme libre 56"/>
            <p:cNvSpPr/>
            <p:nvPr/>
          </p:nvSpPr>
          <p:spPr>
            <a:xfrm>
              <a:off x="3239081" y="4135845"/>
              <a:ext cx="98820" cy="234658"/>
            </a:xfrm>
            <a:custGeom>
              <a:avLst/>
              <a:gdLst>
                <a:gd name="connsiteX0" fmla="*/ 0 w 98820"/>
                <a:gd name="connsiteY0" fmla="*/ 0 h 234658"/>
                <a:gd name="connsiteX1" fmla="*/ 14640 w 98820"/>
                <a:gd name="connsiteY1" fmla="*/ 80521 h 234658"/>
                <a:gd name="connsiteX2" fmla="*/ 3660 w 98820"/>
                <a:gd name="connsiteY2" fmla="*/ 183002 h 234658"/>
                <a:gd name="connsiteX3" fmla="*/ 7320 w 98820"/>
                <a:gd name="connsiteY3" fmla="*/ 234243 h 234658"/>
                <a:gd name="connsiteX4" fmla="*/ 47580 w 98820"/>
                <a:gd name="connsiteY4" fmla="*/ 201302 h 234658"/>
                <a:gd name="connsiteX5" fmla="*/ 98820 w 98820"/>
                <a:gd name="connsiteY5" fmla="*/ 102481 h 23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820" h="234658">
                  <a:moveTo>
                    <a:pt x="0" y="0"/>
                  </a:moveTo>
                  <a:cubicBezTo>
                    <a:pt x="7015" y="25010"/>
                    <a:pt x="14030" y="50021"/>
                    <a:pt x="14640" y="80521"/>
                  </a:cubicBezTo>
                  <a:cubicBezTo>
                    <a:pt x="15250" y="111021"/>
                    <a:pt x="4880" y="157382"/>
                    <a:pt x="3660" y="183002"/>
                  </a:cubicBezTo>
                  <a:cubicBezTo>
                    <a:pt x="2440" y="208622"/>
                    <a:pt x="0" y="231193"/>
                    <a:pt x="7320" y="234243"/>
                  </a:cubicBezTo>
                  <a:cubicBezTo>
                    <a:pt x="14640" y="237293"/>
                    <a:pt x="32330" y="223262"/>
                    <a:pt x="47580" y="201302"/>
                  </a:cubicBezTo>
                  <a:cubicBezTo>
                    <a:pt x="62830" y="179342"/>
                    <a:pt x="80825" y="140911"/>
                    <a:pt x="98820" y="10248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a:off x="2631421" y="4032694"/>
              <a:ext cx="787673" cy="1343944"/>
            </a:xfrm>
            <a:custGeom>
              <a:avLst/>
              <a:gdLst>
                <a:gd name="connsiteX0" fmla="*/ 633280 w 787673"/>
                <a:gd name="connsiteY0" fmla="*/ 330074 h 1343944"/>
                <a:gd name="connsiteX1" fmla="*/ 640600 w 787673"/>
                <a:gd name="connsiteY1" fmla="*/ 469155 h 1343944"/>
                <a:gd name="connsiteX2" fmla="*/ 673540 w 787673"/>
                <a:gd name="connsiteY2" fmla="*/ 465495 h 1343944"/>
                <a:gd name="connsiteX3" fmla="*/ 600340 w 787673"/>
                <a:gd name="connsiteY3" fmla="*/ 556996 h 1343944"/>
                <a:gd name="connsiteX4" fmla="*/ 680860 w 787673"/>
                <a:gd name="connsiteY4" fmla="*/ 509416 h 1343944"/>
                <a:gd name="connsiteX5" fmla="*/ 596680 w 787673"/>
                <a:gd name="connsiteY5" fmla="*/ 575296 h 1343944"/>
                <a:gd name="connsiteX6" fmla="*/ 596680 w 787673"/>
                <a:gd name="connsiteY6" fmla="*/ 622877 h 1343944"/>
                <a:gd name="connsiteX7" fmla="*/ 567401 w 787673"/>
                <a:gd name="connsiteY7" fmla="*/ 655817 h 1343944"/>
                <a:gd name="connsiteX8" fmla="*/ 651580 w 787673"/>
                <a:gd name="connsiteY8" fmla="*/ 685098 h 1343944"/>
                <a:gd name="connsiteX9" fmla="*/ 680860 w 787673"/>
                <a:gd name="connsiteY9" fmla="*/ 725358 h 1343944"/>
                <a:gd name="connsiteX10" fmla="*/ 757720 w 787673"/>
                <a:gd name="connsiteY10" fmla="*/ 608237 h 1343944"/>
                <a:gd name="connsiteX11" fmla="*/ 786999 w 787673"/>
                <a:gd name="connsiteY11" fmla="*/ 472815 h 1343944"/>
                <a:gd name="connsiteX12" fmla="*/ 776019 w 787673"/>
                <a:gd name="connsiteY12" fmla="*/ 366674 h 1343944"/>
                <a:gd name="connsiteX13" fmla="*/ 750400 w 787673"/>
                <a:gd name="connsiteY13" fmla="*/ 136092 h 1343944"/>
                <a:gd name="connsiteX14" fmla="*/ 724780 w 787673"/>
                <a:gd name="connsiteY14" fmla="*/ 81191 h 1343944"/>
                <a:gd name="connsiteX15" fmla="*/ 651580 w 787673"/>
                <a:gd name="connsiteY15" fmla="*/ 670 h 1343944"/>
                <a:gd name="connsiteX16" fmla="*/ 582041 w 787673"/>
                <a:gd name="connsiteY16" fmla="*/ 44591 h 1343944"/>
                <a:gd name="connsiteX17" fmla="*/ 563741 w 787673"/>
                <a:gd name="connsiteY17" fmla="*/ 77531 h 1343944"/>
                <a:gd name="connsiteX18" fmla="*/ 563741 w 787673"/>
                <a:gd name="connsiteY18" fmla="*/ 187332 h 1343944"/>
                <a:gd name="connsiteX19" fmla="*/ 545441 w 787673"/>
                <a:gd name="connsiteY19" fmla="*/ 297133 h 1343944"/>
                <a:gd name="connsiteX20" fmla="*/ 545441 w 787673"/>
                <a:gd name="connsiteY20" fmla="*/ 381314 h 1343944"/>
                <a:gd name="connsiteX21" fmla="*/ 483221 w 787673"/>
                <a:gd name="connsiteY21" fmla="*/ 388634 h 1343944"/>
                <a:gd name="connsiteX22" fmla="*/ 413682 w 787673"/>
                <a:gd name="connsiteY22" fmla="*/ 388634 h 1343944"/>
                <a:gd name="connsiteX23" fmla="*/ 417341 w 787673"/>
                <a:gd name="connsiteY23" fmla="*/ 297133 h 1343944"/>
                <a:gd name="connsiteX24" fmla="*/ 413682 w 787673"/>
                <a:gd name="connsiteY24" fmla="*/ 209292 h 1343944"/>
                <a:gd name="connsiteX25" fmla="*/ 388062 w 787673"/>
                <a:gd name="connsiteY25" fmla="*/ 209292 h 1343944"/>
                <a:gd name="connsiteX26" fmla="*/ 362442 w 787673"/>
                <a:gd name="connsiteY26" fmla="*/ 319094 h 1343944"/>
                <a:gd name="connsiteX27" fmla="*/ 314862 w 787673"/>
                <a:gd name="connsiteY27" fmla="*/ 403275 h 1343944"/>
                <a:gd name="connsiteX28" fmla="*/ 278262 w 787673"/>
                <a:gd name="connsiteY28" fmla="*/ 575296 h 1343944"/>
                <a:gd name="connsiteX29" fmla="*/ 201403 w 787673"/>
                <a:gd name="connsiteY29" fmla="*/ 604577 h 1343944"/>
                <a:gd name="connsiteX30" fmla="*/ 161143 w 787673"/>
                <a:gd name="connsiteY30" fmla="*/ 611897 h 1343944"/>
                <a:gd name="connsiteX31" fmla="*/ 194083 w 787673"/>
                <a:gd name="connsiteY31" fmla="*/ 443535 h 1343944"/>
                <a:gd name="connsiteX32" fmla="*/ 205063 w 787673"/>
                <a:gd name="connsiteY32" fmla="*/ 264193 h 1343944"/>
                <a:gd name="connsiteX33" fmla="*/ 190423 w 787673"/>
                <a:gd name="connsiteY33" fmla="*/ 198312 h 1343944"/>
                <a:gd name="connsiteX34" fmla="*/ 183103 w 787673"/>
                <a:gd name="connsiteY34" fmla="*/ 297133 h 1343944"/>
                <a:gd name="connsiteX35" fmla="*/ 150163 w 787673"/>
                <a:gd name="connsiteY35" fmla="*/ 447195 h 1343944"/>
                <a:gd name="connsiteX36" fmla="*/ 120883 w 787673"/>
                <a:gd name="connsiteY36" fmla="*/ 549676 h 1343944"/>
                <a:gd name="connsiteX37" fmla="*/ 128203 w 787673"/>
                <a:gd name="connsiteY37" fmla="*/ 637517 h 1343944"/>
                <a:gd name="connsiteX38" fmla="*/ 91603 w 787673"/>
                <a:gd name="connsiteY38" fmla="*/ 805879 h 1343944"/>
                <a:gd name="connsiteX39" fmla="*/ 73303 w 787673"/>
                <a:gd name="connsiteY39" fmla="*/ 963261 h 1343944"/>
                <a:gd name="connsiteX40" fmla="*/ 33044 w 787673"/>
                <a:gd name="connsiteY40" fmla="*/ 1102342 h 1343944"/>
                <a:gd name="connsiteX41" fmla="*/ 104 w 787673"/>
                <a:gd name="connsiteY41" fmla="*/ 1252404 h 1343944"/>
                <a:gd name="connsiteX42" fmla="*/ 44024 w 787673"/>
                <a:gd name="connsiteY42" fmla="*/ 1204823 h 1343944"/>
                <a:gd name="connsiteX43" fmla="*/ 62324 w 787673"/>
                <a:gd name="connsiteY43" fmla="*/ 1204823 h 1343944"/>
                <a:gd name="connsiteX44" fmla="*/ 102583 w 787673"/>
                <a:gd name="connsiteY44" fmla="*/ 1223123 h 1343944"/>
                <a:gd name="connsiteX45" fmla="*/ 183103 w 787673"/>
                <a:gd name="connsiteY45" fmla="*/ 1292664 h 1343944"/>
                <a:gd name="connsiteX46" fmla="*/ 292902 w 787673"/>
                <a:gd name="connsiteY46" fmla="*/ 1296324 h 1343944"/>
                <a:gd name="connsiteX47" fmla="*/ 369762 w 787673"/>
                <a:gd name="connsiteY47" fmla="*/ 1340245 h 1343944"/>
                <a:gd name="connsiteX48" fmla="*/ 483221 w 787673"/>
                <a:gd name="connsiteY48" fmla="*/ 1340245 h 1343944"/>
                <a:gd name="connsiteX49" fmla="*/ 556421 w 787673"/>
                <a:gd name="connsiteY49" fmla="*/ 1329265 h 1343944"/>
                <a:gd name="connsiteX50" fmla="*/ 571061 w 787673"/>
                <a:gd name="connsiteY50" fmla="*/ 1259724 h 1343944"/>
                <a:gd name="connsiteX51" fmla="*/ 607660 w 787673"/>
                <a:gd name="connsiteY51" fmla="*/ 1157243 h 1343944"/>
                <a:gd name="connsiteX52" fmla="*/ 633280 w 787673"/>
                <a:gd name="connsiteY52" fmla="*/ 1025481 h 1343944"/>
                <a:gd name="connsiteX53" fmla="*/ 629620 w 787673"/>
                <a:gd name="connsiteY53" fmla="*/ 912020 h 1343944"/>
                <a:gd name="connsiteX54" fmla="*/ 640600 w 787673"/>
                <a:gd name="connsiteY54" fmla="*/ 864440 h 1343944"/>
                <a:gd name="connsiteX55" fmla="*/ 666220 w 787673"/>
                <a:gd name="connsiteY55" fmla="*/ 952281 h 1343944"/>
                <a:gd name="connsiteX56" fmla="*/ 666220 w 787673"/>
                <a:gd name="connsiteY56" fmla="*/ 1054762 h 1343944"/>
                <a:gd name="connsiteX57" fmla="*/ 702820 w 787673"/>
                <a:gd name="connsiteY57" fmla="*/ 1084042 h 1343944"/>
                <a:gd name="connsiteX58" fmla="*/ 728440 w 787673"/>
                <a:gd name="connsiteY58" fmla="*/ 1084042 h 1343944"/>
                <a:gd name="connsiteX59" fmla="*/ 713800 w 787673"/>
                <a:gd name="connsiteY59" fmla="*/ 1021821 h 1343944"/>
                <a:gd name="connsiteX60" fmla="*/ 713800 w 787673"/>
                <a:gd name="connsiteY60" fmla="*/ 941300 h 1343944"/>
                <a:gd name="connsiteX61" fmla="*/ 724780 w 787673"/>
                <a:gd name="connsiteY61" fmla="*/ 838819 h 1343944"/>
                <a:gd name="connsiteX62" fmla="*/ 724780 w 787673"/>
                <a:gd name="connsiteY62" fmla="*/ 750978 h 1343944"/>
                <a:gd name="connsiteX63" fmla="*/ 717460 w 787673"/>
                <a:gd name="connsiteY63" fmla="*/ 718038 h 134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87673" h="1343944">
                  <a:moveTo>
                    <a:pt x="633280" y="330074"/>
                  </a:moveTo>
                  <a:cubicBezTo>
                    <a:pt x="633585" y="388329"/>
                    <a:pt x="633890" y="446585"/>
                    <a:pt x="640600" y="469155"/>
                  </a:cubicBezTo>
                  <a:cubicBezTo>
                    <a:pt x="647310" y="491725"/>
                    <a:pt x="680250" y="450855"/>
                    <a:pt x="673540" y="465495"/>
                  </a:cubicBezTo>
                  <a:cubicBezTo>
                    <a:pt x="666830" y="480135"/>
                    <a:pt x="599120" y="549676"/>
                    <a:pt x="600340" y="556996"/>
                  </a:cubicBezTo>
                  <a:cubicBezTo>
                    <a:pt x="601560" y="564316"/>
                    <a:pt x="681470" y="506366"/>
                    <a:pt x="680860" y="509416"/>
                  </a:cubicBezTo>
                  <a:cubicBezTo>
                    <a:pt x="680250" y="512466"/>
                    <a:pt x="610710" y="556386"/>
                    <a:pt x="596680" y="575296"/>
                  </a:cubicBezTo>
                  <a:cubicBezTo>
                    <a:pt x="582650" y="594206"/>
                    <a:pt x="601560" y="609457"/>
                    <a:pt x="596680" y="622877"/>
                  </a:cubicBezTo>
                  <a:cubicBezTo>
                    <a:pt x="591800" y="636297"/>
                    <a:pt x="558251" y="645447"/>
                    <a:pt x="567401" y="655817"/>
                  </a:cubicBezTo>
                  <a:cubicBezTo>
                    <a:pt x="576551" y="666187"/>
                    <a:pt x="632670" y="673508"/>
                    <a:pt x="651580" y="685098"/>
                  </a:cubicBezTo>
                  <a:cubicBezTo>
                    <a:pt x="670490" y="696688"/>
                    <a:pt x="663170" y="738168"/>
                    <a:pt x="680860" y="725358"/>
                  </a:cubicBezTo>
                  <a:cubicBezTo>
                    <a:pt x="698550" y="712548"/>
                    <a:pt x="740030" y="650328"/>
                    <a:pt x="757720" y="608237"/>
                  </a:cubicBezTo>
                  <a:cubicBezTo>
                    <a:pt x="775410" y="566147"/>
                    <a:pt x="783949" y="513075"/>
                    <a:pt x="786999" y="472815"/>
                  </a:cubicBezTo>
                  <a:cubicBezTo>
                    <a:pt x="790049" y="432555"/>
                    <a:pt x="782119" y="422794"/>
                    <a:pt x="776019" y="366674"/>
                  </a:cubicBezTo>
                  <a:cubicBezTo>
                    <a:pt x="769919" y="310554"/>
                    <a:pt x="758940" y="183672"/>
                    <a:pt x="750400" y="136092"/>
                  </a:cubicBezTo>
                  <a:cubicBezTo>
                    <a:pt x="741860" y="88512"/>
                    <a:pt x="741250" y="103761"/>
                    <a:pt x="724780" y="81191"/>
                  </a:cubicBezTo>
                  <a:cubicBezTo>
                    <a:pt x="708310" y="58621"/>
                    <a:pt x="675370" y="6770"/>
                    <a:pt x="651580" y="670"/>
                  </a:cubicBezTo>
                  <a:cubicBezTo>
                    <a:pt x="627790" y="-5430"/>
                    <a:pt x="596681" y="31781"/>
                    <a:pt x="582041" y="44591"/>
                  </a:cubicBezTo>
                  <a:cubicBezTo>
                    <a:pt x="567401" y="57401"/>
                    <a:pt x="566791" y="53741"/>
                    <a:pt x="563741" y="77531"/>
                  </a:cubicBezTo>
                  <a:cubicBezTo>
                    <a:pt x="560691" y="101321"/>
                    <a:pt x="566791" y="150732"/>
                    <a:pt x="563741" y="187332"/>
                  </a:cubicBezTo>
                  <a:cubicBezTo>
                    <a:pt x="560691" y="223932"/>
                    <a:pt x="548491" y="264803"/>
                    <a:pt x="545441" y="297133"/>
                  </a:cubicBezTo>
                  <a:cubicBezTo>
                    <a:pt x="542391" y="329463"/>
                    <a:pt x="555811" y="366064"/>
                    <a:pt x="545441" y="381314"/>
                  </a:cubicBezTo>
                  <a:cubicBezTo>
                    <a:pt x="535071" y="396564"/>
                    <a:pt x="505181" y="387414"/>
                    <a:pt x="483221" y="388634"/>
                  </a:cubicBezTo>
                  <a:cubicBezTo>
                    <a:pt x="461261" y="389854"/>
                    <a:pt x="424662" y="403884"/>
                    <a:pt x="413682" y="388634"/>
                  </a:cubicBezTo>
                  <a:cubicBezTo>
                    <a:pt x="402702" y="373384"/>
                    <a:pt x="417341" y="327023"/>
                    <a:pt x="417341" y="297133"/>
                  </a:cubicBezTo>
                  <a:cubicBezTo>
                    <a:pt x="417341" y="267243"/>
                    <a:pt x="418562" y="223932"/>
                    <a:pt x="413682" y="209292"/>
                  </a:cubicBezTo>
                  <a:cubicBezTo>
                    <a:pt x="408802" y="194652"/>
                    <a:pt x="396602" y="190992"/>
                    <a:pt x="388062" y="209292"/>
                  </a:cubicBezTo>
                  <a:cubicBezTo>
                    <a:pt x="379522" y="227592"/>
                    <a:pt x="374642" y="286764"/>
                    <a:pt x="362442" y="319094"/>
                  </a:cubicBezTo>
                  <a:cubicBezTo>
                    <a:pt x="350242" y="351424"/>
                    <a:pt x="328892" y="360575"/>
                    <a:pt x="314862" y="403275"/>
                  </a:cubicBezTo>
                  <a:cubicBezTo>
                    <a:pt x="300832" y="445975"/>
                    <a:pt x="297172" y="541746"/>
                    <a:pt x="278262" y="575296"/>
                  </a:cubicBezTo>
                  <a:cubicBezTo>
                    <a:pt x="259352" y="608846"/>
                    <a:pt x="220923" y="598477"/>
                    <a:pt x="201403" y="604577"/>
                  </a:cubicBezTo>
                  <a:cubicBezTo>
                    <a:pt x="181883" y="610677"/>
                    <a:pt x="162363" y="638737"/>
                    <a:pt x="161143" y="611897"/>
                  </a:cubicBezTo>
                  <a:cubicBezTo>
                    <a:pt x="159923" y="585057"/>
                    <a:pt x="186763" y="501486"/>
                    <a:pt x="194083" y="443535"/>
                  </a:cubicBezTo>
                  <a:cubicBezTo>
                    <a:pt x="201403" y="385584"/>
                    <a:pt x="205673" y="305063"/>
                    <a:pt x="205063" y="264193"/>
                  </a:cubicBezTo>
                  <a:cubicBezTo>
                    <a:pt x="204453" y="223323"/>
                    <a:pt x="194083" y="192822"/>
                    <a:pt x="190423" y="198312"/>
                  </a:cubicBezTo>
                  <a:cubicBezTo>
                    <a:pt x="186763" y="203802"/>
                    <a:pt x="189813" y="255652"/>
                    <a:pt x="183103" y="297133"/>
                  </a:cubicBezTo>
                  <a:cubicBezTo>
                    <a:pt x="176393" y="338614"/>
                    <a:pt x="160533" y="405104"/>
                    <a:pt x="150163" y="447195"/>
                  </a:cubicBezTo>
                  <a:cubicBezTo>
                    <a:pt x="139793" y="489286"/>
                    <a:pt x="124543" y="517956"/>
                    <a:pt x="120883" y="549676"/>
                  </a:cubicBezTo>
                  <a:cubicBezTo>
                    <a:pt x="117223" y="581396"/>
                    <a:pt x="133083" y="594817"/>
                    <a:pt x="128203" y="637517"/>
                  </a:cubicBezTo>
                  <a:cubicBezTo>
                    <a:pt x="123323" y="680217"/>
                    <a:pt x="100753" y="751588"/>
                    <a:pt x="91603" y="805879"/>
                  </a:cubicBezTo>
                  <a:cubicBezTo>
                    <a:pt x="82453" y="860170"/>
                    <a:pt x="83063" y="913850"/>
                    <a:pt x="73303" y="963261"/>
                  </a:cubicBezTo>
                  <a:cubicBezTo>
                    <a:pt x="63543" y="1012672"/>
                    <a:pt x="45244" y="1054152"/>
                    <a:pt x="33044" y="1102342"/>
                  </a:cubicBezTo>
                  <a:cubicBezTo>
                    <a:pt x="20844" y="1150533"/>
                    <a:pt x="-1726" y="1235324"/>
                    <a:pt x="104" y="1252404"/>
                  </a:cubicBezTo>
                  <a:cubicBezTo>
                    <a:pt x="1934" y="1269484"/>
                    <a:pt x="33654" y="1212753"/>
                    <a:pt x="44024" y="1204823"/>
                  </a:cubicBezTo>
                  <a:cubicBezTo>
                    <a:pt x="54394" y="1196893"/>
                    <a:pt x="52564" y="1201773"/>
                    <a:pt x="62324" y="1204823"/>
                  </a:cubicBezTo>
                  <a:cubicBezTo>
                    <a:pt x="72084" y="1207873"/>
                    <a:pt x="82453" y="1208483"/>
                    <a:pt x="102583" y="1223123"/>
                  </a:cubicBezTo>
                  <a:cubicBezTo>
                    <a:pt x="122713" y="1237763"/>
                    <a:pt x="151383" y="1280464"/>
                    <a:pt x="183103" y="1292664"/>
                  </a:cubicBezTo>
                  <a:cubicBezTo>
                    <a:pt x="214823" y="1304864"/>
                    <a:pt x="261792" y="1288394"/>
                    <a:pt x="292902" y="1296324"/>
                  </a:cubicBezTo>
                  <a:cubicBezTo>
                    <a:pt x="324012" y="1304254"/>
                    <a:pt x="338042" y="1332925"/>
                    <a:pt x="369762" y="1340245"/>
                  </a:cubicBezTo>
                  <a:cubicBezTo>
                    <a:pt x="401482" y="1347565"/>
                    <a:pt x="452111" y="1342075"/>
                    <a:pt x="483221" y="1340245"/>
                  </a:cubicBezTo>
                  <a:cubicBezTo>
                    <a:pt x="514331" y="1338415"/>
                    <a:pt x="541781" y="1342685"/>
                    <a:pt x="556421" y="1329265"/>
                  </a:cubicBezTo>
                  <a:cubicBezTo>
                    <a:pt x="571061" y="1315845"/>
                    <a:pt x="562521" y="1288394"/>
                    <a:pt x="571061" y="1259724"/>
                  </a:cubicBezTo>
                  <a:cubicBezTo>
                    <a:pt x="579601" y="1231054"/>
                    <a:pt x="597290" y="1196283"/>
                    <a:pt x="607660" y="1157243"/>
                  </a:cubicBezTo>
                  <a:cubicBezTo>
                    <a:pt x="618030" y="1118203"/>
                    <a:pt x="629620" y="1066351"/>
                    <a:pt x="633280" y="1025481"/>
                  </a:cubicBezTo>
                  <a:cubicBezTo>
                    <a:pt x="636940" y="984611"/>
                    <a:pt x="628400" y="938860"/>
                    <a:pt x="629620" y="912020"/>
                  </a:cubicBezTo>
                  <a:cubicBezTo>
                    <a:pt x="630840" y="885180"/>
                    <a:pt x="634500" y="857730"/>
                    <a:pt x="640600" y="864440"/>
                  </a:cubicBezTo>
                  <a:cubicBezTo>
                    <a:pt x="646700" y="871150"/>
                    <a:pt x="661950" y="920561"/>
                    <a:pt x="666220" y="952281"/>
                  </a:cubicBezTo>
                  <a:cubicBezTo>
                    <a:pt x="670490" y="984001"/>
                    <a:pt x="660120" y="1032802"/>
                    <a:pt x="666220" y="1054762"/>
                  </a:cubicBezTo>
                  <a:cubicBezTo>
                    <a:pt x="672320" y="1076722"/>
                    <a:pt x="692450" y="1079162"/>
                    <a:pt x="702820" y="1084042"/>
                  </a:cubicBezTo>
                  <a:cubicBezTo>
                    <a:pt x="713190" y="1088922"/>
                    <a:pt x="726610" y="1094412"/>
                    <a:pt x="728440" y="1084042"/>
                  </a:cubicBezTo>
                  <a:cubicBezTo>
                    <a:pt x="730270" y="1073672"/>
                    <a:pt x="716240" y="1045611"/>
                    <a:pt x="713800" y="1021821"/>
                  </a:cubicBezTo>
                  <a:cubicBezTo>
                    <a:pt x="711360" y="998031"/>
                    <a:pt x="711970" y="971800"/>
                    <a:pt x="713800" y="941300"/>
                  </a:cubicBezTo>
                  <a:cubicBezTo>
                    <a:pt x="715630" y="910800"/>
                    <a:pt x="722950" y="870539"/>
                    <a:pt x="724780" y="838819"/>
                  </a:cubicBezTo>
                  <a:cubicBezTo>
                    <a:pt x="726610" y="807099"/>
                    <a:pt x="726000" y="771108"/>
                    <a:pt x="724780" y="750978"/>
                  </a:cubicBezTo>
                  <a:cubicBezTo>
                    <a:pt x="723560" y="730848"/>
                    <a:pt x="717460" y="718038"/>
                    <a:pt x="717460" y="718038"/>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a:off x="3154429" y="4710472"/>
              <a:ext cx="135892" cy="161181"/>
            </a:xfrm>
            <a:custGeom>
              <a:avLst/>
              <a:gdLst>
                <a:gd name="connsiteX0" fmla="*/ 77332 w 135892"/>
                <a:gd name="connsiteY0" fmla="*/ 0 h 161181"/>
                <a:gd name="connsiteX1" fmla="*/ 22433 w 135892"/>
                <a:gd name="connsiteY1" fmla="*/ 47580 h 161181"/>
                <a:gd name="connsiteX2" fmla="*/ 473 w 135892"/>
                <a:gd name="connsiteY2" fmla="*/ 98821 h 161181"/>
                <a:gd name="connsiteX3" fmla="*/ 40733 w 135892"/>
                <a:gd name="connsiteY3" fmla="*/ 161041 h 161181"/>
                <a:gd name="connsiteX4" fmla="*/ 77332 w 135892"/>
                <a:gd name="connsiteY4" fmla="*/ 113461 h 161181"/>
                <a:gd name="connsiteX5" fmla="*/ 135892 w 135892"/>
                <a:gd name="connsiteY5" fmla="*/ 40260 h 161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92" h="161181">
                  <a:moveTo>
                    <a:pt x="77332" y="0"/>
                  </a:moveTo>
                  <a:cubicBezTo>
                    <a:pt x="56287" y="15555"/>
                    <a:pt x="35243" y="31110"/>
                    <a:pt x="22433" y="47580"/>
                  </a:cubicBezTo>
                  <a:cubicBezTo>
                    <a:pt x="9623" y="64050"/>
                    <a:pt x="-2577" y="79911"/>
                    <a:pt x="473" y="98821"/>
                  </a:cubicBezTo>
                  <a:cubicBezTo>
                    <a:pt x="3523" y="117731"/>
                    <a:pt x="27923" y="158601"/>
                    <a:pt x="40733" y="161041"/>
                  </a:cubicBezTo>
                  <a:cubicBezTo>
                    <a:pt x="53543" y="163481"/>
                    <a:pt x="61472" y="133591"/>
                    <a:pt x="77332" y="113461"/>
                  </a:cubicBezTo>
                  <a:cubicBezTo>
                    <a:pt x="93192" y="93331"/>
                    <a:pt x="135892" y="40260"/>
                    <a:pt x="135892" y="4026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0" name="Forme libre 59"/>
            <p:cNvSpPr/>
            <p:nvPr/>
          </p:nvSpPr>
          <p:spPr>
            <a:xfrm>
              <a:off x="3369817" y="4648251"/>
              <a:ext cx="33963" cy="409924"/>
            </a:xfrm>
            <a:custGeom>
              <a:avLst/>
              <a:gdLst>
                <a:gd name="connsiteX0" fmla="*/ 33963 w 33963"/>
                <a:gd name="connsiteY0" fmla="*/ 0 h 409924"/>
                <a:gd name="connsiteX1" fmla="*/ 12004 w 33963"/>
                <a:gd name="connsiteY1" fmla="*/ 113461 h 409924"/>
                <a:gd name="connsiteX2" fmla="*/ 26643 w 33963"/>
                <a:gd name="connsiteY2" fmla="*/ 245223 h 409924"/>
                <a:gd name="connsiteX3" fmla="*/ 1024 w 33963"/>
                <a:gd name="connsiteY3" fmla="*/ 303783 h 409924"/>
                <a:gd name="connsiteX4" fmla="*/ 4684 w 33963"/>
                <a:gd name="connsiteY4" fmla="*/ 402604 h 409924"/>
                <a:gd name="connsiteX5" fmla="*/ 1024 w 33963"/>
                <a:gd name="connsiteY5" fmla="*/ 402604 h 4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63" h="409924">
                  <a:moveTo>
                    <a:pt x="33963" y="0"/>
                  </a:moveTo>
                  <a:cubicBezTo>
                    <a:pt x="23593" y="36295"/>
                    <a:pt x="13224" y="72591"/>
                    <a:pt x="12004" y="113461"/>
                  </a:cubicBezTo>
                  <a:cubicBezTo>
                    <a:pt x="10784" y="154331"/>
                    <a:pt x="28473" y="213503"/>
                    <a:pt x="26643" y="245223"/>
                  </a:cubicBezTo>
                  <a:cubicBezTo>
                    <a:pt x="24813" y="276943"/>
                    <a:pt x="4684" y="277553"/>
                    <a:pt x="1024" y="303783"/>
                  </a:cubicBezTo>
                  <a:cubicBezTo>
                    <a:pt x="-2636" y="330013"/>
                    <a:pt x="4684" y="386134"/>
                    <a:pt x="4684" y="402604"/>
                  </a:cubicBezTo>
                  <a:cubicBezTo>
                    <a:pt x="4684" y="419074"/>
                    <a:pt x="1024" y="402604"/>
                    <a:pt x="1024" y="40260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a:off x="2642505" y="5237517"/>
              <a:ext cx="106623" cy="336724"/>
            </a:xfrm>
            <a:custGeom>
              <a:avLst/>
              <a:gdLst>
                <a:gd name="connsiteX0" fmla="*/ 36600 w 106623"/>
                <a:gd name="connsiteY0" fmla="*/ 0 h 336724"/>
                <a:gd name="connsiteX1" fmla="*/ 54900 w 106623"/>
                <a:gd name="connsiteY1" fmla="*/ 102481 h 336724"/>
                <a:gd name="connsiteX2" fmla="*/ 18300 w 106623"/>
                <a:gd name="connsiteY2" fmla="*/ 219603 h 336724"/>
                <a:gd name="connsiteX3" fmla="*/ 7320 w 106623"/>
                <a:gd name="connsiteY3" fmla="*/ 256203 h 336724"/>
                <a:gd name="connsiteX4" fmla="*/ 106139 w 106623"/>
                <a:gd name="connsiteY4" fmla="*/ 259863 h 336724"/>
                <a:gd name="connsiteX5" fmla="*/ 47580 w 106623"/>
                <a:gd name="connsiteY5" fmla="*/ 259863 h 336724"/>
                <a:gd name="connsiteX6" fmla="*/ 10980 w 106623"/>
                <a:gd name="connsiteY6" fmla="*/ 259863 h 336724"/>
                <a:gd name="connsiteX7" fmla="*/ 0 w 106623"/>
                <a:gd name="connsiteY7" fmla="*/ 336724 h 3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623" h="336724">
                  <a:moveTo>
                    <a:pt x="36600" y="0"/>
                  </a:moveTo>
                  <a:cubicBezTo>
                    <a:pt x="47275" y="32940"/>
                    <a:pt x="57950" y="65880"/>
                    <a:pt x="54900" y="102481"/>
                  </a:cubicBezTo>
                  <a:cubicBezTo>
                    <a:pt x="51850" y="139082"/>
                    <a:pt x="26230" y="193983"/>
                    <a:pt x="18300" y="219603"/>
                  </a:cubicBezTo>
                  <a:cubicBezTo>
                    <a:pt x="10370" y="245223"/>
                    <a:pt x="-7320" y="249493"/>
                    <a:pt x="7320" y="256203"/>
                  </a:cubicBezTo>
                  <a:cubicBezTo>
                    <a:pt x="21960" y="262913"/>
                    <a:pt x="99429" y="259253"/>
                    <a:pt x="106139" y="259863"/>
                  </a:cubicBezTo>
                  <a:cubicBezTo>
                    <a:pt x="112849" y="260473"/>
                    <a:pt x="47580" y="259863"/>
                    <a:pt x="47580" y="259863"/>
                  </a:cubicBezTo>
                  <a:cubicBezTo>
                    <a:pt x="31720" y="259863"/>
                    <a:pt x="18910" y="247053"/>
                    <a:pt x="10980" y="259863"/>
                  </a:cubicBezTo>
                  <a:cubicBezTo>
                    <a:pt x="3050" y="272673"/>
                    <a:pt x="0" y="336724"/>
                    <a:pt x="0" y="33672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2" name="Forme libre 61"/>
            <p:cNvSpPr/>
            <p:nvPr/>
          </p:nvSpPr>
          <p:spPr>
            <a:xfrm>
              <a:off x="2551005" y="5548621"/>
              <a:ext cx="164699" cy="296463"/>
            </a:xfrm>
            <a:custGeom>
              <a:avLst/>
              <a:gdLst>
                <a:gd name="connsiteX0" fmla="*/ 164699 w 164699"/>
                <a:gd name="connsiteY0" fmla="*/ 0 h 296463"/>
                <a:gd name="connsiteX1" fmla="*/ 106140 w 164699"/>
                <a:gd name="connsiteY1" fmla="*/ 29280 h 296463"/>
                <a:gd name="connsiteX2" fmla="*/ 73200 w 164699"/>
                <a:gd name="connsiteY2" fmla="*/ 58560 h 296463"/>
                <a:gd name="connsiteX3" fmla="*/ 73200 w 164699"/>
                <a:gd name="connsiteY3" fmla="*/ 95161 h 296463"/>
                <a:gd name="connsiteX4" fmla="*/ 109800 w 164699"/>
                <a:gd name="connsiteY4" fmla="*/ 80521 h 296463"/>
                <a:gd name="connsiteX5" fmla="*/ 69540 w 164699"/>
                <a:gd name="connsiteY5" fmla="*/ 106141 h 296463"/>
                <a:gd name="connsiteX6" fmla="*/ 51240 w 164699"/>
                <a:gd name="connsiteY6" fmla="*/ 186662 h 296463"/>
                <a:gd name="connsiteX7" fmla="*/ 10980 w 164699"/>
                <a:gd name="connsiteY7" fmla="*/ 248882 h 296463"/>
                <a:gd name="connsiteX8" fmla="*/ 0 w 164699"/>
                <a:gd name="connsiteY8" fmla="*/ 296463 h 29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699" h="296463">
                  <a:moveTo>
                    <a:pt x="164699" y="0"/>
                  </a:moveTo>
                  <a:cubicBezTo>
                    <a:pt x="143044" y="9760"/>
                    <a:pt x="121390" y="19520"/>
                    <a:pt x="106140" y="29280"/>
                  </a:cubicBezTo>
                  <a:cubicBezTo>
                    <a:pt x="90890" y="39040"/>
                    <a:pt x="78690" y="47580"/>
                    <a:pt x="73200" y="58560"/>
                  </a:cubicBezTo>
                  <a:cubicBezTo>
                    <a:pt x="67710" y="69540"/>
                    <a:pt x="67100" y="91501"/>
                    <a:pt x="73200" y="95161"/>
                  </a:cubicBezTo>
                  <a:cubicBezTo>
                    <a:pt x="79300" y="98821"/>
                    <a:pt x="110410" y="78691"/>
                    <a:pt x="109800" y="80521"/>
                  </a:cubicBezTo>
                  <a:cubicBezTo>
                    <a:pt x="109190" y="82351"/>
                    <a:pt x="79300" y="88451"/>
                    <a:pt x="69540" y="106141"/>
                  </a:cubicBezTo>
                  <a:cubicBezTo>
                    <a:pt x="59780" y="123831"/>
                    <a:pt x="61000" y="162872"/>
                    <a:pt x="51240" y="186662"/>
                  </a:cubicBezTo>
                  <a:cubicBezTo>
                    <a:pt x="41480" y="210452"/>
                    <a:pt x="19520" y="230582"/>
                    <a:pt x="10980" y="248882"/>
                  </a:cubicBezTo>
                  <a:cubicBezTo>
                    <a:pt x="2440" y="267182"/>
                    <a:pt x="0" y="296463"/>
                    <a:pt x="0" y="2964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3" name="Forme libre 62"/>
            <p:cNvSpPr/>
            <p:nvPr/>
          </p:nvSpPr>
          <p:spPr>
            <a:xfrm>
              <a:off x="2737664" y="5339998"/>
              <a:ext cx="139079" cy="497766"/>
            </a:xfrm>
            <a:custGeom>
              <a:avLst/>
              <a:gdLst>
                <a:gd name="connsiteX0" fmla="*/ 139079 w 139079"/>
                <a:gd name="connsiteY0" fmla="*/ 0 h 497766"/>
                <a:gd name="connsiteX1" fmla="*/ 102480 w 139079"/>
                <a:gd name="connsiteY1" fmla="*/ 146402 h 497766"/>
                <a:gd name="connsiteX2" fmla="*/ 62220 w 139079"/>
                <a:gd name="connsiteY2" fmla="*/ 234243 h 497766"/>
                <a:gd name="connsiteX3" fmla="*/ 54900 w 139079"/>
                <a:gd name="connsiteY3" fmla="*/ 300124 h 497766"/>
                <a:gd name="connsiteX4" fmla="*/ 25620 w 139079"/>
                <a:gd name="connsiteY4" fmla="*/ 387965 h 497766"/>
                <a:gd name="connsiteX5" fmla="*/ 43920 w 139079"/>
                <a:gd name="connsiteY5" fmla="*/ 424565 h 497766"/>
                <a:gd name="connsiteX6" fmla="*/ 0 w 139079"/>
                <a:gd name="connsiteY6" fmla="*/ 497766 h 497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79" h="497766">
                  <a:moveTo>
                    <a:pt x="139079" y="0"/>
                  </a:moveTo>
                  <a:cubicBezTo>
                    <a:pt x="127184" y="53681"/>
                    <a:pt x="115290" y="107362"/>
                    <a:pt x="102480" y="146402"/>
                  </a:cubicBezTo>
                  <a:cubicBezTo>
                    <a:pt x="89670" y="185442"/>
                    <a:pt x="70150" y="208623"/>
                    <a:pt x="62220" y="234243"/>
                  </a:cubicBezTo>
                  <a:cubicBezTo>
                    <a:pt x="54290" y="259863"/>
                    <a:pt x="61000" y="274504"/>
                    <a:pt x="54900" y="300124"/>
                  </a:cubicBezTo>
                  <a:cubicBezTo>
                    <a:pt x="48800" y="325744"/>
                    <a:pt x="27450" y="367225"/>
                    <a:pt x="25620" y="387965"/>
                  </a:cubicBezTo>
                  <a:cubicBezTo>
                    <a:pt x="23790" y="408705"/>
                    <a:pt x="48190" y="406265"/>
                    <a:pt x="43920" y="424565"/>
                  </a:cubicBezTo>
                  <a:cubicBezTo>
                    <a:pt x="39650" y="442865"/>
                    <a:pt x="0" y="497766"/>
                    <a:pt x="0" y="497766"/>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a:off x="2968243" y="5365619"/>
              <a:ext cx="95174" cy="472145"/>
            </a:xfrm>
            <a:custGeom>
              <a:avLst/>
              <a:gdLst>
                <a:gd name="connsiteX0" fmla="*/ 0 w 95174"/>
                <a:gd name="connsiteY0" fmla="*/ 0 h 472145"/>
                <a:gd name="connsiteX1" fmla="*/ 40260 w 95174"/>
                <a:gd name="connsiteY1" fmla="*/ 142741 h 472145"/>
                <a:gd name="connsiteX2" fmla="*/ 69540 w 95174"/>
                <a:gd name="connsiteY2" fmla="*/ 263523 h 472145"/>
                <a:gd name="connsiteX3" fmla="*/ 95159 w 95174"/>
                <a:gd name="connsiteY3" fmla="*/ 362344 h 472145"/>
                <a:gd name="connsiteX4" fmla="*/ 65880 w 95174"/>
                <a:gd name="connsiteY4" fmla="*/ 472145 h 472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74" h="472145">
                  <a:moveTo>
                    <a:pt x="0" y="0"/>
                  </a:moveTo>
                  <a:cubicBezTo>
                    <a:pt x="14335" y="49410"/>
                    <a:pt x="28670" y="98821"/>
                    <a:pt x="40260" y="142741"/>
                  </a:cubicBezTo>
                  <a:cubicBezTo>
                    <a:pt x="51850" y="186661"/>
                    <a:pt x="60390" y="226923"/>
                    <a:pt x="69540" y="263523"/>
                  </a:cubicBezTo>
                  <a:cubicBezTo>
                    <a:pt x="78690" y="300124"/>
                    <a:pt x="95769" y="327574"/>
                    <a:pt x="95159" y="362344"/>
                  </a:cubicBezTo>
                  <a:cubicBezTo>
                    <a:pt x="94549" y="397114"/>
                    <a:pt x="65880" y="472145"/>
                    <a:pt x="65880" y="47214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5" name="Forme libre 64"/>
            <p:cNvSpPr/>
            <p:nvPr/>
          </p:nvSpPr>
          <p:spPr>
            <a:xfrm>
              <a:off x="3176759" y="5372939"/>
              <a:ext cx="26341" cy="464825"/>
            </a:xfrm>
            <a:custGeom>
              <a:avLst/>
              <a:gdLst>
                <a:gd name="connsiteX0" fmla="*/ 18403 w 26341"/>
                <a:gd name="connsiteY0" fmla="*/ 0 h 464825"/>
                <a:gd name="connsiteX1" fmla="*/ 103 w 26341"/>
                <a:gd name="connsiteY1" fmla="*/ 128101 h 464825"/>
                <a:gd name="connsiteX2" fmla="*/ 25723 w 26341"/>
                <a:gd name="connsiteY2" fmla="*/ 237902 h 464825"/>
                <a:gd name="connsiteX3" fmla="*/ 18403 w 26341"/>
                <a:gd name="connsiteY3" fmla="*/ 336723 h 464825"/>
                <a:gd name="connsiteX4" fmla="*/ 18403 w 26341"/>
                <a:gd name="connsiteY4" fmla="*/ 464825 h 46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1" h="464825">
                  <a:moveTo>
                    <a:pt x="18403" y="0"/>
                  </a:moveTo>
                  <a:cubicBezTo>
                    <a:pt x="8643" y="44225"/>
                    <a:pt x="-1117" y="88451"/>
                    <a:pt x="103" y="128101"/>
                  </a:cubicBezTo>
                  <a:cubicBezTo>
                    <a:pt x="1323" y="167751"/>
                    <a:pt x="22673" y="203132"/>
                    <a:pt x="25723" y="237902"/>
                  </a:cubicBezTo>
                  <a:cubicBezTo>
                    <a:pt x="28773" y="272672"/>
                    <a:pt x="19623" y="298903"/>
                    <a:pt x="18403" y="336723"/>
                  </a:cubicBezTo>
                  <a:cubicBezTo>
                    <a:pt x="17183" y="374543"/>
                    <a:pt x="18403" y="464825"/>
                    <a:pt x="18403" y="46482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6" name="Forme libre 65"/>
            <p:cNvSpPr/>
            <p:nvPr/>
          </p:nvSpPr>
          <p:spPr>
            <a:xfrm>
              <a:off x="2851124" y="3591478"/>
              <a:ext cx="436489" cy="529727"/>
            </a:xfrm>
            <a:custGeom>
              <a:avLst/>
              <a:gdLst>
                <a:gd name="connsiteX0" fmla="*/ 435537 w 436489"/>
                <a:gd name="connsiteY0" fmla="*/ 441886 h 529727"/>
                <a:gd name="connsiteX1" fmla="*/ 398937 w 436489"/>
                <a:gd name="connsiteY1" fmla="*/ 390646 h 529727"/>
                <a:gd name="connsiteX2" fmla="*/ 435537 w 436489"/>
                <a:gd name="connsiteY2" fmla="*/ 343065 h 529727"/>
                <a:gd name="connsiteX3" fmla="*/ 420897 w 436489"/>
                <a:gd name="connsiteY3" fmla="*/ 313785 h 529727"/>
                <a:gd name="connsiteX4" fmla="*/ 369658 w 436489"/>
                <a:gd name="connsiteY4" fmla="*/ 350385 h 529727"/>
                <a:gd name="connsiteX5" fmla="*/ 428217 w 436489"/>
                <a:gd name="connsiteY5" fmla="*/ 291824 h 529727"/>
                <a:gd name="connsiteX6" fmla="*/ 428217 w 436489"/>
                <a:gd name="connsiteY6" fmla="*/ 247904 h 529727"/>
                <a:gd name="connsiteX7" fmla="*/ 413577 w 436489"/>
                <a:gd name="connsiteY7" fmla="*/ 222284 h 529727"/>
                <a:gd name="connsiteX8" fmla="*/ 384297 w 436489"/>
                <a:gd name="connsiteY8" fmla="*/ 269864 h 529727"/>
                <a:gd name="connsiteX9" fmla="*/ 344038 w 436489"/>
                <a:gd name="connsiteY9" fmla="*/ 302805 h 529727"/>
                <a:gd name="connsiteX10" fmla="*/ 424557 w 436489"/>
                <a:gd name="connsiteY10" fmla="*/ 207644 h 529727"/>
                <a:gd name="connsiteX11" fmla="*/ 395277 w 436489"/>
                <a:gd name="connsiteY11" fmla="*/ 127123 h 529727"/>
                <a:gd name="connsiteX12" fmla="*/ 369658 w 436489"/>
                <a:gd name="connsiteY12" fmla="*/ 72222 h 529727"/>
                <a:gd name="connsiteX13" fmla="*/ 314758 w 436489"/>
                <a:gd name="connsiteY13" fmla="*/ 53922 h 529727"/>
                <a:gd name="connsiteX14" fmla="*/ 256198 w 436489"/>
                <a:gd name="connsiteY14" fmla="*/ 2681 h 529727"/>
                <a:gd name="connsiteX15" fmla="*/ 179339 w 436489"/>
                <a:gd name="connsiteY15" fmla="*/ 13661 h 529727"/>
                <a:gd name="connsiteX16" fmla="*/ 106139 w 436489"/>
                <a:gd name="connsiteY16" fmla="*/ 68562 h 529727"/>
                <a:gd name="connsiteX17" fmla="*/ 146399 w 436489"/>
                <a:gd name="connsiteY17" fmla="*/ 123463 h 529727"/>
                <a:gd name="connsiteX18" fmla="*/ 172019 w 436489"/>
                <a:gd name="connsiteY18" fmla="*/ 200323 h 529727"/>
                <a:gd name="connsiteX19" fmla="*/ 172019 w 436489"/>
                <a:gd name="connsiteY19" fmla="*/ 306465 h 529727"/>
                <a:gd name="connsiteX20" fmla="*/ 212278 w 436489"/>
                <a:gd name="connsiteY20" fmla="*/ 368685 h 529727"/>
                <a:gd name="connsiteX21" fmla="*/ 168359 w 436489"/>
                <a:gd name="connsiteY21" fmla="*/ 416266 h 529727"/>
                <a:gd name="connsiteX22" fmla="*/ 124439 w 436489"/>
                <a:gd name="connsiteY22" fmla="*/ 460186 h 529727"/>
                <a:gd name="connsiteX23" fmla="*/ 98819 w 436489"/>
                <a:gd name="connsiteY23" fmla="*/ 441886 h 529727"/>
                <a:gd name="connsiteX24" fmla="*/ 113459 w 436489"/>
                <a:gd name="connsiteY24" fmla="*/ 386986 h 529727"/>
                <a:gd name="connsiteX25" fmla="*/ 73199 w 436489"/>
                <a:gd name="connsiteY25" fmla="*/ 346725 h 529727"/>
                <a:gd name="connsiteX26" fmla="*/ 43919 w 436489"/>
                <a:gd name="connsiteY26" fmla="*/ 273524 h 529727"/>
                <a:gd name="connsiteX27" fmla="*/ 36599 w 436489"/>
                <a:gd name="connsiteY27" fmla="*/ 203984 h 529727"/>
                <a:gd name="connsiteX28" fmla="*/ 3660 w 436489"/>
                <a:gd name="connsiteY28" fmla="*/ 269864 h 529727"/>
                <a:gd name="connsiteX29" fmla="*/ 40259 w 436489"/>
                <a:gd name="connsiteY29" fmla="*/ 361365 h 529727"/>
                <a:gd name="connsiteX30" fmla="*/ 69539 w 436489"/>
                <a:gd name="connsiteY30" fmla="*/ 412606 h 529727"/>
                <a:gd name="connsiteX31" fmla="*/ 51239 w 436489"/>
                <a:gd name="connsiteY31" fmla="*/ 474826 h 529727"/>
                <a:gd name="connsiteX32" fmla="*/ 0 w 436489"/>
                <a:gd name="connsiteY32" fmla="*/ 529727 h 52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6489" h="529727">
                  <a:moveTo>
                    <a:pt x="435537" y="441886"/>
                  </a:moveTo>
                  <a:cubicBezTo>
                    <a:pt x="417237" y="424501"/>
                    <a:pt x="398937" y="407116"/>
                    <a:pt x="398937" y="390646"/>
                  </a:cubicBezTo>
                  <a:cubicBezTo>
                    <a:pt x="398937" y="374176"/>
                    <a:pt x="431877" y="355875"/>
                    <a:pt x="435537" y="343065"/>
                  </a:cubicBezTo>
                  <a:cubicBezTo>
                    <a:pt x="439197" y="330255"/>
                    <a:pt x="431877" y="312565"/>
                    <a:pt x="420897" y="313785"/>
                  </a:cubicBezTo>
                  <a:cubicBezTo>
                    <a:pt x="409917" y="315005"/>
                    <a:pt x="368438" y="354045"/>
                    <a:pt x="369658" y="350385"/>
                  </a:cubicBezTo>
                  <a:cubicBezTo>
                    <a:pt x="370878" y="346725"/>
                    <a:pt x="418457" y="308904"/>
                    <a:pt x="428217" y="291824"/>
                  </a:cubicBezTo>
                  <a:cubicBezTo>
                    <a:pt x="437977" y="274744"/>
                    <a:pt x="430657" y="259494"/>
                    <a:pt x="428217" y="247904"/>
                  </a:cubicBezTo>
                  <a:cubicBezTo>
                    <a:pt x="425777" y="236314"/>
                    <a:pt x="420897" y="218624"/>
                    <a:pt x="413577" y="222284"/>
                  </a:cubicBezTo>
                  <a:cubicBezTo>
                    <a:pt x="406257" y="225944"/>
                    <a:pt x="395887" y="256444"/>
                    <a:pt x="384297" y="269864"/>
                  </a:cubicBezTo>
                  <a:cubicBezTo>
                    <a:pt x="372707" y="283284"/>
                    <a:pt x="337328" y="313175"/>
                    <a:pt x="344038" y="302805"/>
                  </a:cubicBezTo>
                  <a:cubicBezTo>
                    <a:pt x="350748" y="292435"/>
                    <a:pt x="416017" y="236924"/>
                    <a:pt x="424557" y="207644"/>
                  </a:cubicBezTo>
                  <a:cubicBezTo>
                    <a:pt x="433097" y="178364"/>
                    <a:pt x="404427" y="149693"/>
                    <a:pt x="395277" y="127123"/>
                  </a:cubicBezTo>
                  <a:cubicBezTo>
                    <a:pt x="386127" y="104553"/>
                    <a:pt x="383078" y="84422"/>
                    <a:pt x="369658" y="72222"/>
                  </a:cubicBezTo>
                  <a:cubicBezTo>
                    <a:pt x="356238" y="60022"/>
                    <a:pt x="333668" y="65512"/>
                    <a:pt x="314758" y="53922"/>
                  </a:cubicBezTo>
                  <a:cubicBezTo>
                    <a:pt x="295848" y="42332"/>
                    <a:pt x="278768" y="9391"/>
                    <a:pt x="256198" y="2681"/>
                  </a:cubicBezTo>
                  <a:cubicBezTo>
                    <a:pt x="233628" y="-4029"/>
                    <a:pt x="204349" y="2681"/>
                    <a:pt x="179339" y="13661"/>
                  </a:cubicBezTo>
                  <a:cubicBezTo>
                    <a:pt x="154329" y="24641"/>
                    <a:pt x="111629" y="50262"/>
                    <a:pt x="106139" y="68562"/>
                  </a:cubicBezTo>
                  <a:cubicBezTo>
                    <a:pt x="100649" y="86862"/>
                    <a:pt x="135419" y="101503"/>
                    <a:pt x="146399" y="123463"/>
                  </a:cubicBezTo>
                  <a:cubicBezTo>
                    <a:pt x="157379" y="145423"/>
                    <a:pt x="167749" y="169823"/>
                    <a:pt x="172019" y="200323"/>
                  </a:cubicBezTo>
                  <a:cubicBezTo>
                    <a:pt x="176289" y="230823"/>
                    <a:pt x="165309" y="278405"/>
                    <a:pt x="172019" y="306465"/>
                  </a:cubicBezTo>
                  <a:cubicBezTo>
                    <a:pt x="178729" y="334525"/>
                    <a:pt x="212888" y="350385"/>
                    <a:pt x="212278" y="368685"/>
                  </a:cubicBezTo>
                  <a:cubicBezTo>
                    <a:pt x="211668" y="386985"/>
                    <a:pt x="182999" y="401016"/>
                    <a:pt x="168359" y="416266"/>
                  </a:cubicBezTo>
                  <a:cubicBezTo>
                    <a:pt x="153719" y="431516"/>
                    <a:pt x="136029" y="455916"/>
                    <a:pt x="124439" y="460186"/>
                  </a:cubicBezTo>
                  <a:cubicBezTo>
                    <a:pt x="112849" y="464456"/>
                    <a:pt x="100649" y="454086"/>
                    <a:pt x="98819" y="441886"/>
                  </a:cubicBezTo>
                  <a:cubicBezTo>
                    <a:pt x="96989" y="429686"/>
                    <a:pt x="117729" y="402846"/>
                    <a:pt x="113459" y="386986"/>
                  </a:cubicBezTo>
                  <a:cubicBezTo>
                    <a:pt x="109189" y="371126"/>
                    <a:pt x="84789" y="365635"/>
                    <a:pt x="73199" y="346725"/>
                  </a:cubicBezTo>
                  <a:cubicBezTo>
                    <a:pt x="61609" y="327815"/>
                    <a:pt x="50019" y="297314"/>
                    <a:pt x="43919" y="273524"/>
                  </a:cubicBezTo>
                  <a:cubicBezTo>
                    <a:pt x="37819" y="249734"/>
                    <a:pt x="43309" y="204594"/>
                    <a:pt x="36599" y="203984"/>
                  </a:cubicBezTo>
                  <a:cubicBezTo>
                    <a:pt x="29889" y="203374"/>
                    <a:pt x="3050" y="243634"/>
                    <a:pt x="3660" y="269864"/>
                  </a:cubicBezTo>
                  <a:cubicBezTo>
                    <a:pt x="4270" y="296094"/>
                    <a:pt x="29279" y="337575"/>
                    <a:pt x="40259" y="361365"/>
                  </a:cubicBezTo>
                  <a:cubicBezTo>
                    <a:pt x="51239" y="385155"/>
                    <a:pt x="67709" y="393696"/>
                    <a:pt x="69539" y="412606"/>
                  </a:cubicBezTo>
                  <a:cubicBezTo>
                    <a:pt x="71369" y="431516"/>
                    <a:pt x="62829" y="455306"/>
                    <a:pt x="51239" y="474826"/>
                  </a:cubicBezTo>
                  <a:cubicBezTo>
                    <a:pt x="39649" y="494346"/>
                    <a:pt x="0" y="529727"/>
                    <a:pt x="0" y="529727"/>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 name="Forme libre 66"/>
            <p:cNvSpPr/>
            <p:nvPr/>
          </p:nvSpPr>
          <p:spPr>
            <a:xfrm>
              <a:off x="3125622" y="3974803"/>
              <a:ext cx="117119" cy="95162"/>
            </a:xfrm>
            <a:custGeom>
              <a:avLst/>
              <a:gdLst>
                <a:gd name="connsiteX0" fmla="*/ 117119 w 117119"/>
                <a:gd name="connsiteY0" fmla="*/ 0 h 95162"/>
                <a:gd name="connsiteX1" fmla="*/ 51240 w 117119"/>
                <a:gd name="connsiteY1" fmla="*/ 47581 h 95162"/>
                <a:gd name="connsiteX2" fmla="*/ 0 w 117119"/>
                <a:gd name="connsiteY2" fmla="*/ 95162 h 95162"/>
              </a:gdLst>
              <a:ahLst/>
              <a:cxnLst>
                <a:cxn ang="0">
                  <a:pos x="connsiteX0" y="connsiteY0"/>
                </a:cxn>
                <a:cxn ang="0">
                  <a:pos x="connsiteX1" y="connsiteY1"/>
                </a:cxn>
                <a:cxn ang="0">
                  <a:pos x="connsiteX2" y="connsiteY2"/>
                </a:cxn>
              </a:cxnLst>
              <a:rect l="l" t="t" r="r" b="b"/>
              <a:pathLst>
                <a:path w="117119" h="95162">
                  <a:moveTo>
                    <a:pt x="117119" y="0"/>
                  </a:moveTo>
                  <a:cubicBezTo>
                    <a:pt x="93939" y="15860"/>
                    <a:pt x="70760" y="31721"/>
                    <a:pt x="51240" y="47581"/>
                  </a:cubicBezTo>
                  <a:cubicBezTo>
                    <a:pt x="31720" y="63441"/>
                    <a:pt x="0" y="95162"/>
                    <a:pt x="0" y="9516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8" name="Forme libre 67"/>
            <p:cNvSpPr/>
            <p:nvPr/>
          </p:nvSpPr>
          <p:spPr>
            <a:xfrm>
              <a:off x="2853011" y="4088265"/>
              <a:ext cx="345811" cy="157381"/>
            </a:xfrm>
            <a:custGeom>
              <a:avLst/>
              <a:gdLst>
                <a:gd name="connsiteX0" fmla="*/ 345811 w 345811"/>
                <a:gd name="connsiteY0" fmla="*/ 0 h 157381"/>
                <a:gd name="connsiteX1" fmla="*/ 261631 w 345811"/>
                <a:gd name="connsiteY1" fmla="*/ 65880 h 157381"/>
                <a:gd name="connsiteX2" fmla="*/ 173792 w 345811"/>
                <a:gd name="connsiteY2" fmla="*/ 135421 h 157381"/>
                <a:gd name="connsiteX3" fmla="*/ 74972 w 345811"/>
                <a:gd name="connsiteY3" fmla="*/ 157381 h 157381"/>
                <a:gd name="connsiteX4" fmla="*/ 5433 w 345811"/>
                <a:gd name="connsiteY4" fmla="*/ 131761 h 157381"/>
                <a:gd name="connsiteX5" fmla="*/ 5433 w 345811"/>
                <a:gd name="connsiteY5" fmla="*/ 113461 h 157381"/>
                <a:gd name="connsiteX6" fmla="*/ 12753 w 345811"/>
                <a:gd name="connsiteY6" fmla="*/ 91501 h 157381"/>
                <a:gd name="connsiteX7" fmla="*/ 53012 w 345811"/>
                <a:gd name="connsiteY7" fmla="*/ 128101 h 157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1" h="157381">
                  <a:moveTo>
                    <a:pt x="345811" y="0"/>
                  </a:moveTo>
                  <a:lnTo>
                    <a:pt x="261631" y="65880"/>
                  </a:lnTo>
                  <a:cubicBezTo>
                    <a:pt x="232961" y="88450"/>
                    <a:pt x="204902" y="120171"/>
                    <a:pt x="173792" y="135421"/>
                  </a:cubicBezTo>
                  <a:cubicBezTo>
                    <a:pt x="142682" y="150671"/>
                    <a:pt x="103032" y="157991"/>
                    <a:pt x="74972" y="157381"/>
                  </a:cubicBezTo>
                  <a:cubicBezTo>
                    <a:pt x="46912" y="156771"/>
                    <a:pt x="17023" y="139081"/>
                    <a:pt x="5433" y="131761"/>
                  </a:cubicBezTo>
                  <a:cubicBezTo>
                    <a:pt x="-6157" y="124441"/>
                    <a:pt x="4213" y="120171"/>
                    <a:pt x="5433" y="113461"/>
                  </a:cubicBezTo>
                  <a:cubicBezTo>
                    <a:pt x="6653" y="106751"/>
                    <a:pt x="4823" y="89061"/>
                    <a:pt x="12753" y="91501"/>
                  </a:cubicBezTo>
                  <a:cubicBezTo>
                    <a:pt x="20683" y="93941"/>
                    <a:pt x="53012" y="128101"/>
                    <a:pt x="53012"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9" name="Forme libre 68"/>
            <p:cNvSpPr/>
            <p:nvPr/>
          </p:nvSpPr>
          <p:spPr>
            <a:xfrm>
              <a:off x="2893895" y="3660040"/>
              <a:ext cx="48728" cy="135422"/>
            </a:xfrm>
            <a:custGeom>
              <a:avLst/>
              <a:gdLst>
                <a:gd name="connsiteX0" fmla="*/ 48728 w 48728"/>
                <a:gd name="connsiteY0" fmla="*/ 0 h 135422"/>
                <a:gd name="connsiteX1" fmla="*/ 4808 w 48728"/>
                <a:gd name="connsiteY1" fmla="*/ 54901 h 135422"/>
                <a:gd name="connsiteX2" fmla="*/ 1148 w 48728"/>
                <a:gd name="connsiteY2" fmla="*/ 135422 h 135422"/>
              </a:gdLst>
              <a:ahLst/>
              <a:cxnLst>
                <a:cxn ang="0">
                  <a:pos x="connsiteX0" y="connsiteY0"/>
                </a:cxn>
                <a:cxn ang="0">
                  <a:pos x="connsiteX1" y="connsiteY1"/>
                </a:cxn>
                <a:cxn ang="0">
                  <a:pos x="connsiteX2" y="connsiteY2"/>
                </a:cxn>
              </a:cxnLst>
              <a:rect l="l" t="t" r="r" b="b"/>
              <a:pathLst>
                <a:path w="48728" h="135422">
                  <a:moveTo>
                    <a:pt x="48728" y="0"/>
                  </a:moveTo>
                  <a:cubicBezTo>
                    <a:pt x="30733" y="16165"/>
                    <a:pt x="12738" y="32331"/>
                    <a:pt x="4808" y="54901"/>
                  </a:cubicBezTo>
                  <a:cubicBezTo>
                    <a:pt x="-3122" y="77471"/>
                    <a:pt x="1148" y="135422"/>
                    <a:pt x="1148" y="13542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0" name="Forme libre 69"/>
            <p:cNvSpPr/>
            <p:nvPr/>
          </p:nvSpPr>
          <p:spPr>
            <a:xfrm>
              <a:off x="3056082" y="3714941"/>
              <a:ext cx="51325" cy="226922"/>
            </a:xfrm>
            <a:custGeom>
              <a:avLst/>
              <a:gdLst>
                <a:gd name="connsiteX0" fmla="*/ 0 w 51325"/>
                <a:gd name="connsiteY0" fmla="*/ 226922 h 226922"/>
                <a:gd name="connsiteX1" fmla="*/ 32940 w 51325"/>
                <a:gd name="connsiteY1" fmla="*/ 172022 h 226922"/>
                <a:gd name="connsiteX2" fmla="*/ 51240 w 51325"/>
                <a:gd name="connsiteY2" fmla="*/ 91501 h 226922"/>
                <a:gd name="connsiteX3" fmla="*/ 40260 w 51325"/>
                <a:gd name="connsiteY3" fmla="*/ 0 h 226922"/>
              </a:gdLst>
              <a:ahLst/>
              <a:cxnLst>
                <a:cxn ang="0">
                  <a:pos x="connsiteX0" y="connsiteY0"/>
                </a:cxn>
                <a:cxn ang="0">
                  <a:pos x="connsiteX1" y="connsiteY1"/>
                </a:cxn>
                <a:cxn ang="0">
                  <a:pos x="connsiteX2" y="connsiteY2"/>
                </a:cxn>
                <a:cxn ang="0">
                  <a:pos x="connsiteX3" y="connsiteY3"/>
                </a:cxn>
              </a:cxnLst>
              <a:rect l="l" t="t" r="r" b="b"/>
              <a:pathLst>
                <a:path w="51325" h="226922">
                  <a:moveTo>
                    <a:pt x="0" y="226922"/>
                  </a:moveTo>
                  <a:cubicBezTo>
                    <a:pt x="12200" y="210757"/>
                    <a:pt x="24400" y="194592"/>
                    <a:pt x="32940" y="172022"/>
                  </a:cubicBezTo>
                  <a:cubicBezTo>
                    <a:pt x="41480" y="149452"/>
                    <a:pt x="50020" y="120171"/>
                    <a:pt x="51240" y="91501"/>
                  </a:cubicBezTo>
                  <a:cubicBezTo>
                    <a:pt x="52460" y="62831"/>
                    <a:pt x="40260" y="0"/>
                    <a:pt x="40260" y="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1" name="Forme libre 70"/>
            <p:cNvSpPr/>
            <p:nvPr/>
          </p:nvSpPr>
          <p:spPr>
            <a:xfrm>
              <a:off x="2953603" y="3784481"/>
              <a:ext cx="198205" cy="301462"/>
            </a:xfrm>
            <a:custGeom>
              <a:avLst/>
              <a:gdLst>
                <a:gd name="connsiteX0" fmla="*/ 193979 w 198205"/>
                <a:gd name="connsiteY0" fmla="*/ 0 h 301462"/>
                <a:gd name="connsiteX1" fmla="*/ 193979 w 198205"/>
                <a:gd name="connsiteY1" fmla="*/ 109802 h 301462"/>
                <a:gd name="connsiteX2" fmla="*/ 150059 w 198205"/>
                <a:gd name="connsiteY2" fmla="*/ 197643 h 301462"/>
                <a:gd name="connsiteX3" fmla="*/ 95159 w 198205"/>
                <a:gd name="connsiteY3" fmla="*/ 230583 h 301462"/>
                <a:gd name="connsiteX4" fmla="*/ 40260 w 198205"/>
                <a:gd name="connsiteY4" fmla="*/ 300124 h 301462"/>
                <a:gd name="connsiteX5" fmla="*/ 0 w 198205"/>
                <a:gd name="connsiteY5" fmla="*/ 278163 h 301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205" h="301462">
                  <a:moveTo>
                    <a:pt x="193979" y="0"/>
                  </a:moveTo>
                  <a:cubicBezTo>
                    <a:pt x="197639" y="38430"/>
                    <a:pt x="201299" y="76861"/>
                    <a:pt x="193979" y="109802"/>
                  </a:cubicBezTo>
                  <a:cubicBezTo>
                    <a:pt x="186659" y="142743"/>
                    <a:pt x="166529" y="177513"/>
                    <a:pt x="150059" y="197643"/>
                  </a:cubicBezTo>
                  <a:cubicBezTo>
                    <a:pt x="133589" y="217773"/>
                    <a:pt x="113459" y="213503"/>
                    <a:pt x="95159" y="230583"/>
                  </a:cubicBezTo>
                  <a:cubicBezTo>
                    <a:pt x="76859" y="247663"/>
                    <a:pt x="56120" y="292194"/>
                    <a:pt x="40260" y="300124"/>
                  </a:cubicBezTo>
                  <a:cubicBezTo>
                    <a:pt x="24400" y="308054"/>
                    <a:pt x="0" y="278163"/>
                    <a:pt x="0" y="2781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2" name="Forme libre 71"/>
            <p:cNvSpPr/>
            <p:nvPr/>
          </p:nvSpPr>
          <p:spPr>
            <a:xfrm>
              <a:off x="3187842" y="3806442"/>
              <a:ext cx="25620" cy="54900"/>
            </a:xfrm>
            <a:custGeom>
              <a:avLst/>
              <a:gdLst>
                <a:gd name="connsiteX0" fmla="*/ 25620 w 25620"/>
                <a:gd name="connsiteY0" fmla="*/ 0 h 54900"/>
                <a:gd name="connsiteX1" fmla="*/ 0 w 25620"/>
                <a:gd name="connsiteY1" fmla="*/ 54900 h 54900"/>
              </a:gdLst>
              <a:ahLst/>
              <a:cxnLst>
                <a:cxn ang="0">
                  <a:pos x="connsiteX0" y="connsiteY0"/>
                </a:cxn>
                <a:cxn ang="0">
                  <a:pos x="connsiteX1" y="connsiteY1"/>
                </a:cxn>
              </a:cxnLst>
              <a:rect l="l" t="t" r="r" b="b"/>
              <a:pathLst>
                <a:path w="25620" h="54900">
                  <a:moveTo>
                    <a:pt x="25620" y="0"/>
                  </a:moveTo>
                  <a:lnTo>
                    <a:pt x="0" y="5490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3" name="Forme libre 72"/>
            <p:cNvSpPr/>
            <p:nvPr/>
          </p:nvSpPr>
          <p:spPr>
            <a:xfrm>
              <a:off x="2942623" y="3744221"/>
              <a:ext cx="54900" cy="14640"/>
            </a:xfrm>
            <a:custGeom>
              <a:avLst/>
              <a:gdLst>
                <a:gd name="connsiteX0" fmla="*/ 54900 w 54900"/>
                <a:gd name="connsiteY0" fmla="*/ 0 h 14640"/>
                <a:gd name="connsiteX1" fmla="*/ 0 w 54900"/>
                <a:gd name="connsiteY1" fmla="*/ 14640 h 14640"/>
              </a:gdLst>
              <a:ahLst/>
              <a:cxnLst>
                <a:cxn ang="0">
                  <a:pos x="connsiteX0" y="connsiteY0"/>
                </a:cxn>
                <a:cxn ang="0">
                  <a:pos x="connsiteX1" y="connsiteY1"/>
                </a:cxn>
              </a:cxnLst>
              <a:rect l="l" t="t" r="r" b="b"/>
              <a:pathLst>
                <a:path w="54900" h="14640">
                  <a:moveTo>
                    <a:pt x="54900" y="0"/>
                  </a:moveTo>
                  <a:lnTo>
                    <a:pt x="0" y="1464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4" name="Forme libre 73"/>
            <p:cNvSpPr/>
            <p:nvPr/>
          </p:nvSpPr>
          <p:spPr>
            <a:xfrm>
              <a:off x="2913343" y="3758861"/>
              <a:ext cx="117120" cy="186662"/>
            </a:xfrm>
            <a:custGeom>
              <a:avLst/>
              <a:gdLst>
                <a:gd name="connsiteX0" fmla="*/ 0 w 117120"/>
                <a:gd name="connsiteY0" fmla="*/ 0 h 186662"/>
                <a:gd name="connsiteX1" fmla="*/ 3660 w 117120"/>
                <a:gd name="connsiteY1" fmla="*/ 91501 h 186662"/>
                <a:gd name="connsiteX2" fmla="*/ 14640 w 117120"/>
                <a:gd name="connsiteY2" fmla="*/ 128102 h 186662"/>
                <a:gd name="connsiteX3" fmla="*/ 32940 w 117120"/>
                <a:gd name="connsiteY3" fmla="*/ 120781 h 186662"/>
                <a:gd name="connsiteX4" fmla="*/ 69540 w 117120"/>
                <a:gd name="connsiteY4" fmla="*/ 113461 h 186662"/>
                <a:gd name="connsiteX5" fmla="*/ 18300 w 117120"/>
                <a:gd name="connsiteY5" fmla="*/ 142742 h 186662"/>
                <a:gd name="connsiteX6" fmla="*/ 43920 w 117120"/>
                <a:gd name="connsiteY6" fmla="*/ 164702 h 186662"/>
                <a:gd name="connsiteX7" fmla="*/ 54900 w 117120"/>
                <a:gd name="connsiteY7" fmla="*/ 186662 h 186662"/>
                <a:gd name="connsiteX8" fmla="*/ 117120 w 117120"/>
                <a:gd name="connsiteY8" fmla="*/ 164702 h 186662"/>
                <a:gd name="connsiteX9" fmla="*/ 117120 w 117120"/>
                <a:gd name="connsiteY9" fmla="*/ 164702 h 18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120" h="186662">
                  <a:moveTo>
                    <a:pt x="0" y="0"/>
                  </a:moveTo>
                  <a:cubicBezTo>
                    <a:pt x="610" y="35075"/>
                    <a:pt x="1220" y="70151"/>
                    <a:pt x="3660" y="91501"/>
                  </a:cubicBezTo>
                  <a:cubicBezTo>
                    <a:pt x="6100" y="112851"/>
                    <a:pt x="9760" y="123222"/>
                    <a:pt x="14640" y="128102"/>
                  </a:cubicBezTo>
                  <a:cubicBezTo>
                    <a:pt x="19520" y="132982"/>
                    <a:pt x="23790" y="123221"/>
                    <a:pt x="32940" y="120781"/>
                  </a:cubicBezTo>
                  <a:cubicBezTo>
                    <a:pt x="42090" y="118341"/>
                    <a:pt x="71980" y="109801"/>
                    <a:pt x="69540" y="113461"/>
                  </a:cubicBezTo>
                  <a:cubicBezTo>
                    <a:pt x="67100" y="117121"/>
                    <a:pt x="22570" y="134202"/>
                    <a:pt x="18300" y="142742"/>
                  </a:cubicBezTo>
                  <a:cubicBezTo>
                    <a:pt x="14030" y="151282"/>
                    <a:pt x="37820" y="157382"/>
                    <a:pt x="43920" y="164702"/>
                  </a:cubicBezTo>
                  <a:cubicBezTo>
                    <a:pt x="50020" y="172022"/>
                    <a:pt x="42700" y="186662"/>
                    <a:pt x="54900" y="186662"/>
                  </a:cubicBezTo>
                  <a:cubicBezTo>
                    <a:pt x="67100" y="186662"/>
                    <a:pt x="117120" y="164702"/>
                    <a:pt x="117120" y="164702"/>
                  </a:cubicBezTo>
                  <a:lnTo>
                    <a:pt x="117120" y="164702"/>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5" name="Forme libre 74"/>
            <p:cNvSpPr/>
            <p:nvPr/>
          </p:nvSpPr>
          <p:spPr>
            <a:xfrm>
              <a:off x="2953603" y="3784481"/>
              <a:ext cx="58560" cy="0"/>
            </a:xfrm>
            <a:custGeom>
              <a:avLst/>
              <a:gdLst>
                <a:gd name="connsiteX0" fmla="*/ 0 w 58560"/>
                <a:gd name="connsiteY0" fmla="*/ 0 h 0"/>
                <a:gd name="connsiteX1" fmla="*/ 58560 w 58560"/>
                <a:gd name="connsiteY1" fmla="*/ 0 h 0"/>
              </a:gdLst>
              <a:ahLst/>
              <a:cxnLst>
                <a:cxn ang="0">
                  <a:pos x="connsiteX0" y="connsiteY0"/>
                </a:cxn>
                <a:cxn ang="0">
                  <a:pos x="connsiteX1" y="connsiteY1"/>
                </a:cxn>
              </a:cxnLst>
              <a:rect l="l" t="t" r="r" b="b"/>
              <a:pathLst>
                <a:path w="58560">
                  <a:moveTo>
                    <a:pt x="0" y="0"/>
                  </a:moveTo>
                  <a:lnTo>
                    <a:pt x="58560" y="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6" name="Forme libre 75"/>
            <p:cNvSpPr/>
            <p:nvPr/>
          </p:nvSpPr>
          <p:spPr>
            <a:xfrm>
              <a:off x="2656191" y="4164896"/>
              <a:ext cx="187613" cy="314993"/>
            </a:xfrm>
            <a:custGeom>
              <a:avLst/>
              <a:gdLst>
                <a:gd name="connsiteX0" fmla="*/ 187613 w 187613"/>
                <a:gd name="connsiteY0" fmla="*/ 22190 h 314993"/>
                <a:gd name="connsiteX1" fmla="*/ 81473 w 187613"/>
                <a:gd name="connsiteY1" fmla="*/ 18530 h 314993"/>
                <a:gd name="connsiteX2" fmla="*/ 41214 w 187613"/>
                <a:gd name="connsiteY2" fmla="*/ 18530 h 314993"/>
                <a:gd name="connsiteX3" fmla="*/ 41214 w 187613"/>
                <a:gd name="connsiteY3" fmla="*/ 230 h 314993"/>
                <a:gd name="connsiteX4" fmla="*/ 954 w 187613"/>
                <a:gd name="connsiteY4" fmla="*/ 33170 h 314993"/>
                <a:gd name="connsiteX5" fmla="*/ 15594 w 187613"/>
                <a:gd name="connsiteY5" fmla="*/ 84410 h 314993"/>
                <a:gd name="connsiteX6" fmla="*/ 48533 w 187613"/>
                <a:gd name="connsiteY6" fmla="*/ 84410 h 314993"/>
                <a:gd name="connsiteX7" fmla="*/ 11934 w 187613"/>
                <a:gd name="connsiteY7" fmla="*/ 99051 h 314993"/>
                <a:gd name="connsiteX8" fmla="*/ 11934 w 187613"/>
                <a:gd name="connsiteY8" fmla="*/ 230812 h 314993"/>
                <a:gd name="connsiteX9" fmla="*/ 66833 w 187613"/>
                <a:gd name="connsiteY9" fmla="*/ 278393 h 314993"/>
                <a:gd name="connsiteX10" fmla="*/ 118073 w 187613"/>
                <a:gd name="connsiteY10" fmla="*/ 314993 h 31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7613" h="314993">
                  <a:moveTo>
                    <a:pt x="187613" y="22190"/>
                  </a:moveTo>
                  <a:lnTo>
                    <a:pt x="81473" y="18530"/>
                  </a:lnTo>
                  <a:cubicBezTo>
                    <a:pt x="57073" y="17920"/>
                    <a:pt x="47924" y="21580"/>
                    <a:pt x="41214" y="18530"/>
                  </a:cubicBezTo>
                  <a:cubicBezTo>
                    <a:pt x="34504" y="15480"/>
                    <a:pt x="47924" y="-2210"/>
                    <a:pt x="41214" y="230"/>
                  </a:cubicBezTo>
                  <a:cubicBezTo>
                    <a:pt x="34504" y="2670"/>
                    <a:pt x="5224" y="19140"/>
                    <a:pt x="954" y="33170"/>
                  </a:cubicBezTo>
                  <a:cubicBezTo>
                    <a:pt x="-3316" y="47200"/>
                    <a:pt x="7664" y="75870"/>
                    <a:pt x="15594" y="84410"/>
                  </a:cubicBezTo>
                  <a:cubicBezTo>
                    <a:pt x="23524" y="92950"/>
                    <a:pt x="49143" y="81970"/>
                    <a:pt x="48533" y="84410"/>
                  </a:cubicBezTo>
                  <a:cubicBezTo>
                    <a:pt x="47923" y="86850"/>
                    <a:pt x="18034" y="74651"/>
                    <a:pt x="11934" y="99051"/>
                  </a:cubicBezTo>
                  <a:cubicBezTo>
                    <a:pt x="5834" y="123451"/>
                    <a:pt x="2784" y="200922"/>
                    <a:pt x="11934" y="230812"/>
                  </a:cubicBezTo>
                  <a:cubicBezTo>
                    <a:pt x="21084" y="260702"/>
                    <a:pt x="49143" y="264363"/>
                    <a:pt x="66833" y="278393"/>
                  </a:cubicBezTo>
                  <a:cubicBezTo>
                    <a:pt x="84523" y="292423"/>
                    <a:pt x="118073" y="314993"/>
                    <a:pt x="118073" y="31499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7" name="Forme libre 76"/>
            <p:cNvSpPr/>
            <p:nvPr/>
          </p:nvSpPr>
          <p:spPr>
            <a:xfrm>
              <a:off x="2701064" y="4209046"/>
              <a:ext cx="139080" cy="128101"/>
            </a:xfrm>
            <a:custGeom>
              <a:avLst/>
              <a:gdLst>
                <a:gd name="connsiteX0" fmla="*/ 139080 w 139080"/>
                <a:gd name="connsiteY0" fmla="*/ 0 h 128101"/>
                <a:gd name="connsiteX1" fmla="*/ 43920 w 139080"/>
                <a:gd name="connsiteY1" fmla="*/ 43921 h 128101"/>
                <a:gd name="connsiteX2" fmla="*/ 76860 w 139080"/>
                <a:gd name="connsiteY2" fmla="*/ 58561 h 128101"/>
                <a:gd name="connsiteX3" fmla="*/ 0 w 139080"/>
                <a:gd name="connsiteY3" fmla="*/ 128101 h 128101"/>
              </a:gdLst>
              <a:ahLst/>
              <a:cxnLst>
                <a:cxn ang="0">
                  <a:pos x="connsiteX0" y="connsiteY0"/>
                </a:cxn>
                <a:cxn ang="0">
                  <a:pos x="connsiteX1" y="connsiteY1"/>
                </a:cxn>
                <a:cxn ang="0">
                  <a:pos x="connsiteX2" y="connsiteY2"/>
                </a:cxn>
                <a:cxn ang="0">
                  <a:pos x="connsiteX3" y="connsiteY3"/>
                </a:cxn>
              </a:cxnLst>
              <a:rect l="l" t="t" r="r" b="b"/>
              <a:pathLst>
                <a:path w="139080" h="128101">
                  <a:moveTo>
                    <a:pt x="139080" y="0"/>
                  </a:moveTo>
                  <a:cubicBezTo>
                    <a:pt x="96685" y="17080"/>
                    <a:pt x="54290" y="34161"/>
                    <a:pt x="43920" y="43921"/>
                  </a:cubicBezTo>
                  <a:cubicBezTo>
                    <a:pt x="33550" y="53681"/>
                    <a:pt x="84180" y="44531"/>
                    <a:pt x="76860" y="58561"/>
                  </a:cubicBezTo>
                  <a:cubicBezTo>
                    <a:pt x="69540" y="72591"/>
                    <a:pt x="0" y="128101"/>
                    <a:pt x="0"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8" name="Forme libre 77"/>
            <p:cNvSpPr/>
            <p:nvPr/>
          </p:nvSpPr>
          <p:spPr>
            <a:xfrm>
              <a:off x="2664399" y="3941779"/>
              <a:ext cx="149110" cy="217018"/>
            </a:xfrm>
            <a:custGeom>
              <a:avLst/>
              <a:gdLst>
                <a:gd name="connsiteX0" fmla="*/ 146465 w 149110"/>
                <a:gd name="connsiteY0" fmla="*/ 197726 h 217018"/>
                <a:gd name="connsiteX1" fmla="*/ 124505 w 149110"/>
                <a:gd name="connsiteY1" fmla="*/ 102565 h 217018"/>
                <a:gd name="connsiteX2" fmla="*/ 43985 w 149110"/>
                <a:gd name="connsiteY2" fmla="*/ 84 h 217018"/>
                <a:gd name="connsiteX3" fmla="*/ 84245 w 149110"/>
                <a:gd name="connsiteY3" fmla="*/ 84265 h 217018"/>
                <a:gd name="connsiteX4" fmla="*/ 18366 w 149110"/>
                <a:gd name="connsiteY4" fmla="*/ 40345 h 217018"/>
                <a:gd name="connsiteX5" fmla="*/ 76925 w 149110"/>
                <a:gd name="connsiteY5" fmla="*/ 95245 h 217018"/>
                <a:gd name="connsiteX6" fmla="*/ 11046 w 149110"/>
                <a:gd name="connsiteY6" fmla="*/ 69625 h 217018"/>
                <a:gd name="connsiteX7" fmla="*/ 36665 w 149110"/>
                <a:gd name="connsiteY7" fmla="*/ 120865 h 217018"/>
                <a:gd name="connsiteX8" fmla="*/ 66 w 149110"/>
                <a:gd name="connsiteY8" fmla="*/ 109885 h 217018"/>
                <a:gd name="connsiteX9" fmla="*/ 47645 w 149110"/>
                <a:gd name="connsiteY9" fmla="*/ 201386 h 217018"/>
                <a:gd name="connsiteX10" fmla="*/ 73265 w 149110"/>
                <a:gd name="connsiteY10" fmla="*/ 216026 h 217018"/>
                <a:gd name="connsiteX11" fmla="*/ 146465 w 149110"/>
                <a:gd name="connsiteY11" fmla="*/ 197726 h 217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110" h="217018">
                  <a:moveTo>
                    <a:pt x="146465" y="197726"/>
                  </a:moveTo>
                  <a:cubicBezTo>
                    <a:pt x="155005" y="178816"/>
                    <a:pt x="141585" y="135505"/>
                    <a:pt x="124505" y="102565"/>
                  </a:cubicBezTo>
                  <a:cubicBezTo>
                    <a:pt x="107425" y="69625"/>
                    <a:pt x="50695" y="3134"/>
                    <a:pt x="43985" y="84"/>
                  </a:cubicBezTo>
                  <a:cubicBezTo>
                    <a:pt x="37275" y="-2966"/>
                    <a:pt x="88515" y="77555"/>
                    <a:pt x="84245" y="84265"/>
                  </a:cubicBezTo>
                  <a:cubicBezTo>
                    <a:pt x="79975" y="90975"/>
                    <a:pt x="19586" y="38515"/>
                    <a:pt x="18366" y="40345"/>
                  </a:cubicBezTo>
                  <a:cubicBezTo>
                    <a:pt x="17146" y="42175"/>
                    <a:pt x="78145" y="90365"/>
                    <a:pt x="76925" y="95245"/>
                  </a:cubicBezTo>
                  <a:cubicBezTo>
                    <a:pt x="75705" y="100125"/>
                    <a:pt x="17756" y="65355"/>
                    <a:pt x="11046" y="69625"/>
                  </a:cubicBezTo>
                  <a:cubicBezTo>
                    <a:pt x="4336" y="73895"/>
                    <a:pt x="38495" y="114155"/>
                    <a:pt x="36665" y="120865"/>
                  </a:cubicBezTo>
                  <a:cubicBezTo>
                    <a:pt x="34835" y="127575"/>
                    <a:pt x="-1764" y="96465"/>
                    <a:pt x="66" y="109885"/>
                  </a:cubicBezTo>
                  <a:cubicBezTo>
                    <a:pt x="1896" y="123305"/>
                    <a:pt x="35445" y="183696"/>
                    <a:pt x="47645" y="201386"/>
                  </a:cubicBezTo>
                  <a:cubicBezTo>
                    <a:pt x="59845" y="219076"/>
                    <a:pt x="58625" y="217856"/>
                    <a:pt x="73265" y="216026"/>
                  </a:cubicBezTo>
                  <a:cubicBezTo>
                    <a:pt x="87905" y="214196"/>
                    <a:pt x="137925" y="216636"/>
                    <a:pt x="146465" y="197726"/>
                  </a:cubicBezTo>
                  <a:close/>
                </a:path>
              </a:pathLst>
            </a:cu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79" name="ZoneTexte 78"/>
          <p:cNvSpPr txBox="1"/>
          <p:nvPr/>
        </p:nvSpPr>
        <p:spPr>
          <a:xfrm>
            <a:off x="3886030" y="3831674"/>
            <a:ext cx="2557110" cy="338554"/>
          </a:xfrm>
          <a:prstGeom prst="rect">
            <a:avLst/>
          </a:prstGeom>
          <a:noFill/>
        </p:spPr>
        <p:txBody>
          <a:bodyPr wrap="none" rtlCol="0">
            <a:spAutoFit/>
          </a:bodyPr>
          <a:lstStyle/>
          <a:p>
            <a:r>
              <a:rPr lang="ar-sa" sz="1600" dirty="0">
                <a:latin typeface="Century Gothic"/>
                <a:cs typeface="Century Gothic"/>
              </a:rPr>
              <a:t>مركز تنسيق أو اتصال </a:t>
            </a:r>
            <a:r>
              <a:rPr lang="fr-FR" sz="1600" dirty="0">
                <a:latin typeface="Century Gothic"/>
                <a:cs typeface="Century Gothic"/>
              </a:rPr>
              <a:t>)</a:t>
            </a:r>
            <a:r>
              <a:rPr lang="ar-sa" sz="1600" dirty="0">
                <a:latin typeface="Century Gothic"/>
                <a:cs typeface="Century Gothic"/>
              </a:rPr>
              <a:t> للحماية </a:t>
            </a:r>
            <a:r>
              <a:rPr lang="fr-FR" sz="1600" dirty="0">
                <a:latin typeface="Century Gothic"/>
                <a:cs typeface="Century Gothic"/>
              </a:rPr>
              <a:t>(</a:t>
            </a:r>
            <a:r>
              <a:rPr lang="ar-sa" sz="1600" dirty="0">
                <a:latin typeface="Century Gothic"/>
                <a:cs typeface="Century Gothic"/>
              </a:rPr>
              <a:t> </a:t>
            </a:r>
            <a:endParaRPr lang="en-GB" sz="1600" dirty="0">
              <a:latin typeface="Century Gothic"/>
              <a:cs typeface="Century Gothic"/>
            </a:endParaRPr>
          </a:p>
        </p:txBody>
      </p:sp>
      <p:sp>
        <p:nvSpPr>
          <p:cNvPr id="80" name="ZoneTexte 79"/>
          <p:cNvSpPr txBox="1"/>
          <p:nvPr/>
        </p:nvSpPr>
        <p:spPr>
          <a:xfrm>
            <a:off x="4042295" y="4299425"/>
            <a:ext cx="2269672" cy="307777"/>
          </a:xfrm>
          <a:prstGeom prst="rect">
            <a:avLst/>
          </a:prstGeom>
          <a:noFill/>
        </p:spPr>
        <p:txBody>
          <a:bodyPr wrap="none" rtlCol="0">
            <a:spAutoFit/>
          </a:bodyPr>
          <a:lstStyle/>
          <a:p>
            <a:r>
              <a:rPr lang="en-GB" sz="1400" dirty="0">
                <a:latin typeface="Century Gothic"/>
                <a:cs typeface="Century Gothic"/>
              </a:rPr>
              <a:t>Madonna </a:t>
            </a:r>
            <a:r>
              <a:rPr lang="en-GB" sz="1400" dirty="0" err="1">
                <a:latin typeface="Century Gothic"/>
                <a:cs typeface="Century Gothic"/>
              </a:rPr>
              <a:t>Elhajj</a:t>
            </a:r>
            <a:r>
              <a:rPr lang="en-GB" sz="1400" dirty="0">
                <a:latin typeface="Century Gothic"/>
                <a:cs typeface="Century Gothic"/>
              </a:rPr>
              <a:t> </a:t>
            </a:r>
            <a:r>
              <a:rPr lang="en-GB" sz="1400" dirty="0" err="1">
                <a:latin typeface="Century Gothic"/>
                <a:cs typeface="Century Gothic"/>
              </a:rPr>
              <a:t>Sleiman</a:t>
            </a:r>
            <a:endParaRPr lang="en-GB" sz="1400" dirty="0">
              <a:latin typeface="Century Gothic"/>
              <a:cs typeface="Century Gothic"/>
            </a:endParaRPr>
          </a:p>
        </p:txBody>
      </p:sp>
      <p:sp>
        <p:nvSpPr>
          <p:cNvPr id="81" name="ZoneTexte 80"/>
          <p:cNvSpPr txBox="1"/>
          <p:nvPr/>
        </p:nvSpPr>
        <p:spPr>
          <a:xfrm>
            <a:off x="1076373" y="5186870"/>
            <a:ext cx="686857" cy="400110"/>
          </a:xfrm>
          <a:prstGeom prst="rect">
            <a:avLst/>
          </a:prstGeom>
          <a:noFill/>
        </p:spPr>
        <p:txBody>
          <a:bodyPr wrap="none" rtlCol="0">
            <a:spAutoFit/>
          </a:bodyPr>
          <a:lstStyle/>
          <a:p>
            <a:pPr algn="r"/>
            <a:r>
              <a:rPr lang="fr-FR" sz="2000" b="1" dirty="0">
                <a:latin typeface="Century Gothic"/>
                <a:cs typeface="Century Gothic"/>
              </a:rPr>
              <a:t>IMC</a:t>
            </a:r>
            <a:endParaRPr lang="en-GB" sz="2000" b="1" dirty="0">
              <a:latin typeface="Century Gothic"/>
              <a:cs typeface="Century Gothic"/>
            </a:endParaRPr>
          </a:p>
        </p:txBody>
      </p:sp>
      <p:sp>
        <p:nvSpPr>
          <p:cNvPr id="82" name="ZoneTexte 81"/>
          <p:cNvSpPr txBox="1"/>
          <p:nvPr/>
        </p:nvSpPr>
        <p:spPr>
          <a:xfrm>
            <a:off x="3886030" y="5350051"/>
            <a:ext cx="2557110" cy="338554"/>
          </a:xfrm>
          <a:prstGeom prst="rect">
            <a:avLst/>
          </a:prstGeom>
          <a:noFill/>
        </p:spPr>
        <p:txBody>
          <a:bodyPr wrap="none" rtlCol="0">
            <a:spAutoFit/>
          </a:bodyPr>
          <a:lstStyle/>
          <a:p>
            <a:r>
              <a:rPr lang="ar-sa" sz="1600" dirty="0">
                <a:latin typeface="Century Gothic"/>
                <a:cs typeface="Century Gothic"/>
              </a:rPr>
              <a:t>مركز تنسيق أو اتصال </a:t>
            </a:r>
            <a:r>
              <a:rPr lang="fr-FR" sz="1600" dirty="0">
                <a:latin typeface="Century Gothic"/>
                <a:cs typeface="Century Gothic"/>
              </a:rPr>
              <a:t>)</a:t>
            </a:r>
            <a:r>
              <a:rPr lang="ar-sa" sz="1600" dirty="0">
                <a:latin typeface="Century Gothic"/>
                <a:cs typeface="Century Gothic"/>
              </a:rPr>
              <a:t> للحماية </a:t>
            </a:r>
            <a:r>
              <a:rPr lang="fr-FR" sz="1600" dirty="0">
                <a:latin typeface="Century Gothic"/>
                <a:cs typeface="Century Gothic"/>
              </a:rPr>
              <a:t>(</a:t>
            </a:r>
            <a:r>
              <a:rPr lang="ar-sa" sz="1600" dirty="0">
                <a:latin typeface="Century Gothic"/>
                <a:cs typeface="Century Gothic"/>
              </a:rPr>
              <a:t> </a:t>
            </a:r>
            <a:endParaRPr lang="en-GB" sz="1600" dirty="0">
              <a:latin typeface="Century Gothic"/>
              <a:cs typeface="Century Gothic"/>
            </a:endParaRPr>
          </a:p>
        </p:txBody>
      </p:sp>
      <p:grpSp>
        <p:nvGrpSpPr>
          <p:cNvPr id="83" name="Grouper 82"/>
          <p:cNvGrpSpPr/>
          <p:nvPr/>
        </p:nvGrpSpPr>
        <p:grpSpPr>
          <a:xfrm>
            <a:off x="463512" y="5143364"/>
            <a:ext cx="324010" cy="447458"/>
            <a:chOff x="290085" y="1455009"/>
            <a:chExt cx="324010" cy="447458"/>
          </a:xfrm>
        </p:grpSpPr>
        <p:sp>
          <p:nvSpPr>
            <p:cNvPr id="84" name="Bouée 83"/>
            <p:cNvSpPr/>
            <p:nvPr/>
          </p:nvSpPr>
          <p:spPr>
            <a:xfrm>
              <a:off x="296473" y="1792891"/>
              <a:ext cx="310998" cy="109576"/>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85" name="Forme libre 84"/>
            <p:cNvSpPr/>
            <p:nvPr/>
          </p:nvSpPr>
          <p:spPr>
            <a:xfrm>
              <a:off x="290085" y="1455009"/>
              <a:ext cx="324010" cy="413711"/>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 name="Ellipse 85"/>
            <p:cNvSpPr/>
            <p:nvPr/>
          </p:nvSpPr>
          <p:spPr>
            <a:xfrm>
              <a:off x="354636" y="1525961"/>
              <a:ext cx="192167" cy="163402"/>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87" name="Grouper 86"/>
          <p:cNvGrpSpPr/>
          <p:nvPr/>
        </p:nvGrpSpPr>
        <p:grpSpPr>
          <a:xfrm>
            <a:off x="426605" y="5735637"/>
            <a:ext cx="460439" cy="519218"/>
            <a:chOff x="2260184" y="1950372"/>
            <a:chExt cx="776872" cy="884256"/>
          </a:xfrm>
        </p:grpSpPr>
        <p:sp>
          <p:nvSpPr>
            <p:cNvPr id="88" name="Ellipse 87"/>
            <p:cNvSpPr/>
            <p:nvPr/>
          </p:nvSpPr>
          <p:spPr>
            <a:xfrm>
              <a:off x="2682506" y="2700346"/>
              <a:ext cx="130844" cy="134282"/>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89" name="Image 88" descr="Icone senegal.pdf"/>
            <p:cNvPicPr>
              <a:picLocks noChangeAspect="1"/>
            </p:cNvPicPr>
            <p:nvPr/>
          </p:nvPicPr>
          <p:blipFill rotWithShape="1">
            <a:blip r:embed="rId2">
              <a:extLst>
                <a:ext uri="{28A0092B-C50C-407E-A947-70E740481C1C}">
                  <a14:useLocalDpi xmlns:a14="http://schemas.microsoft.com/office/drawing/2010/main" val="0"/>
                </a:ext>
              </a:extLst>
            </a:blip>
            <a:srcRect l="3175" t="14170" r="79407" b="57530"/>
            <a:stretch/>
          </p:blipFill>
          <p:spPr>
            <a:xfrm>
              <a:off x="2260184" y="1950372"/>
              <a:ext cx="776872" cy="884255"/>
            </a:xfrm>
            <a:prstGeom prst="rect">
              <a:avLst/>
            </a:prstGeom>
          </p:spPr>
        </p:pic>
      </p:grpSp>
      <p:grpSp>
        <p:nvGrpSpPr>
          <p:cNvPr id="90" name="Grouper 89"/>
          <p:cNvGrpSpPr/>
          <p:nvPr/>
        </p:nvGrpSpPr>
        <p:grpSpPr>
          <a:xfrm flipH="1">
            <a:off x="3158752" y="5143364"/>
            <a:ext cx="562642" cy="1215136"/>
            <a:chOff x="2551005" y="3591478"/>
            <a:chExt cx="868089" cy="2253606"/>
          </a:xfrm>
        </p:grpSpPr>
        <p:sp>
          <p:nvSpPr>
            <p:cNvPr id="91" name="Forme libre 90"/>
            <p:cNvSpPr/>
            <p:nvPr/>
          </p:nvSpPr>
          <p:spPr>
            <a:xfrm>
              <a:off x="3239081" y="4135845"/>
              <a:ext cx="98820" cy="234658"/>
            </a:xfrm>
            <a:custGeom>
              <a:avLst/>
              <a:gdLst>
                <a:gd name="connsiteX0" fmla="*/ 0 w 98820"/>
                <a:gd name="connsiteY0" fmla="*/ 0 h 234658"/>
                <a:gd name="connsiteX1" fmla="*/ 14640 w 98820"/>
                <a:gd name="connsiteY1" fmla="*/ 80521 h 234658"/>
                <a:gd name="connsiteX2" fmla="*/ 3660 w 98820"/>
                <a:gd name="connsiteY2" fmla="*/ 183002 h 234658"/>
                <a:gd name="connsiteX3" fmla="*/ 7320 w 98820"/>
                <a:gd name="connsiteY3" fmla="*/ 234243 h 234658"/>
                <a:gd name="connsiteX4" fmla="*/ 47580 w 98820"/>
                <a:gd name="connsiteY4" fmla="*/ 201302 h 234658"/>
                <a:gd name="connsiteX5" fmla="*/ 98820 w 98820"/>
                <a:gd name="connsiteY5" fmla="*/ 102481 h 23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820" h="234658">
                  <a:moveTo>
                    <a:pt x="0" y="0"/>
                  </a:moveTo>
                  <a:cubicBezTo>
                    <a:pt x="7015" y="25010"/>
                    <a:pt x="14030" y="50021"/>
                    <a:pt x="14640" y="80521"/>
                  </a:cubicBezTo>
                  <a:cubicBezTo>
                    <a:pt x="15250" y="111021"/>
                    <a:pt x="4880" y="157382"/>
                    <a:pt x="3660" y="183002"/>
                  </a:cubicBezTo>
                  <a:cubicBezTo>
                    <a:pt x="2440" y="208622"/>
                    <a:pt x="0" y="231193"/>
                    <a:pt x="7320" y="234243"/>
                  </a:cubicBezTo>
                  <a:cubicBezTo>
                    <a:pt x="14640" y="237293"/>
                    <a:pt x="32330" y="223262"/>
                    <a:pt x="47580" y="201302"/>
                  </a:cubicBezTo>
                  <a:cubicBezTo>
                    <a:pt x="62830" y="179342"/>
                    <a:pt x="80825" y="140911"/>
                    <a:pt x="98820" y="10248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2" name="Forme libre 91"/>
            <p:cNvSpPr/>
            <p:nvPr/>
          </p:nvSpPr>
          <p:spPr>
            <a:xfrm>
              <a:off x="2631421" y="4032694"/>
              <a:ext cx="787673" cy="1343944"/>
            </a:xfrm>
            <a:custGeom>
              <a:avLst/>
              <a:gdLst>
                <a:gd name="connsiteX0" fmla="*/ 633280 w 787673"/>
                <a:gd name="connsiteY0" fmla="*/ 330074 h 1343944"/>
                <a:gd name="connsiteX1" fmla="*/ 640600 w 787673"/>
                <a:gd name="connsiteY1" fmla="*/ 469155 h 1343944"/>
                <a:gd name="connsiteX2" fmla="*/ 673540 w 787673"/>
                <a:gd name="connsiteY2" fmla="*/ 465495 h 1343944"/>
                <a:gd name="connsiteX3" fmla="*/ 600340 w 787673"/>
                <a:gd name="connsiteY3" fmla="*/ 556996 h 1343944"/>
                <a:gd name="connsiteX4" fmla="*/ 680860 w 787673"/>
                <a:gd name="connsiteY4" fmla="*/ 509416 h 1343944"/>
                <a:gd name="connsiteX5" fmla="*/ 596680 w 787673"/>
                <a:gd name="connsiteY5" fmla="*/ 575296 h 1343944"/>
                <a:gd name="connsiteX6" fmla="*/ 596680 w 787673"/>
                <a:gd name="connsiteY6" fmla="*/ 622877 h 1343944"/>
                <a:gd name="connsiteX7" fmla="*/ 567401 w 787673"/>
                <a:gd name="connsiteY7" fmla="*/ 655817 h 1343944"/>
                <a:gd name="connsiteX8" fmla="*/ 651580 w 787673"/>
                <a:gd name="connsiteY8" fmla="*/ 685098 h 1343944"/>
                <a:gd name="connsiteX9" fmla="*/ 680860 w 787673"/>
                <a:gd name="connsiteY9" fmla="*/ 725358 h 1343944"/>
                <a:gd name="connsiteX10" fmla="*/ 757720 w 787673"/>
                <a:gd name="connsiteY10" fmla="*/ 608237 h 1343944"/>
                <a:gd name="connsiteX11" fmla="*/ 786999 w 787673"/>
                <a:gd name="connsiteY11" fmla="*/ 472815 h 1343944"/>
                <a:gd name="connsiteX12" fmla="*/ 776019 w 787673"/>
                <a:gd name="connsiteY12" fmla="*/ 366674 h 1343944"/>
                <a:gd name="connsiteX13" fmla="*/ 750400 w 787673"/>
                <a:gd name="connsiteY13" fmla="*/ 136092 h 1343944"/>
                <a:gd name="connsiteX14" fmla="*/ 724780 w 787673"/>
                <a:gd name="connsiteY14" fmla="*/ 81191 h 1343944"/>
                <a:gd name="connsiteX15" fmla="*/ 651580 w 787673"/>
                <a:gd name="connsiteY15" fmla="*/ 670 h 1343944"/>
                <a:gd name="connsiteX16" fmla="*/ 582041 w 787673"/>
                <a:gd name="connsiteY16" fmla="*/ 44591 h 1343944"/>
                <a:gd name="connsiteX17" fmla="*/ 563741 w 787673"/>
                <a:gd name="connsiteY17" fmla="*/ 77531 h 1343944"/>
                <a:gd name="connsiteX18" fmla="*/ 563741 w 787673"/>
                <a:gd name="connsiteY18" fmla="*/ 187332 h 1343944"/>
                <a:gd name="connsiteX19" fmla="*/ 545441 w 787673"/>
                <a:gd name="connsiteY19" fmla="*/ 297133 h 1343944"/>
                <a:gd name="connsiteX20" fmla="*/ 545441 w 787673"/>
                <a:gd name="connsiteY20" fmla="*/ 381314 h 1343944"/>
                <a:gd name="connsiteX21" fmla="*/ 483221 w 787673"/>
                <a:gd name="connsiteY21" fmla="*/ 388634 h 1343944"/>
                <a:gd name="connsiteX22" fmla="*/ 413682 w 787673"/>
                <a:gd name="connsiteY22" fmla="*/ 388634 h 1343944"/>
                <a:gd name="connsiteX23" fmla="*/ 417341 w 787673"/>
                <a:gd name="connsiteY23" fmla="*/ 297133 h 1343944"/>
                <a:gd name="connsiteX24" fmla="*/ 413682 w 787673"/>
                <a:gd name="connsiteY24" fmla="*/ 209292 h 1343944"/>
                <a:gd name="connsiteX25" fmla="*/ 388062 w 787673"/>
                <a:gd name="connsiteY25" fmla="*/ 209292 h 1343944"/>
                <a:gd name="connsiteX26" fmla="*/ 362442 w 787673"/>
                <a:gd name="connsiteY26" fmla="*/ 319094 h 1343944"/>
                <a:gd name="connsiteX27" fmla="*/ 314862 w 787673"/>
                <a:gd name="connsiteY27" fmla="*/ 403275 h 1343944"/>
                <a:gd name="connsiteX28" fmla="*/ 278262 w 787673"/>
                <a:gd name="connsiteY28" fmla="*/ 575296 h 1343944"/>
                <a:gd name="connsiteX29" fmla="*/ 201403 w 787673"/>
                <a:gd name="connsiteY29" fmla="*/ 604577 h 1343944"/>
                <a:gd name="connsiteX30" fmla="*/ 161143 w 787673"/>
                <a:gd name="connsiteY30" fmla="*/ 611897 h 1343944"/>
                <a:gd name="connsiteX31" fmla="*/ 194083 w 787673"/>
                <a:gd name="connsiteY31" fmla="*/ 443535 h 1343944"/>
                <a:gd name="connsiteX32" fmla="*/ 205063 w 787673"/>
                <a:gd name="connsiteY32" fmla="*/ 264193 h 1343944"/>
                <a:gd name="connsiteX33" fmla="*/ 190423 w 787673"/>
                <a:gd name="connsiteY33" fmla="*/ 198312 h 1343944"/>
                <a:gd name="connsiteX34" fmla="*/ 183103 w 787673"/>
                <a:gd name="connsiteY34" fmla="*/ 297133 h 1343944"/>
                <a:gd name="connsiteX35" fmla="*/ 150163 w 787673"/>
                <a:gd name="connsiteY35" fmla="*/ 447195 h 1343944"/>
                <a:gd name="connsiteX36" fmla="*/ 120883 w 787673"/>
                <a:gd name="connsiteY36" fmla="*/ 549676 h 1343944"/>
                <a:gd name="connsiteX37" fmla="*/ 128203 w 787673"/>
                <a:gd name="connsiteY37" fmla="*/ 637517 h 1343944"/>
                <a:gd name="connsiteX38" fmla="*/ 91603 w 787673"/>
                <a:gd name="connsiteY38" fmla="*/ 805879 h 1343944"/>
                <a:gd name="connsiteX39" fmla="*/ 73303 w 787673"/>
                <a:gd name="connsiteY39" fmla="*/ 963261 h 1343944"/>
                <a:gd name="connsiteX40" fmla="*/ 33044 w 787673"/>
                <a:gd name="connsiteY40" fmla="*/ 1102342 h 1343944"/>
                <a:gd name="connsiteX41" fmla="*/ 104 w 787673"/>
                <a:gd name="connsiteY41" fmla="*/ 1252404 h 1343944"/>
                <a:gd name="connsiteX42" fmla="*/ 44024 w 787673"/>
                <a:gd name="connsiteY42" fmla="*/ 1204823 h 1343944"/>
                <a:gd name="connsiteX43" fmla="*/ 62324 w 787673"/>
                <a:gd name="connsiteY43" fmla="*/ 1204823 h 1343944"/>
                <a:gd name="connsiteX44" fmla="*/ 102583 w 787673"/>
                <a:gd name="connsiteY44" fmla="*/ 1223123 h 1343944"/>
                <a:gd name="connsiteX45" fmla="*/ 183103 w 787673"/>
                <a:gd name="connsiteY45" fmla="*/ 1292664 h 1343944"/>
                <a:gd name="connsiteX46" fmla="*/ 292902 w 787673"/>
                <a:gd name="connsiteY46" fmla="*/ 1296324 h 1343944"/>
                <a:gd name="connsiteX47" fmla="*/ 369762 w 787673"/>
                <a:gd name="connsiteY47" fmla="*/ 1340245 h 1343944"/>
                <a:gd name="connsiteX48" fmla="*/ 483221 w 787673"/>
                <a:gd name="connsiteY48" fmla="*/ 1340245 h 1343944"/>
                <a:gd name="connsiteX49" fmla="*/ 556421 w 787673"/>
                <a:gd name="connsiteY49" fmla="*/ 1329265 h 1343944"/>
                <a:gd name="connsiteX50" fmla="*/ 571061 w 787673"/>
                <a:gd name="connsiteY50" fmla="*/ 1259724 h 1343944"/>
                <a:gd name="connsiteX51" fmla="*/ 607660 w 787673"/>
                <a:gd name="connsiteY51" fmla="*/ 1157243 h 1343944"/>
                <a:gd name="connsiteX52" fmla="*/ 633280 w 787673"/>
                <a:gd name="connsiteY52" fmla="*/ 1025481 h 1343944"/>
                <a:gd name="connsiteX53" fmla="*/ 629620 w 787673"/>
                <a:gd name="connsiteY53" fmla="*/ 912020 h 1343944"/>
                <a:gd name="connsiteX54" fmla="*/ 640600 w 787673"/>
                <a:gd name="connsiteY54" fmla="*/ 864440 h 1343944"/>
                <a:gd name="connsiteX55" fmla="*/ 666220 w 787673"/>
                <a:gd name="connsiteY55" fmla="*/ 952281 h 1343944"/>
                <a:gd name="connsiteX56" fmla="*/ 666220 w 787673"/>
                <a:gd name="connsiteY56" fmla="*/ 1054762 h 1343944"/>
                <a:gd name="connsiteX57" fmla="*/ 702820 w 787673"/>
                <a:gd name="connsiteY57" fmla="*/ 1084042 h 1343944"/>
                <a:gd name="connsiteX58" fmla="*/ 728440 w 787673"/>
                <a:gd name="connsiteY58" fmla="*/ 1084042 h 1343944"/>
                <a:gd name="connsiteX59" fmla="*/ 713800 w 787673"/>
                <a:gd name="connsiteY59" fmla="*/ 1021821 h 1343944"/>
                <a:gd name="connsiteX60" fmla="*/ 713800 w 787673"/>
                <a:gd name="connsiteY60" fmla="*/ 941300 h 1343944"/>
                <a:gd name="connsiteX61" fmla="*/ 724780 w 787673"/>
                <a:gd name="connsiteY61" fmla="*/ 838819 h 1343944"/>
                <a:gd name="connsiteX62" fmla="*/ 724780 w 787673"/>
                <a:gd name="connsiteY62" fmla="*/ 750978 h 1343944"/>
                <a:gd name="connsiteX63" fmla="*/ 717460 w 787673"/>
                <a:gd name="connsiteY63" fmla="*/ 718038 h 134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87673" h="1343944">
                  <a:moveTo>
                    <a:pt x="633280" y="330074"/>
                  </a:moveTo>
                  <a:cubicBezTo>
                    <a:pt x="633585" y="388329"/>
                    <a:pt x="633890" y="446585"/>
                    <a:pt x="640600" y="469155"/>
                  </a:cubicBezTo>
                  <a:cubicBezTo>
                    <a:pt x="647310" y="491725"/>
                    <a:pt x="680250" y="450855"/>
                    <a:pt x="673540" y="465495"/>
                  </a:cubicBezTo>
                  <a:cubicBezTo>
                    <a:pt x="666830" y="480135"/>
                    <a:pt x="599120" y="549676"/>
                    <a:pt x="600340" y="556996"/>
                  </a:cubicBezTo>
                  <a:cubicBezTo>
                    <a:pt x="601560" y="564316"/>
                    <a:pt x="681470" y="506366"/>
                    <a:pt x="680860" y="509416"/>
                  </a:cubicBezTo>
                  <a:cubicBezTo>
                    <a:pt x="680250" y="512466"/>
                    <a:pt x="610710" y="556386"/>
                    <a:pt x="596680" y="575296"/>
                  </a:cubicBezTo>
                  <a:cubicBezTo>
                    <a:pt x="582650" y="594206"/>
                    <a:pt x="601560" y="609457"/>
                    <a:pt x="596680" y="622877"/>
                  </a:cubicBezTo>
                  <a:cubicBezTo>
                    <a:pt x="591800" y="636297"/>
                    <a:pt x="558251" y="645447"/>
                    <a:pt x="567401" y="655817"/>
                  </a:cubicBezTo>
                  <a:cubicBezTo>
                    <a:pt x="576551" y="666187"/>
                    <a:pt x="632670" y="673508"/>
                    <a:pt x="651580" y="685098"/>
                  </a:cubicBezTo>
                  <a:cubicBezTo>
                    <a:pt x="670490" y="696688"/>
                    <a:pt x="663170" y="738168"/>
                    <a:pt x="680860" y="725358"/>
                  </a:cubicBezTo>
                  <a:cubicBezTo>
                    <a:pt x="698550" y="712548"/>
                    <a:pt x="740030" y="650328"/>
                    <a:pt x="757720" y="608237"/>
                  </a:cubicBezTo>
                  <a:cubicBezTo>
                    <a:pt x="775410" y="566147"/>
                    <a:pt x="783949" y="513075"/>
                    <a:pt x="786999" y="472815"/>
                  </a:cubicBezTo>
                  <a:cubicBezTo>
                    <a:pt x="790049" y="432555"/>
                    <a:pt x="782119" y="422794"/>
                    <a:pt x="776019" y="366674"/>
                  </a:cubicBezTo>
                  <a:cubicBezTo>
                    <a:pt x="769919" y="310554"/>
                    <a:pt x="758940" y="183672"/>
                    <a:pt x="750400" y="136092"/>
                  </a:cubicBezTo>
                  <a:cubicBezTo>
                    <a:pt x="741860" y="88512"/>
                    <a:pt x="741250" y="103761"/>
                    <a:pt x="724780" y="81191"/>
                  </a:cubicBezTo>
                  <a:cubicBezTo>
                    <a:pt x="708310" y="58621"/>
                    <a:pt x="675370" y="6770"/>
                    <a:pt x="651580" y="670"/>
                  </a:cubicBezTo>
                  <a:cubicBezTo>
                    <a:pt x="627790" y="-5430"/>
                    <a:pt x="596681" y="31781"/>
                    <a:pt x="582041" y="44591"/>
                  </a:cubicBezTo>
                  <a:cubicBezTo>
                    <a:pt x="567401" y="57401"/>
                    <a:pt x="566791" y="53741"/>
                    <a:pt x="563741" y="77531"/>
                  </a:cubicBezTo>
                  <a:cubicBezTo>
                    <a:pt x="560691" y="101321"/>
                    <a:pt x="566791" y="150732"/>
                    <a:pt x="563741" y="187332"/>
                  </a:cubicBezTo>
                  <a:cubicBezTo>
                    <a:pt x="560691" y="223932"/>
                    <a:pt x="548491" y="264803"/>
                    <a:pt x="545441" y="297133"/>
                  </a:cubicBezTo>
                  <a:cubicBezTo>
                    <a:pt x="542391" y="329463"/>
                    <a:pt x="555811" y="366064"/>
                    <a:pt x="545441" y="381314"/>
                  </a:cubicBezTo>
                  <a:cubicBezTo>
                    <a:pt x="535071" y="396564"/>
                    <a:pt x="505181" y="387414"/>
                    <a:pt x="483221" y="388634"/>
                  </a:cubicBezTo>
                  <a:cubicBezTo>
                    <a:pt x="461261" y="389854"/>
                    <a:pt x="424662" y="403884"/>
                    <a:pt x="413682" y="388634"/>
                  </a:cubicBezTo>
                  <a:cubicBezTo>
                    <a:pt x="402702" y="373384"/>
                    <a:pt x="417341" y="327023"/>
                    <a:pt x="417341" y="297133"/>
                  </a:cubicBezTo>
                  <a:cubicBezTo>
                    <a:pt x="417341" y="267243"/>
                    <a:pt x="418562" y="223932"/>
                    <a:pt x="413682" y="209292"/>
                  </a:cubicBezTo>
                  <a:cubicBezTo>
                    <a:pt x="408802" y="194652"/>
                    <a:pt x="396602" y="190992"/>
                    <a:pt x="388062" y="209292"/>
                  </a:cubicBezTo>
                  <a:cubicBezTo>
                    <a:pt x="379522" y="227592"/>
                    <a:pt x="374642" y="286764"/>
                    <a:pt x="362442" y="319094"/>
                  </a:cubicBezTo>
                  <a:cubicBezTo>
                    <a:pt x="350242" y="351424"/>
                    <a:pt x="328892" y="360575"/>
                    <a:pt x="314862" y="403275"/>
                  </a:cubicBezTo>
                  <a:cubicBezTo>
                    <a:pt x="300832" y="445975"/>
                    <a:pt x="297172" y="541746"/>
                    <a:pt x="278262" y="575296"/>
                  </a:cubicBezTo>
                  <a:cubicBezTo>
                    <a:pt x="259352" y="608846"/>
                    <a:pt x="220923" y="598477"/>
                    <a:pt x="201403" y="604577"/>
                  </a:cubicBezTo>
                  <a:cubicBezTo>
                    <a:pt x="181883" y="610677"/>
                    <a:pt x="162363" y="638737"/>
                    <a:pt x="161143" y="611897"/>
                  </a:cubicBezTo>
                  <a:cubicBezTo>
                    <a:pt x="159923" y="585057"/>
                    <a:pt x="186763" y="501486"/>
                    <a:pt x="194083" y="443535"/>
                  </a:cubicBezTo>
                  <a:cubicBezTo>
                    <a:pt x="201403" y="385584"/>
                    <a:pt x="205673" y="305063"/>
                    <a:pt x="205063" y="264193"/>
                  </a:cubicBezTo>
                  <a:cubicBezTo>
                    <a:pt x="204453" y="223323"/>
                    <a:pt x="194083" y="192822"/>
                    <a:pt x="190423" y="198312"/>
                  </a:cubicBezTo>
                  <a:cubicBezTo>
                    <a:pt x="186763" y="203802"/>
                    <a:pt x="189813" y="255652"/>
                    <a:pt x="183103" y="297133"/>
                  </a:cubicBezTo>
                  <a:cubicBezTo>
                    <a:pt x="176393" y="338614"/>
                    <a:pt x="160533" y="405104"/>
                    <a:pt x="150163" y="447195"/>
                  </a:cubicBezTo>
                  <a:cubicBezTo>
                    <a:pt x="139793" y="489286"/>
                    <a:pt x="124543" y="517956"/>
                    <a:pt x="120883" y="549676"/>
                  </a:cubicBezTo>
                  <a:cubicBezTo>
                    <a:pt x="117223" y="581396"/>
                    <a:pt x="133083" y="594817"/>
                    <a:pt x="128203" y="637517"/>
                  </a:cubicBezTo>
                  <a:cubicBezTo>
                    <a:pt x="123323" y="680217"/>
                    <a:pt x="100753" y="751588"/>
                    <a:pt x="91603" y="805879"/>
                  </a:cubicBezTo>
                  <a:cubicBezTo>
                    <a:pt x="82453" y="860170"/>
                    <a:pt x="83063" y="913850"/>
                    <a:pt x="73303" y="963261"/>
                  </a:cubicBezTo>
                  <a:cubicBezTo>
                    <a:pt x="63543" y="1012672"/>
                    <a:pt x="45244" y="1054152"/>
                    <a:pt x="33044" y="1102342"/>
                  </a:cubicBezTo>
                  <a:cubicBezTo>
                    <a:pt x="20844" y="1150533"/>
                    <a:pt x="-1726" y="1235324"/>
                    <a:pt x="104" y="1252404"/>
                  </a:cubicBezTo>
                  <a:cubicBezTo>
                    <a:pt x="1934" y="1269484"/>
                    <a:pt x="33654" y="1212753"/>
                    <a:pt x="44024" y="1204823"/>
                  </a:cubicBezTo>
                  <a:cubicBezTo>
                    <a:pt x="54394" y="1196893"/>
                    <a:pt x="52564" y="1201773"/>
                    <a:pt x="62324" y="1204823"/>
                  </a:cubicBezTo>
                  <a:cubicBezTo>
                    <a:pt x="72084" y="1207873"/>
                    <a:pt x="82453" y="1208483"/>
                    <a:pt x="102583" y="1223123"/>
                  </a:cubicBezTo>
                  <a:cubicBezTo>
                    <a:pt x="122713" y="1237763"/>
                    <a:pt x="151383" y="1280464"/>
                    <a:pt x="183103" y="1292664"/>
                  </a:cubicBezTo>
                  <a:cubicBezTo>
                    <a:pt x="214823" y="1304864"/>
                    <a:pt x="261792" y="1288394"/>
                    <a:pt x="292902" y="1296324"/>
                  </a:cubicBezTo>
                  <a:cubicBezTo>
                    <a:pt x="324012" y="1304254"/>
                    <a:pt x="338042" y="1332925"/>
                    <a:pt x="369762" y="1340245"/>
                  </a:cubicBezTo>
                  <a:cubicBezTo>
                    <a:pt x="401482" y="1347565"/>
                    <a:pt x="452111" y="1342075"/>
                    <a:pt x="483221" y="1340245"/>
                  </a:cubicBezTo>
                  <a:cubicBezTo>
                    <a:pt x="514331" y="1338415"/>
                    <a:pt x="541781" y="1342685"/>
                    <a:pt x="556421" y="1329265"/>
                  </a:cubicBezTo>
                  <a:cubicBezTo>
                    <a:pt x="571061" y="1315845"/>
                    <a:pt x="562521" y="1288394"/>
                    <a:pt x="571061" y="1259724"/>
                  </a:cubicBezTo>
                  <a:cubicBezTo>
                    <a:pt x="579601" y="1231054"/>
                    <a:pt x="597290" y="1196283"/>
                    <a:pt x="607660" y="1157243"/>
                  </a:cubicBezTo>
                  <a:cubicBezTo>
                    <a:pt x="618030" y="1118203"/>
                    <a:pt x="629620" y="1066351"/>
                    <a:pt x="633280" y="1025481"/>
                  </a:cubicBezTo>
                  <a:cubicBezTo>
                    <a:pt x="636940" y="984611"/>
                    <a:pt x="628400" y="938860"/>
                    <a:pt x="629620" y="912020"/>
                  </a:cubicBezTo>
                  <a:cubicBezTo>
                    <a:pt x="630840" y="885180"/>
                    <a:pt x="634500" y="857730"/>
                    <a:pt x="640600" y="864440"/>
                  </a:cubicBezTo>
                  <a:cubicBezTo>
                    <a:pt x="646700" y="871150"/>
                    <a:pt x="661950" y="920561"/>
                    <a:pt x="666220" y="952281"/>
                  </a:cubicBezTo>
                  <a:cubicBezTo>
                    <a:pt x="670490" y="984001"/>
                    <a:pt x="660120" y="1032802"/>
                    <a:pt x="666220" y="1054762"/>
                  </a:cubicBezTo>
                  <a:cubicBezTo>
                    <a:pt x="672320" y="1076722"/>
                    <a:pt x="692450" y="1079162"/>
                    <a:pt x="702820" y="1084042"/>
                  </a:cubicBezTo>
                  <a:cubicBezTo>
                    <a:pt x="713190" y="1088922"/>
                    <a:pt x="726610" y="1094412"/>
                    <a:pt x="728440" y="1084042"/>
                  </a:cubicBezTo>
                  <a:cubicBezTo>
                    <a:pt x="730270" y="1073672"/>
                    <a:pt x="716240" y="1045611"/>
                    <a:pt x="713800" y="1021821"/>
                  </a:cubicBezTo>
                  <a:cubicBezTo>
                    <a:pt x="711360" y="998031"/>
                    <a:pt x="711970" y="971800"/>
                    <a:pt x="713800" y="941300"/>
                  </a:cubicBezTo>
                  <a:cubicBezTo>
                    <a:pt x="715630" y="910800"/>
                    <a:pt x="722950" y="870539"/>
                    <a:pt x="724780" y="838819"/>
                  </a:cubicBezTo>
                  <a:cubicBezTo>
                    <a:pt x="726610" y="807099"/>
                    <a:pt x="726000" y="771108"/>
                    <a:pt x="724780" y="750978"/>
                  </a:cubicBezTo>
                  <a:cubicBezTo>
                    <a:pt x="723560" y="730848"/>
                    <a:pt x="717460" y="718038"/>
                    <a:pt x="717460" y="718038"/>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3" name="Forme libre 92"/>
            <p:cNvSpPr/>
            <p:nvPr/>
          </p:nvSpPr>
          <p:spPr>
            <a:xfrm>
              <a:off x="3154429" y="4710472"/>
              <a:ext cx="135892" cy="161181"/>
            </a:xfrm>
            <a:custGeom>
              <a:avLst/>
              <a:gdLst>
                <a:gd name="connsiteX0" fmla="*/ 77332 w 135892"/>
                <a:gd name="connsiteY0" fmla="*/ 0 h 161181"/>
                <a:gd name="connsiteX1" fmla="*/ 22433 w 135892"/>
                <a:gd name="connsiteY1" fmla="*/ 47580 h 161181"/>
                <a:gd name="connsiteX2" fmla="*/ 473 w 135892"/>
                <a:gd name="connsiteY2" fmla="*/ 98821 h 161181"/>
                <a:gd name="connsiteX3" fmla="*/ 40733 w 135892"/>
                <a:gd name="connsiteY3" fmla="*/ 161041 h 161181"/>
                <a:gd name="connsiteX4" fmla="*/ 77332 w 135892"/>
                <a:gd name="connsiteY4" fmla="*/ 113461 h 161181"/>
                <a:gd name="connsiteX5" fmla="*/ 135892 w 135892"/>
                <a:gd name="connsiteY5" fmla="*/ 40260 h 161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92" h="161181">
                  <a:moveTo>
                    <a:pt x="77332" y="0"/>
                  </a:moveTo>
                  <a:cubicBezTo>
                    <a:pt x="56287" y="15555"/>
                    <a:pt x="35243" y="31110"/>
                    <a:pt x="22433" y="47580"/>
                  </a:cubicBezTo>
                  <a:cubicBezTo>
                    <a:pt x="9623" y="64050"/>
                    <a:pt x="-2577" y="79911"/>
                    <a:pt x="473" y="98821"/>
                  </a:cubicBezTo>
                  <a:cubicBezTo>
                    <a:pt x="3523" y="117731"/>
                    <a:pt x="27923" y="158601"/>
                    <a:pt x="40733" y="161041"/>
                  </a:cubicBezTo>
                  <a:cubicBezTo>
                    <a:pt x="53543" y="163481"/>
                    <a:pt x="61472" y="133591"/>
                    <a:pt x="77332" y="113461"/>
                  </a:cubicBezTo>
                  <a:cubicBezTo>
                    <a:pt x="93192" y="93331"/>
                    <a:pt x="135892" y="40260"/>
                    <a:pt x="135892" y="4026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 name="Forme libre 93"/>
            <p:cNvSpPr/>
            <p:nvPr/>
          </p:nvSpPr>
          <p:spPr>
            <a:xfrm>
              <a:off x="3369817" y="4648251"/>
              <a:ext cx="33963" cy="409924"/>
            </a:xfrm>
            <a:custGeom>
              <a:avLst/>
              <a:gdLst>
                <a:gd name="connsiteX0" fmla="*/ 33963 w 33963"/>
                <a:gd name="connsiteY0" fmla="*/ 0 h 409924"/>
                <a:gd name="connsiteX1" fmla="*/ 12004 w 33963"/>
                <a:gd name="connsiteY1" fmla="*/ 113461 h 409924"/>
                <a:gd name="connsiteX2" fmla="*/ 26643 w 33963"/>
                <a:gd name="connsiteY2" fmla="*/ 245223 h 409924"/>
                <a:gd name="connsiteX3" fmla="*/ 1024 w 33963"/>
                <a:gd name="connsiteY3" fmla="*/ 303783 h 409924"/>
                <a:gd name="connsiteX4" fmla="*/ 4684 w 33963"/>
                <a:gd name="connsiteY4" fmla="*/ 402604 h 409924"/>
                <a:gd name="connsiteX5" fmla="*/ 1024 w 33963"/>
                <a:gd name="connsiteY5" fmla="*/ 402604 h 4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63" h="409924">
                  <a:moveTo>
                    <a:pt x="33963" y="0"/>
                  </a:moveTo>
                  <a:cubicBezTo>
                    <a:pt x="23593" y="36295"/>
                    <a:pt x="13224" y="72591"/>
                    <a:pt x="12004" y="113461"/>
                  </a:cubicBezTo>
                  <a:cubicBezTo>
                    <a:pt x="10784" y="154331"/>
                    <a:pt x="28473" y="213503"/>
                    <a:pt x="26643" y="245223"/>
                  </a:cubicBezTo>
                  <a:cubicBezTo>
                    <a:pt x="24813" y="276943"/>
                    <a:pt x="4684" y="277553"/>
                    <a:pt x="1024" y="303783"/>
                  </a:cubicBezTo>
                  <a:cubicBezTo>
                    <a:pt x="-2636" y="330013"/>
                    <a:pt x="4684" y="386134"/>
                    <a:pt x="4684" y="402604"/>
                  </a:cubicBezTo>
                  <a:cubicBezTo>
                    <a:pt x="4684" y="419074"/>
                    <a:pt x="1024" y="402604"/>
                    <a:pt x="1024" y="40260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5" name="Forme libre 94"/>
            <p:cNvSpPr/>
            <p:nvPr/>
          </p:nvSpPr>
          <p:spPr>
            <a:xfrm>
              <a:off x="2642505" y="5237517"/>
              <a:ext cx="106623" cy="336724"/>
            </a:xfrm>
            <a:custGeom>
              <a:avLst/>
              <a:gdLst>
                <a:gd name="connsiteX0" fmla="*/ 36600 w 106623"/>
                <a:gd name="connsiteY0" fmla="*/ 0 h 336724"/>
                <a:gd name="connsiteX1" fmla="*/ 54900 w 106623"/>
                <a:gd name="connsiteY1" fmla="*/ 102481 h 336724"/>
                <a:gd name="connsiteX2" fmla="*/ 18300 w 106623"/>
                <a:gd name="connsiteY2" fmla="*/ 219603 h 336724"/>
                <a:gd name="connsiteX3" fmla="*/ 7320 w 106623"/>
                <a:gd name="connsiteY3" fmla="*/ 256203 h 336724"/>
                <a:gd name="connsiteX4" fmla="*/ 106139 w 106623"/>
                <a:gd name="connsiteY4" fmla="*/ 259863 h 336724"/>
                <a:gd name="connsiteX5" fmla="*/ 47580 w 106623"/>
                <a:gd name="connsiteY5" fmla="*/ 259863 h 336724"/>
                <a:gd name="connsiteX6" fmla="*/ 10980 w 106623"/>
                <a:gd name="connsiteY6" fmla="*/ 259863 h 336724"/>
                <a:gd name="connsiteX7" fmla="*/ 0 w 106623"/>
                <a:gd name="connsiteY7" fmla="*/ 336724 h 3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623" h="336724">
                  <a:moveTo>
                    <a:pt x="36600" y="0"/>
                  </a:moveTo>
                  <a:cubicBezTo>
                    <a:pt x="47275" y="32940"/>
                    <a:pt x="57950" y="65880"/>
                    <a:pt x="54900" y="102481"/>
                  </a:cubicBezTo>
                  <a:cubicBezTo>
                    <a:pt x="51850" y="139082"/>
                    <a:pt x="26230" y="193983"/>
                    <a:pt x="18300" y="219603"/>
                  </a:cubicBezTo>
                  <a:cubicBezTo>
                    <a:pt x="10370" y="245223"/>
                    <a:pt x="-7320" y="249493"/>
                    <a:pt x="7320" y="256203"/>
                  </a:cubicBezTo>
                  <a:cubicBezTo>
                    <a:pt x="21960" y="262913"/>
                    <a:pt x="99429" y="259253"/>
                    <a:pt x="106139" y="259863"/>
                  </a:cubicBezTo>
                  <a:cubicBezTo>
                    <a:pt x="112849" y="260473"/>
                    <a:pt x="47580" y="259863"/>
                    <a:pt x="47580" y="259863"/>
                  </a:cubicBezTo>
                  <a:cubicBezTo>
                    <a:pt x="31720" y="259863"/>
                    <a:pt x="18910" y="247053"/>
                    <a:pt x="10980" y="259863"/>
                  </a:cubicBezTo>
                  <a:cubicBezTo>
                    <a:pt x="3050" y="272673"/>
                    <a:pt x="0" y="336724"/>
                    <a:pt x="0" y="336724"/>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6" name="Forme libre 95"/>
            <p:cNvSpPr/>
            <p:nvPr/>
          </p:nvSpPr>
          <p:spPr>
            <a:xfrm>
              <a:off x="2551005" y="5548621"/>
              <a:ext cx="164699" cy="296463"/>
            </a:xfrm>
            <a:custGeom>
              <a:avLst/>
              <a:gdLst>
                <a:gd name="connsiteX0" fmla="*/ 164699 w 164699"/>
                <a:gd name="connsiteY0" fmla="*/ 0 h 296463"/>
                <a:gd name="connsiteX1" fmla="*/ 106140 w 164699"/>
                <a:gd name="connsiteY1" fmla="*/ 29280 h 296463"/>
                <a:gd name="connsiteX2" fmla="*/ 73200 w 164699"/>
                <a:gd name="connsiteY2" fmla="*/ 58560 h 296463"/>
                <a:gd name="connsiteX3" fmla="*/ 73200 w 164699"/>
                <a:gd name="connsiteY3" fmla="*/ 95161 h 296463"/>
                <a:gd name="connsiteX4" fmla="*/ 109800 w 164699"/>
                <a:gd name="connsiteY4" fmla="*/ 80521 h 296463"/>
                <a:gd name="connsiteX5" fmla="*/ 69540 w 164699"/>
                <a:gd name="connsiteY5" fmla="*/ 106141 h 296463"/>
                <a:gd name="connsiteX6" fmla="*/ 51240 w 164699"/>
                <a:gd name="connsiteY6" fmla="*/ 186662 h 296463"/>
                <a:gd name="connsiteX7" fmla="*/ 10980 w 164699"/>
                <a:gd name="connsiteY7" fmla="*/ 248882 h 296463"/>
                <a:gd name="connsiteX8" fmla="*/ 0 w 164699"/>
                <a:gd name="connsiteY8" fmla="*/ 296463 h 29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699" h="296463">
                  <a:moveTo>
                    <a:pt x="164699" y="0"/>
                  </a:moveTo>
                  <a:cubicBezTo>
                    <a:pt x="143044" y="9760"/>
                    <a:pt x="121390" y="19520"/>
                    <a:pt x="106140" y="29280"/>
                  </a:cubicBezTo>
                  <a:cubicBezTo>
                    <a:pt x="90890" y="39040"/>
                    <a:pt x="78690" y="47580"/>
                    <a:pt x="73200" y="58560"/>
                  </a:cubicBezTo>
                  <a:cubicBezTo>
                    <a:pt x="67710" y="69540"/>
                    <a:pt x="67100" y="91501"/>
                    <a:pt x="73200" y="95161"/>
                  </a:cubicBezTo>
                  <a:cubicBezTo>
                    <a:pt x="79300" y="98821"/>
                    <a:pt x="110410" y="78691"/>
                    <a:pt x="109800" y="80521"/>
                  </a:cubicBezTo>
                  <a:cubicBezTo>
                    <a:pt x="109190" y="82351"/>
                    <a:pt x="79300" y="88451"/>
                    <a:pt x="69540" y="106141"/>
                  </a:cubicBezTo>
                  <a:cubicBezTo>
                    <a:pt x="59780" y="123831"/>
                    <a:pt x="61000" y="162872"/>
                    <a:pt x="51240" y="186662"/>
                  </a:cubicBezTo>
                  <a:cubicBezTo>
                    <a:pt x="41480" y="210452"/>
                    <a:pt x="19520" y="230582"/>
                    <a:pt x="10980" y="248882"/>
                  </a:cubicBezTo>
                  <a:cubicBezTo>
                    <a:pt x="2440" y="267182"/>
                    <a:pt x="0" y="296463"/>
                    <a:pt x="0" y="2964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7" name="Forme libre 96"/>
            <p:cNvSpPr/>
            <p:nvPr/>
          </p:nvSpPr>
          <p:spPr>
            <a:xfrm>
              <a:off x="2737664" y="5339998"/>
              <a:ext cx="139079" cy="497766"/>
            </a:xfrm>
            <a:custGeom>
              <a:avLst/>
              <a:gdLst>
                <a:gd name="connsiteX0" fmla="*/ 139079 w 139079"/>
                <a:gd name="connsiteY0" fmla="*/ 0 h 497766"/>
                <a:gd name="connsiteX1" fmla="*/ 102480 w 139079"/>
                <a:gd name="connsiteY1" fmla="*/ 146402 h 497766"/>
                <a:gd name="connsiteX2" fmla="*/ 62220 w 139079"/>
                <a:gd name="connsiteY2" fmla="*/ 234243 h 497766"/>
                <a:gd name="connsiteX3" fmla="*/ 54900 w 139079"/>
                <a:gd name="connsiteY3" fmla="*/ 300124 h 497766"/>
                <a:gd name="connsiteX4" fmla="*/ 25620 w 139079"/>
                <a:gd name="connsiteY4" fmla="*/ 387965 h 497766"/>
                <a:gd name="connsiteX5" fmla="*/ 43920 w 139079"/>
                <a:gd name="connsiteY5" fmla="*/ 424565 h 497766"/>
                <a:gd name="connsiteX6" fmla="*/ 0 w 139079"/>
                <a:gd name="connsiteY6" fmla="*/ 497766 h 497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79" h="497766">
                  <a:moveTo>
                    <a:pt x="139079" y="0"/>
                  </a:moveTo>
                  <a:cubicBezTo>
                    <a:pt x="127184" y="53681"/>
                    <a:pt x="115290" y="107362"/>
                    <a:pt x="102480" y="146402"/>
                  </a:cubicBezTo>
                  <a:cubicBezTo>
                    <a:pt x="89670" y="185442"/>
                    <a:pt x="70150" y="208623"/>
                    <a:pt x="62220" y="234243"/>
                  </a:cubicBezTo>
                  <a:cubicBezTo>
                    <a:pt x="54290" y="259863"/>
                    <a:pt x="61000" y="274504"/>
                    <a:pt x="54900" y="300124"/>
                  </a:cubicBezTo>
                  <a:cubicBezTo>
                    <a:pt x="48800" y="325744"/>
                    <a:pt x="27450" y="367225"/>
                    <a:pt x="25620" y="387965"/>
                  </a:cubicBezTo>
                  <a:cubicBezTo>
                    <a:pt x="23790" y="408705"/>
                    <a:pt x="48190" y="406265"/>
                    <a:pt x="43920" y="424565"/>
                  </a:cubicBezTo>
                  <a:cubicBezTo>
                    <a:pt x="39650" y="442865"/>
                    <a:pt x="0" y="497766"/>
                    <a:pt x="0" y="497766"/>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8" name="Forme libre 97"/>
            <p:cNvSpPr/>
            <p:nvPr/>
          </p:nvSpPr>
          <p:spPr>
            <a:xfrm>
              <a:off x="2968243" y="5365619"/>
              <a:ext cx="95174" cy="472145"/>
            </a:xfrm>
            <a:custGeom>
              <a:avLst/>
              <a:gdLst>
                <a:gd name="connsiteX0" fmla="*/ 0 w 95174"/>
                <a:gd name="connsiteY0" fmla="*/ 0 h 472145"/>
                <a:gd name="connsiteX1" fmla="*/ 40260 w 95174"/>
                <a:gd name="connsiteY1" fmla="*/ 142741 h 472145"/>
                <a:gd name="connsiteX2" fmla="*/ 69540 w 95174"/>
                <a:gd name="connsiteY2" fmla="*/ 263523 h 472145"/>
                <a:gd name="connsiteX3" fmla="*/ 95159 w 95174"/>
                <a:gd name="connsiteY3" fmla="*/ 362344 h 472145"/>
                <a:gd name="connsiteX4" fmla="*/ 65880 w 95174"/>
                <a:gd name="connsiteY4" fmla="*/ 472145 h 472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74" h="472145">
                  <a:moveTo>
                    <a:pt x="0" y="0"/>
                  </a:moveTo>
                  <a:cubicBezTo>
                    <a:pt x="14335" y="49410"/>
                    <a:pt x="28670" y="98821"/>
                    <a:pt x="40260" y="142741"/>
                  </a:cubicBezTo>
                  <a:cubicBezTo>
                    <a:pt x="51850" y="186661"/>
                    <a:pt x="60390" y="226923"/>
                    <a:pt x="69540" y="263523"/>
                  </a:cubicBezTo>
                  <a:cubicBezTo>
                    <a:pt x="78690" y="300124"/>
                    <a:pt x="95769" y="327574"/>
                    <a:pt x="95159" y="362344"/>
                  </a:cubicBezTo>
                  <a:cubicBezTo>
                    <a:pt x="94549" y="397114"/>
                    <a:pt x="65880" y="472145"/>
                    <a:pt x="65880" y="47214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9" name="Forme libre 98"/>
            <p:cNvSpPr/>
            <p:nvPr/>
          </p:nvSpPr>
          <p:spPr>
            <a:xfrm>
              <a:off x="3176759" y="5372939"/>
              <a:ext cx="26341" cy="464825"/>
            </a:xfrm>
            <a:custGeom>
              <a:avLst/>
              <a:gdLst>
                <a:gd name="connsiteX0" fmla="*/ 18403 w 26341"/>
                <a:gd name="connsiteY0" fmla="*/ 0 h 464825"/>
                <a:gd name="connsiteX1" fmla="*/ 103 w 26341"/>
                <a:gd name="connsiteY1" fmla="*/ 128101 h 464825"/>
                <a:gd name="connsiteX2" fmla="*/ 25723 w 26341"/>
                <a:gd name="connsiteY2" fmla="*/ 237902 h 464825"/>
                <a:gd name="connsiteX3" fmla="*/ 18403 w 26341"/>
                <a:gd name="connsiteY3" fmla="*/ 336723 h 464825"/>
                <a:gd name="connsiteX4" fmla="*/ 18403 w 26341"/>
                <a:gd name="connsiteY4" fmla="*/ 464825 h 464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1" h="464825">
                  <a:moveTo>
                    <a:pt x="18403" y="0"/>
                  </a:moveTo>
                  <a:cubicBezTo>
                    <a:pt x="8643" y="44225"/>
                    <a:pt x="-1117" y="88451"/>
                    <a:pt x="103" y="128101"/>
                  </a:cubicBezTo>
                  <a:cubicBezTo>
                    <a:pt x="1323" y="167751"/>
                    <a:pt x="22673" y="203132"/>
                    <a:pt x="25723" y="237902"/>
                  </a:cubicBezTo>
                  <a:cubicBezTo>
                    <a:pt x="28773" y="272672"/>
                    <a:pt x="19623" y="298903"/>
                    <a:pt x="18403" y="336723"/>
                  </a:cubicBezTo>
                  <a:cubicBezTo>
                    <a:pt x="17183" y="374543"/>
                    <a:pt x="18403" y="464825"/>
                    <a:pt x="18403" y="464825"/>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0" name="Forme libre 99"/>
            <p:cNvSpPr/>
            <p:nvPr/>
          </p:nvSpPr>
          <p:spPr>
            <a:xfrm>
              <a:off x="2851124" y="3591478"/>
              <a:ext cx="436489" cy="529727"/>
            </a:xfrm>
            <a:custGeom>
              <a:avLst/>
              <a:gdLst>
                <a:gd name="connsiteX0" fmla="*/ 435537 w 436489"/>
                <a:gd name="connsiteY0" fmla="*/ 441886 h 529727"/>
                <a:gd name="connsiteX1" fmla="*/ 398937 w 436489"/>
                <a:gd name="connsiteY1" fmla="*/ 390646 h 529727"/>
                <a:gd name="connsiteX2" fmla="*/ 435537 w 436489"/>
                <a:gd name="connsiteY2" fmla="*/ 343065 h 529727"/>
                <a:gd name="connsiteX3" fmla="*/ 420897 w 436489"/>
                <a:gd name="connsiteY3" fmla="*/ 313785 h 529727"/>
                <a:gd name="connsiteX4" fmla="*/ 369658 w 436489"/>
                <a:gd name="connsiteY4" fmla="*/ 350385 h 529727"/>
                <a:gd name="connsiteX5" fmla="*/ 428217 w 436489"/>
                <a:gd name="connsiteY5" fmla="*/ 291824 h 529727"/>
                <a:gd name="connsiteX6" fmla="*/ 428217 w 436489"/>
                <a:gd name="connsiteY6" fmla="*/ 247904 h 529727"/>
                <a:gd name="connsiteX7" fmla="*/ 413577 w 436489"/>
                <a:gd name="connsiteY7" fmla="*/ 222284 h 529727"/>
                <a:gd name="connsiteX8" fmla="*/ 384297 w 436489"/>
                <a:gd name="connsiteY8" fmla="*/ 269864 h 529727"/>
                <a:gd name="connsiteX9" fmla="*/ 344038 w 436489"/>
                <a:gd name="connsiteY9" fmla="*/ 302805 h 529727"/>
                <a:gd name="connsiteX10" fmla="*/ 424557 w 436489"/>
                <a:gd name="connsiteY10" fmla="*/ 207644 h 529727"/>
                <a:gd name="connsiteX11" fmla="*/ 395277 w 436489"/>
                <a:gd name="connsiteY11" fmla="*/ 127123 h 529727"/>
                <a:gd name="connsiteX12" fmla="*/ 369658 w 436489"/>
                <a:gd name="connsiteY12" fmla="*/ 72222 h 529727"/>
                <a:gd name="connsiteX13" fmla="*/ 314758 w 436489"/>
                <a:gd name="connsiteY13" fmla="*/ 53922 h 529727"/>
                <a:gd name="connsiteX14" fmla="*/ 256198 w 436489"/>
                <a:gd name="connsiteY14" fmla="*/ 2681 h 529727"/>
                <a:gd name="connsiteX15" fmla="*/ 179339 w 436489"/>
                <a:gd name="connsiteY15" fmla="*/ 13661 h 529727"/>
                <a:gd name="connsiteX16" fmla="*/ 106139 w 436489"/>
                <a:gd name="connsiteY16" fmla="*/ 68562 h 529727"/>
                <a:gd name="connsiteX17" fmla="*/ 146399 w 436489"/>
                <a:gd name="connsiteY17" fmla="*/ 123463 h 529727"/>
                <a:gd name="connsiteX18" fmla="*/ 172019 w 436489"/>
                <a:gd name="connsiteY18" fmla="*/ 200323 h 529727"/>
                <a:gd name="connsiteX19" fmla="*/ 172019 w 436489"/>
                <a:gd name="connsiteY19" fmla="*/ 306465 h 529727"/>
                <a:gd name="connsiteX20" fmla="*/ 212278 w 436489"/>
                <a:gd name="connsiteY20" fmla="*/ 368685 h 529727"/>
                <a:gd name="connsiteX21" fmla="*/ 168359 w 436489"/>
                <a:gd name="connsiteY21" fmla="*/ 416266 h 529727"/>
                <a:gd name="connsiteX22" fmla="*/ 124439 w 436489"/>
                <a:gd name="connsiteY22" fmla="*/ 460186 h 529727"/>
                <a:gd name="connsiteX23" fmla="*/ 98819 w 436489"/>
                <a:gd name="connsiteY23" fmla="*/ 441886 h 529727"/>
                <a:gd name="connsiteX24" fmla="*/ 113459 w 436489"/>
                <a:gd name="connsiteY24" fmla="*/ 386986 h 529727"/>
                <a:gd name="connsiteX25" fmla="*/ 73199 w 436489"/>
                <a:gd name="connsiteY25" fmla="*/ 346725 h 529727"/>
                <a:gd name="connsiteX26" fmla="*/ 43919 w 436489"/>
                <a:gd name="connsiteY26" fmla="*/ 273524 h 529727"/>
                <a:gd name="connsiteX27" fmla="*/ 36599 w 436489"/>
                <a:gd name="connsiteY27" fmla="*/ 203984 h 529727"/>
                <a:gd name="connsiteX28" fmla="*/ 3660 w 436489"/>
                <a:gd name="connsiteY28" fmla="*/ 269864 h 529727"/>
                <a:gd name="connsiteX29" fmla="*/ 40259 w 436489"/>
                <a:gd name="connsiteY29" fmla="*/ 361365 h 529727"/>
                <a:gd name="connsiteX30" fmla="*/ 69539 w 436489"/>
                <a:gd name="connsiteY30" fmla="*/ 412606 h 529727"/>
                <a:gd name="connsiteX31" fmla="*/ 51239 w 436489"/>
                <a:gd name="connsiteY31" fmla="*/ 474826 h 529727"/>
                <a:gd name="connsiteX32" fmla="*/ 0 w 436489"/>
                <a:gd name="connsiteY32" fmla="*/ 529727 h 52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36489" h="529727">
                  <a:moveTo>
                    <a:pt x="435537" y="441886"/>
                  </a:moveTo>
                  <a:cubicBezTo>
                    <a:pt x="417237" y="424501"/>
                    <a:pt x="398937" y="407116"/>
                    <a:pt x="398937" y="390646"/>
                  </a:cubicBezTo>
                  <a:cubicBezTo>
                    <a:pt x="398937" y="374176"/>
                    <a:pt x="431877" y="355875"/>
                    <a:pt x="435537" y="343065"/>
                  </a:cubicBezTo>
                  <a:cubicBezTo>
                    <a:pt x="439197" y="330255"/>
                    <a:pt x="431877" y="312565"/>
                    <a:pt x="420897" y="313785"/>
                  </a:cubicBezTo>
                  <a:cubicBezTo>
                    <a:pt x="409917" y="315005"/>
                    <a:pt x="368438" y="354045"/>
                    <a:pt x="369658" y="350385"/>
                  </a:cubicBezTo>
                  <a:cubicBezTo>
                    <a:pt x="370878" y="346725"/>
                    <a:pt x="418457" y="308904"/>
                    <a:pt x="428217" y="291824"/>
                  </a:cubicBezTo>
                  <a:cubicBezTo>
                    <a:pt x="437977" y="274744"/>
                    <a:pt x="430657" y="259494"/>
                    <a:pt x="428217" y="247904"/>
                  </a:cubicBezTo>
                  <a:cubicBezTo>
                    <a:pt x="425777" y="236314"/>
                    <a:pt x="420897" y="218624"/>
                    <a:pt x="413577" y="222284"/>
                  </a:cubicBezTo>
                  <a:cubicBezTo>
                    <a:pt x="406257" y="225944"/>
                    <a:pt x="395887" y="256444"/>
                    <a:pt x="384297" y="269864"/>
                  </a:cubicBezTo>
                  <a:cubicBezTo>
                    <a:pt x="372707" y="283284"/>
                    <a:pt x="337328" y="313175"/>
                    <a:pt x="344038" y="302805"/>
                  </a:cubicBezTo>
                  <a:cubicBezTo>
                    <a:pt x="350748" y="292435"/>
                    <a:pt x="416017" y="236924"/>
                    <a:pt x="424557" y="207644"/>
                  </a:cubicBezTo>
                  <a:cubicBezTo>
                    <a:pt x="433097" y="178364"/>
                    <a:pt x="404427" y="149693"/>
                    <a:pt x="395277" y="127123"/>
                  </a:cubicBezTo>
                  <a:cubicBezTo>
                    <a:pt x="386127" y="104553"/>
                    <a:pt x="383078" y="84422"/>
                    <a:pt x="369658" y="72222"/>
                  </a:cubicBezTo>
                  <a:cubicBezTo>
                    <a:pt x="356238" y="60022"/>
                    <a:pt x="333668" y="65512"/>
                    <a:pt x="314758" y="53922"/>
                  </a:cubicBezTo>
                  <a:cubicBezTo>
                    <a:pt x="295848" y="42332"/>
                    <a:pt x="278768" y="9391"/>
                    <a:pt x="256198" y="2681"/>
                  </a:cubicBezTo>
                  <a:cubicBezTo>
                    <a:pt x="233628" y="-4029"/>
                    <a:pt x="204349" y="2681"/>
                    <a:pt x="179339" y="13661"/>
                  </a:cubicBezTo>
                  <a:cubicBezTo>
                    <a:pt x="154329" y="24641"/>
                    <a:pt x="111629" y="50262"/>
                    <a:pt x="106139" y="68562"/>
                  </a:cubicBezTo>
                  <a:cubicBezTo>
                    <a:pt x="100649" y="86862"/>
                    <a:pt x="135419" y="101503"/>
                    <a:pt x="146399" y="123463"/>
                  </a:cubicBezTo>
                  <a:cubicBezTo>
                    <a:pt x="157379" y="145423"/>
                    <a:pt x="167749" y="169823"/>
                    <a:pt x="172019" y="200323"/>
                  </a:cubicBezTo>
                  <a:cubicBezTo>
                    <a:pt x="176289" y="230823"/>
                    <a:pt x="165309" y="278405"/>
                    <a:pt x="172019" y="306465"/>
                  </a:cubicBezTo>
                  <a:cubicBezTo>
                    <a:pt x="178729" y="334525"/>
                    <a:pt x="212888" y="350385"/>
                    <a:pt x="212278" y="368685"/>
                  </a:cubicBezTo>
                  <a:cubicBezTo>
                    <a:pt x="211668" y="386985"/>
                    <a:pt x="182999" y="401016"/>
                    <a:pt x="168359" y="416266"/>
                  </a:cubicBezTo>
                  <a:cubicBezTo>
                    <a:pt x="153719" y="431516"/>
                    <a:pt x="136029" y="455916"/>
                    <a:pt x="124439" y="460186"/>
                  </a:cubicBezTo>
                  <a:cubicBezTo>
                    <a:pt x="112849" y="464456"/>
                    <a:pt x="100649" y="454086"/>
                    <a:pt x="98819" y="441886"/>
                  </a:cubicBezTo>
                  <a:cubicBezTo>
                    <a:pt x="96989" y="429686"/>
                    <a:pt x="117729" y="402846"/>
                    <a:pt x="113459" y="386986"/>
                  </a:cubicBezTo>
                  <a:cubicBezTo>
                    <a:pt x="109189" y="371126"/>
                    <a:pt x="84789" y="365635"/>
                    <a:pt x="73199" y="346725"/>
                  </a:cubicBezTo>
                  <a:cubicBezTo>
                    <a:pt x="61609" y="327815"/>
                    <a:pt x="50019" y="297314"/>
                    <a:pt x="43919" y="273524"/>
                  </a:cubicBezTo>
                  <a:cubicBezTo>
                    <a:pt x="37819" y="249734"/>
                    <a:pt x="43309" y="204594"/>
                    <a:pt x="36599" y="203984"/>
                  </a:cubicBezTo>
                  <a:cubicBezTo>
                    <a:pt x="29889" y="203374"/>
                    <a:pt x="3050" y="243634"/>
                    <a:pt x="3660" y="269864"/>
                  </a:cubicBezTo>
                  <a:cubicBezTo>
                    <a:pt x="4270" y="296094"/>
                    <a:pt x="29279" y="337575"/>
                    <a:pt x="40259" y="361365"/>
                  </a:cubicBezTo>
                  <a:cubicBezTo>
                    <a:pt x="51239" y="385155"/>
                    <a:pt x="67709" y="393696"/>
                    <a:pt x="69539" y="412606"/>
                  </a:cubicBezTo>
                  <a:cubicBezTo>
                    <a:pt x="71369" y="431516"/>
                    <a:pt x="62829" y="455306"/>
                    <a:pt x="51239" y="474826"/>
                  </a:cubicBezTo>
                  <a:cubicBezTo>
                    <a:pt x="39649" y="494346"/>
                    <a:pt x="0" y="529727"/>
                    <a:pt x="0" y="529727"/>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 name="Forme libre 100"/>
            <p:cNvSpPr/>
            <p:nvPr/>
          </p:nvSpPr>
          <p:spPr>
            <a:xfrm>
              <a:off x="3125622" y="3974803"/>
              <a:ext cx="117119" cy="95162"/>
            </a:xfrm>
            <a:custGeom>
              <a:avLst/>
              <a:gdLst>
                <a:gd name="connsiteX0" fmla="*/ 117119 w 117119"/>
                <a:gd name="connsiteY0" fmla="*/ 0 h 95162"/>
                <a:gd name="connsiteX1" fmla="*/ 51240 w 117119"/>
                <a:gd name="connsiteY1" fmla="*/ 47581 h 95162"/>
                <a:gd name="connsiteX2" fmla="*/ 0 w 117119"/>
                <a:gd name="connsiteY2" fmla="*/ 95162 h 95162"/>
              </a:gdLst>
              <a:ahLst/>
              <a:cxnLst>
                <a:cxn ang="0">
                  <a:pos x="connsiteX0" y="connsiteY0"/>
                </a:cxn>
                <a:cxn ang="0">
                  <a:pos x="connsiteX1" y="connsiteY1"/>
                </a:cxn>
                <a:cxn ang="0">
                  <a:pos x="connsiteX2" y="connsiteY2"/>
                </a:cxn>
              </a:cxnLst>
              <a:rect l="l" t="t" r="r" b="b"/>
              <a:pathLst>
                <a:path w="117119" h="95162">
                  <a:moveTo>
                    <a:pt x="117119" y="0"/>
                  </a:moveTo>
                  <a:cubicBezTo>
                    <a:pt x="93939" y="15860"/>
                    <a:pt x="70760" y="31721"/>
                    <a:pt x="51240" y="47581"/>
                  </a:cubicBezTo>
                  <a:cubicBezTo>
                    <a:pt x="31720" y="63441"/>
                    <a:pt x="0" y="95162"/>
                    <a:pt x="0" y="9516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2" name="Forme libre 101"/>
            <p:cNvSpPr/>
            <p:nvPr/>
          </p:nvSpPr>
          <p:spPr>
            <a:xfrm>
              <a:off x="2853011" y="4088265"/>
              <a:ext cx="345811" cy="157381"/>
            </a:xfrm>
            <a:custGeom>
              <a:avLst/>
              <a:gdLst>
                <a:gd name="connsiteX0" fmla="*/ 345811 w 345811"/>
                <a:gd name="connsiteY0" fmla="*/ 0 h 157381"/>
                <a:gd name="connsiteX1" fmla="*/ 261631 w 345811"/>
                <a:gd name="connsiteY1" fmla="*/ 65880 h 157381"/>
                <a:gd name="connsiteX2" fmla="*/ 173792 w 345811"/>
                <a:gd name="connsiteY2" fmla="*/ 135421 h 157381"/>
                <a:gd name="connsiteX3" fmla="*/ 74972 w 345811"/>
                <a:gd name="connsiteY3" fmla="*/ 157381 h 157381"/>
                <a:gd name="connsiteX4" fmla="*/ 5433 w 345811"/>
                <a:gd name="connsiteY4" fmla="*/ 131761 h 157381"/>
                <a:gd name="connsiteX5" fmla="*/ 5433 w 345811"/>
                <a:gd name="connsiteY5" fmla="*/ 113461 h 157381"/>
                <a:gd name="connsiteX6" fmla="*/ 12753 w 345811"/>
                <a:gd name="connsiteY6" fmla="*/ 91501 h 157381"/>
                <a:gd name="connsiteX7" fmla="*/ 53012 w 345811"/>
                <a:gd name="connsiteY7" fmla="*/ 128101 h 157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1" h="157381">
                  <a:moveTo>
                    <a:pt x="345811" y="0"/>
                  </a:moveTo>
                  <a:lnTo>
                    <a:pt x="261631" y="65880"/>
                  </a:lnTo>
                  <a:cubicBezTo>
                    <a:pt x="232961" y="88450"/>
                    <a:pt x="204902" y="120171"/>
                    <a:pt x="173792" y="135421"/>
                  </a:cubicBezTo>
                  <a:cubicBezTo>
                    <a:pt x="142682" y="150671"/>
                    <a:pt x="103032" y="157991"/>
                    <a:pt x="74972" y="157381"/>
                  </a:cubicBezTo>
                  <a:cubicBezTo>
                    <a:pt x="46912" y="156771"/>
                    <a:pt x="17023" y="139081"/>
                    <a:pt x="5433" y="131761"/>
                  </a:cubicBezTo>
                  <a:cubicBezTo>
                    <a:pt x="-6157" y="124441"/>
                    <a:pt x="4213" y="120171"/>
                    <a:pt x="5433" y="113461"/>
                  </a:cubicBezTo>
                  <a:cubicBezTo>
                    <a:pt x="6653" y="106751"/>
                    <a:pt x="4823" y="89061"/>
                    <a:pt x="12753" y="91501"/>
                  </a:cubicBezTo>
                  <a:cubicBezTo>
                    <a:pt x="20683" y="93941"/>
                    <a:pt x="53012" y="128101"/>
                    <a:pt x="53012"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3" name="Forme libre 102"/>
            <p:cNvSpPr/>
            <p:nvPr/>
          </p:nvSpPr>
          <p:spPr>
            <a:xfrm>
              <a:off x="2893895" y="3660040"/>
              <a:ext cx="48728" cy="135422"/>
            </a:xfrm>
            <a:custGeom>
              <a:avLst/>
              <a:gdLst>
                <a:gd name="connsiteX0" fmla="*/ 48728 w 48728"/>
                <a:gd name="connsiteY0" fmla="*/ 0 h 135422"/>
                <a:gd name="connsiteX1" fmla="*/ 4808 w 48728"/>
                <a:gd name="connsiteY1" fmla="*/ 54901 h 135422"/>
                <a:gd name="connsiteX2" fmla="*/ 1148 w 48728"/>
                <a:gd name="connsiteY2" fmla="*/ 135422 h 135422"/>
              </a:gdLst>
              <a:ahLst/>
              <a:cxnLst>
                <a:cxn ang="0">
                  <a:pos x="connsiteX0" y="connsiteY0"/>
                </a:cxn>
                <a:cxn ang="0">
                  <a:pos x="connsiteX1" y="connsiteY1"/>
                </a:cxn>
                <a:cxn ang="0">
                  <a:pos x="connsiteX2" y="connsiteY2"/>
                </a:cxn>
              </a:cxnLst>
              <a:rect l="l" t="t" r="r" b="b"/>
              <a:pathLst>
                <a:path w="48728" h="135422">
                  <a:moveTo>
                    <a:pt x="48728" y="0"/>
                  </a:moveTo>
                  <a:cubicBezTo>
                    <a:pt x="30733" y="16165"/>
                    <a:pt x="12738" y="32331"/>
                    <a:pt x="4808" y="54901"/>
                  </a:cubicBezTo>
                  <a:cubicBezTo>
                    <a:pt x="-3122" y="77471"/>
                    <a:pt x="1148" y="135422"/>
                    <a:pt x="1148" y="135422"/>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4" name="Forme libre 103"/>
            <p:cNvSpPr/>
            <p:nvPr/>
          </p:nvSpPr>
          <p:spPr>
            <a:xfrm>
              <a:off x="3056082" y="3714941"/>
              <a:ext cx="51325" cy="226922"/>
            </a:xfrm>
            <a:custGeom>
              <a:avLst/>
              <a:gdLst>
                <a:gd name="connsiteX0" fmla="*/ 0 w 51325"/>
                <a:gd name="connsiteY0" fmla="*/ 226922 h 226922"/>
                <a:gd name="connsiteX1" fmla="*/ 32940 w 51325"/>
                <a:gd name="connsiteY1" fmla="*/ 172022 h 226922"/>
                <a:gd name="connsiteX2" fmla="*/ 51240 w 51325"/>
                <a:gd name="connsiteY2" fmla="*/ 91501 h 226922"/>
                <a:gd name="connsiteX3" fmla="*/ 40260 w 51325"/>
                <a:gd name="connsiteY3" fmla="*/ 0 h 226922"/>
              </a:gdLst>
              <a:ahLst/>
              <a:cxnLst>
                <a:cxn ang="0">
                  <a:pos x="connsiteX0" y="connsiteY0"/>
                </a:cxn>
                <a:cxn ang="0">
                  <a:pos x="connsiteX1" y="connsiteY1"/>
                </a:cxn>
                <a:cxn ang="0">
                  <a:pos x="connsiteX2" y="connsiteY2"/>
                </a:cxn>
                <a:cxn ang="0">
                  <a:pos x="connsiteX3" y="connsiteY3"/>
                </a:cxn>
              </a:cxnLst>
              <a:rect l="l" t="t" r="r" b="b"/>
              <a:pathLst>
                <a:path w="51325" h="226922">
                  <a:moveTo>
                    <a:pt x="0" y="226922"/>
                  </a:moveTo>
                  <a:cubicBezTo>
                    <a:pt x="12200" y="210757"/>
                    <a:pt x="24400" y="194592"/>
                    <a:pt x="32940" y="172022"/>
                  </a:cubicBezTo>
                  <a:cubicBezTo>
                    <a:pt x="41480" y="149452"/>
                    <a:pt x="50020" y="120171"/>
                    <a:pt x="51240" y="91501"/>
                  </a:cubicBezTo>
                  <a:cubicBezTo>
                    <a:pt x="52460" y="62831"/>
                    <a:pt x="40260" y="0"/>
                    <a:pt x="40260" y="0"/>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5" name="Forme libre 104"/>
            <p:cNvSpPr/>
            <p:nvPr/>
          </p:nvSpPr>
          <p:spPr>
            <a:xfrm>
              <a:off x="2953603" y="3784481"/>
              <a:ext cx="198205" cy="301462"/>
            </a:xfrm>
            <a:custGeom>
              <a:avLst/>
              <a:gdLst>
                <a:gd name="connsiteX0" fmla="*/ 193979 w 198205"/>
                <a:gd name="connsiteY0" fmla="*/ 0 h 301462"/>
                <a:gd name="connsiteX1" fmla="*/ 193979 w 198205"/>
                <a:gd name="connsiteY1" fmla="*/ 109802 h 301462"/>
                <a:gd name="connsiteX2" fmla="*/ 150059 w 198205"/>
                <a:gd name="connsiteY2" fmla="*/ 197643 h 301462"/>
                <a:gd name="connsiteX3" fmla="*/ 95159 w 198205"/>
                <a:gd name="connsiteY3" fmla="*/ 230583 h 301462"/>
                <a:gd name="connsiteX4" fmla="*/ 40260 w 198205"/>
                <a:gd name="connsiteY4" fmla="*/ 300124 h 301462"/>
                <a:gd name="connsiteX5" fmla="*/ 0 w 198205"/>
                <a:gd name="connsiteY5" fmla="*/ 278163 h 301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205" h="301462">
                  <a:moveTo>
                    <a:pt x="193979" y="0"/>
                  </a:moveTo>
                  <a:cubicBezTo>
                    <a:pt x="197639" y="38430"/>
                    <a:pt x="201299" y="76861"/>
                    <a:pt x="193979" y="109802"/>
                  </a:cubicBezTo>
                  <a:cubicBezTo>
                    <a:pt x="186659" y="142743"/>
                    <a:pt x="166529" y="177513"/>
                    <a:pt x="150059" y="197643"/>
                  </a:cubicBezTo>
                  <a:cubicBezTo>
                    <a:pt x="133589" y="217773"/>
                    <a:pt x="113459" y="213503"/>
                    <a:pt x="95159" y="230583"/>
                  </a:cubicBezTo>
                  <a:cubicBezTo>
                    <a:pt x="76859" y="247663"/>
                    <a:pt x="56120" y="292194"/>
                    <a:pt x="40260" y="300124"/>
                  </a:cubicBezTo>
                  <a:cubicBezTo>
                    <a:pt x="24400" y="308054"/>
                    <a:pt x="0" y="278163"/>
                    <a:pt x="0" y="27816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6" name="Forme libre 105"/>
            <p:cNvSpPr/>
            <p:nvPr/>
          </p:nvSpPr>
          <p:spPr>
            <a:xfrm>
              <a:off x="3187842" y="3806442"/>
              <a:ext cx="25620" cy="54900"/>
            </a:xfrm>
            <a:custGeom>
              <a:avLst/>
              <a:gdLst>
                <a:gd name="connsiteX0" fmla="*/ 25620 w 25620"/>
                <a:gd name="connsiteY0" fmla="*/ 0 h 54900"/>
                <a:gd name="connsiteX1" fmla="*/ 0 w 25620"/>
                <a:gd name="connsiteY1" fmla="*/ 54900 h 54900"/>
              </a:gdLst>
              <a:ahLst/>
              <a:cxnLst>
                <a:cxn ang="0">
                  <a:pos x="connsiteX0" y="connsiteY0"/>
                </a:cxn>
                <a:cxn ang="0">
                  <a:pos x="connsiteX1" y="connsiteY1"/>
                </a:cxn>
              </a:cxnLst>
              <a:rect l="l" t="t" r="r" b="b"/>
              <a:pathLst>
                <a:path w="25620" h="54900">
                  <a:moveTo>
                    <a:pt x="25620" y="0"/>
                  </a:moveTo>
                  <a:lnTo>
                    <a:pt x="0" y="5490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7" name="Forme libre 106"/>
            <p:cNvSpPr/>
            <p:nvPr/>
          </p:nvSpPr>
          <p:spPr>
            <a:xfrm>
              <a:off x="2942623" y="3744221"/>
              <a:ext cx="54900" cy="14640"/>
            </a:xfrm>
            <a:custGeom>
              <a:avLst/>
              <a:gdLst>
                <a:gd name="connsiteX0" fmla="*/ 54900 w 54900"/>
                <a:gd name="connsiteY0" fmla="*/ 0 h 14640"/>
                <a:gd name="connsiteX1" fmla="*/ 0 w 54900"/>
                <a:gd name="connsiteY1" fmla="*/ 14640 h 14640"/>
              </a:gdLst>
              <a:ahLst/>
              <a:cxnLst>
                <a:cxn ang="0">
                  <a:pos x="connsiteX0" y="connsiteY0"/>
                </a:cxn>
                <a:cxn ang="0">
                  <a:pos x="connsiteX1" y="connsiteY1"/>
                </a:cxn>
              </a:cxnLst>
              <a:rect l="l" t="t" r="r" b="b"/>
              <a:pathLst>
                <a:path w="54900" h="14640">
                  <a:moveTo>
                    <a:pt x="54900" y="0"/>
                  </a:moveTo>
                  <a:lnTo>
                    <a:pt x="0" y="1464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8" name="Forme libre 107"/>
            <p:cNvSpPr/>
            <p:nvPr/>
          </p:nvSpPr>
          <p:spPr>
            <a:xfrm>
              <a:off x="2913343" y="3758861"/>
              <a:ext cx="117120" cy="186662"/>
            </a:xfrm>
            <a:custGeom>
              <a:avLst/>
              <a:gdLst>
                <a:gd name="connsiteX0" fmla="*/ 0 w 117120"/>
                <a:gd name="connsiteY0" fmla="*/ 0 h 186662"/>
                <a:gd name="connsiteX1" fmla="*/ 3660 w 117120"/>
                <a:gd name="connsiteY1" fmla="*/ 91501 h 186662"/>
                <a:gd name="connsiteX2" fmla="*/ 14640 w 117120"/>
                <a:gd name="connsiteY2" fmla="*/ 128102 h 186662"/>
                <a:gd name="connsiteX3" fmla="*/ 32940 w 117120"/>
                <a:gd name="connsiteY3" fmla="*/ 120781 h 186662"/>
                <a:gd name="connsiteX4" fmla="*/ 69540 w 117120"/>
                <a:gd name="connsiteY4" fmla="*/ 113461 h 186662"/>
                <a:gd name="connsiteX5" fmla="*/ 18300 w 117120"/>
                <a:gd name="connsiteY5" fmla="*/ 142742 h 186662"/>
                <a:gd name="connsiteX6" fmla="*/ 43920 w 117120"/>
                <a:gd name="connsiteY6" fmla="*/ 164702 h 186662"/>
                <a:gd name="connsiteX7" fmla="*/ 54900 w 117120"/>
                <a:gd name="connsiteY7" fmla="*/ 186662 h 186662"/>
                <a:gd name="connsiteX8" fmla="*/ 117120 w 117120"/>
                <a:gd name="connsiteY8" fmla="*/ 164702 h 186662"/>
                <a:gd name="connsiteX9" fmla="*/ 117120 w 117120"/>
                <a:gd name="connsiteY9" fmla="*/ 164702 h 18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120" h="186662">
                  <a:moveTo>
                    <a:pt x="0" y="0"/>
                  </a:moveTo>
                  <a:cubicBezTo>
                    <a:pt x="610" y="35075"/>
                    <a:pt x="1220" y="70151"/>
                    <a:pt x="3660" y="91501"/>
                  </a:cubicBezTo>
                  <a:cubicBezTo>
                    <a:pt x="6100" y="112851"/>
                    <a:pt x="9760" y="123222"/>
                    <a:pt x="14640" y="128102"/>
                  </a:cubicBezTo>
                  <a:cubicBezTo>
                    <a:pt x="19520" y="132982"/>
                    <a:pt x="23790" y="123221"/>
                    <a:pt x="32940" y="120781"/>
                  </a:cubicBezTo>
                  <a:cubicBezTo>
                    <a:pt x="42090" y="118341"/>
                    <a:pt x="71980" y="109801"/>
                    <a:pt x="69540" y="113461"/>
                  </a:cubicBezTo>
                  <a:cubicBezTo>
                    <a:pt x="67100" y="117121"/>
                    <a:pt x="22570" y="134202"/>
                    <a:pt x="18300" y="142742"/>
                  </a:cubicBezTo>
                  <a:cubicBezTo>
                    <a:pt x="14030" y="151282"/>
                    <a:pt x="37820" y="157382"/>
                    <a:pt x="43920" y="164702"/>
                  </a:cubicBezTo>
                  <a:cubicBezTo>
                    <a:pt x="50020" y="172022"/>
                    <a:pt x="42700" y="186662"/>
                    <a:pt x="54900" y="186662"/>
                  </a:cubicBezTo>
                  <a:cubicBezTo>
                    <a:pt x="67100" y="186662"/>
                    <a:pt x="117120" y="164702"/>
                    <a:pt x="117120" y="164702"/>
                  </a:cubicBezTo>
                  <a:lnTo>
                    <a:pt x="117120" y="164702"/>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9" name="Forme libre 108"/>
            <p:cNvSpPr/>
            <p:nvPr/>
          </p:nvSpPr>
          <p:spPr>
            <a:xfrm>
              <a:off x="2953603" y="3784481"/>
              <a:ext cx="58560" cy="0"/>
            </a:xfrm>
            <a:custGeom>
              <a:avLst/>
              <a:gdLst>
                <a:gd name="connsiteX0" fmla="*/ 0 w 58560"/>
                <a:gd name="connsiteY0" fmla="*/ 0 h 0"/>
                <a:gd name="connsiteX1" fmla="*/ 58560 w 58560"/>
                <a:gd name="connsiteY1" fmla="*/ 0 h 0"/>
              </a:gdLst>
              <a:ahLst/>
              <a:cxnLst>
                <a:cxn ang="0">
                  <a:pos x="connsiteX0" y="connsiteY0"/>
                </a:cxn>
                <a:cxn ang="0">
                  <a:pos x="connsiteX1" y="connsiteY1"/>
                </a:cxn>
              </a:cxnLst>
              <a:rect l="l" t="t" r="r" b="b"/>
              <a:pathLst>
                <a:path w="58560">
                  <a:moveTo>
                    <a:pt x="0" y="0"/>
                  </a:moveTo>
                  <a:lnTo>
                    <a:pt x="58560" y="0"/>
                  </a:ln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0" name="Forme libre 109"/>
            <p:cNvSpPr/>
            <p:nvPr/>
          </p:nvSpPr>
          <p:spPr>
            <a:xfrm>
              <a:off x="2656191" y="4164896"/>
              <a:ext cx="187613" cy="314993"/>
            </a:xfrm>
            <a:custGeom>
              <a:avLst/>
              <a:gdLst>
                <a:gd name="connsiteX0" fmla="*/ 187613 w 187613"/>
                <a:gd name="connsiteY0" fmla="*/ 22190 h 314993"/>
                <a:gd name="connsiteX1" fmla="*/ 81473 w 187613"/>
                <a:gd name="connsiteY1" fmla="*/ 18530 h 314993"/>
                <a:gd name="connsiteX2" fmla="*/ 41214 w 187613"/>
                <a:gd name="connsiteY2" fmla="*/ 18530 h 314993"/>
                <a:gd name="connsiteX3" fmla="*/ 41214 w 187613"/>
                <a:gd name="connsiteY3" fmla="*/ 230 h 314993"/>
                <a:gd name="connsiteX4" fmla="*/ 954 w 187613"/>
                <a:gd name="connsiteY4" fmla="*/ 33170 h 314993"/>
                <a:gd name="connsiteX5" fmla="*/ 15594 w 187613"/>
                <a:gd name="connsiteY5" fmla="*/ 84410 h 314993"/>
                <a:gd name="connsiteX6" fmla="*/ 48533 w 187613"/>
                <a:gd name="connsiteY6" fmla="*/ 84410 h 314993"/>
                <a:gd name="connsiteX7" fmla="*/ 11934 w 187613"/>
                <a:gd name="connsiteY7" fmla="*/ 99051 h 314993"/>
                <a:gd name="connsiteX8" fmla="*/ 11934 w 187613"/>
                <a:gd name="connsiteY8" fmla="*/ 230812 h 314993"/>
                <a:gd name="connsiteX9" fmla="*/ 66833 w 187613"/>
                <a:gd name="connsiteY9" fmla="*/ 278393 h 314993"/>
                <a:gd name="connsiteX10" fmla="*/ 118073 w 187613"/>
                <a:gd name="connsiteY10" fmla="*/ 314993 h 314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7613" h="314993">
                  <a:moveTo>
                    <a:pt x="187613" y="22190"/>
                  </a:moveTo>
                  <a:lnTo>
                    <a:pt x="81473" y="18530"/>
                  </a:lnTo>
                  <a:cubicBezTo>
                    <a:pt x="57073" y="17920"/>
                    <a:pt x="47924" y="21580"/>
                    <a:pt x="41214" y="18530"/>
                  </a:cubicBezTo>
                  <a:cubicBezTo>
                    <a:pt x="34504" y="15480"/>
                    <a:pt x="47924" y="-2210"/>
                    <a:pt x="41214" y="230"/>
                  </a:cubicBezTo>
                  <a:cubicBezTo>
                    <a:pt x="34504" y="2670"/>
                    <a:pt x="5224" y="19140"/>
                    <a:pt x="954" y="33170"/>
                  </a:cubicBezTo>
                  <a:cubicBezTo>
                    <a:pt x="-3316" y="47200"/>
                    <a:pt x="7664" y="75870"/>
                    <a:pt x="15594" y="84410"/>
                  </a:cubicBezTo>
                  <a:cubicBezTo>
                    <a:pt x="23524" y="92950"/>
                    <a:pt x="49143" y="81970"/>
                    <a:pt x="48533" y="84410"/>
                  </a:cubicBezTo>
                  <a:cubicBezTo>
                    <a:pt x="47923" y="86850"/>
                    <a:pt x="18034" y="74651"/>
                    <a:pt x="11934" y="99051"/>
                  </a:cubicBezTo>
                  <a:cubicBezTo>
                    <a:pt x="5834" y="123451"/>
                    <a:pt x="2784" y="200922"/>
                    <a:pt x="11934" y="230812"/>
                  </a:cubicBezTo>
                  <a:cubicBezTo>
                    <a:pt x="21084" y="260702"/>
                    <a:pt x="49143" y="264363"/>
                    <a:pt x="66833" y="278393"/>
                  </a:cubicBezTo>
                  <a:cubicBezTo>
                    <a:pt x="84523" y="292423"/>
                    <a:pt x="118073" y="314993"/>
                    <a:pt x="118073" y="314993"/>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2701064" y="4209046"/>
              <a:ext cx="139080" cy="128101"/>
            </a:xfrm>
            <a:custGeom>
              <a:avLst/>
              <a:gdLst>
                <a:gd name="connsiteX0" fmla="*/ 139080 w 139080"/>
                <a:gd name="connsiteY0" fmla="*/ 0 h 128101"/>
                <a:gd name="connsiteX1" fmla="*/ 43920 w 139080"/>
                <a:gd name="connsiteY1" fmla="*/ 43921 h 128101"/>
                <a:gd name="connsiteX2" fmla="*/ 76860 w 139080"/>
                <a:gd name="connsiteY2" fmla="*/ 58561 h 128101"/>
                <a:gd name="connsiteX3" fmla="*/ 0 w 139080"/>
                <a:gd name="connsiteY3" fmla="*/ 128101 h 128101"/>
              </a:gdLst>
              <a:ahLst/>
              <a:cxnLst>
                <a:cxn ang="0">
                  <a:pos x="connsiteX0" y="connsiteY0"/>
                </a:cxn>
                <a:cxn ang="0">
                  <a:pos x="connsiteX1" y="connsiteY1"/>
                </a:cxn>
                <a:cxn ang="0">
                  <a:pos x="connsiteX2" y="connsiteY2"/>
                </a:cxn>
                <a:cxn ang="0">
                  <a:pos x="connsiteX3" y="connsiteY3"/>
                </a:cxn>
              </a:cxnLst>
              <a:rect l="l" t="t" r="r" b="b"/>
              <a:pathLst>
                <a:path w="139080" h="128101">
                  <a:moveTo>
                    <a:pt x="139080" y="0"/>
                  </a:moveTo>
                  <a:cubicBezTo>
                    <a:pt x="96685" y="17080"/>
                    <a:pt x="54290" y="34161"/>
                    <a:pt x="43920" y="43921"/>
                  </a:cubicBezTo>
                  <a:cubicBezTo>
                    <a:pt x="33550" y="53681"/>
                    <a:pt x="84180" y="44531"/>
                    <a:pt x="76860" y="58561"/>
                  </a:cubicBezTo>
                  <a:cubicBezTo>
                    <a:pt x="69540" y="72591"/>
                    <a:pt x="0" y="128101"/>
                    <a:pt x="0" y="128101"/>
                  </a:cubicBezTo>
                </a:path>
              </a:pathLst>
            </a:custGeom>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2" name="Forme libre 111"/>
            <p:cNvSpPr/>
            <p:nvPr/>
          </p:nvSpPr>
          <p:spPr>
            <a:xfrm>
              <a:off x="2664399" y="3941779"/>
              <a:ext cx="149110" cy="217018"/>
            </a:xfrm>
            <a:custGeom>
              <a:avLst/>
              <a:gdLst>
                <a:gd name="connsiteX0" fmla="*/ 146465 w 149110"/>
                <a:gd name="connsiteY0" fmla="*/ 197726 h 217018"/>
                <a:gd name="connsiteX1" fmla="*/ 124505 w 149110"/>
                <a:gd name="connsiteY1" fmla="*/ 102565 h 217018"/>
                <a:gd name="connsiteX2" fmla="*/ 43985 w 149110"/>
                <a:gd name="connsiteY2" fmla="*/ 84 h 217018"/>
                <a:gd name="connsiteX3" fmla="*/ 84245 w 149110"/>
                <a:gd name="connsiteY3" fmla="*/ 84265 h 217018"/>
                <a:gd name="connsiteX4" fmla="*/ 18366 w 149110"/>
                <a:gd name="connsiteY4" fmla="*/ 40345 h 217018"/>
                <a:gd name="connsiteX5" fmla="*/ 76925 w 149110"/>
                <a:gd name="connsiteY5" fmla="*/ 95245 h 217018"/>
                <a:gd name="connsiteX6" fmla="*/ 11046 w 149110"/>
                <a:gd name="connsiteY6" fmla="*/ 69625 h 217018"/>
                <a:gd name="connsiteX7" fmla="*/ 36665 w 149110"/>
                <a:gd name="connsiteY7" fmla="*/ 120865 h 217018"/>
                <a:gd name="connsiteX8" fmla="*/ 66 w 149110"/>
                <a:gd name="connsiteY8" fmla="*/ 109885 h 217018"/>
                <a:gd name="connsiteX9" fmla="*/ 47645 w 149110"/>
                <a:gd name="connsiteY9" fmla="*/ 201386 h 217018"/>
                <a:gd name="connsiteX10" fmla="*/ 73265 w 149110"/>
                <a:gd name="connsiteY10" fmla="*/ 216026 h 217018"/>
                <a:gd name="connsiteX11" fmla="*/ 146465 w 149110"/>
                <a:gd name="connsiteY11" fmla="*/ 197726 h 217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110" h="217018">
                  <a:moveTo>
                    <a:pt x="146465" y="197726"/>
                  </a:moveTo>
                  <a:cubicBezTo>
                    <a:pt x="155005" y="178816"/>
                    <a:pt x="141585" y="135505"/>
                    <a:pt x="124505" y="102565"/>
                  </a:cubicBezTo>
                  <a:cubicBezTo>
                    <a:pt x="107425" y="69625"/>
                    <a:pt x="50695" y="3134"/>
                    <a:pt x="43985" y="84"/>
                  </a:cubicBezTo>
                  <a:cubicBezTo>
                    <a:pt x="37275" y="-2966"/>
                    <a:pt x="88515" y="77555"/>
                    <a:pt x="84245" y="84265"/>
                  </a:cubicBezTo>
                  <a:cubicBezTo>
                    <a:pt x="79975" y="90975"/>
                    <a:pt x="19586" y="38515"/>
                    <a:pt x="18366" y="40345"/>
                  </a:cubicBezTo>
                  <a:cubicBezTo>
                    <a:pt x="17146" y="42175"/>
                    <a:pt x="78145" y="90365"/>
                    <a:pt x="76925" y="95245"/>
                  </a:cubicBezTo>
                  <a:cubicBezTo>
                    <a:pt x="75705" y="100125"/>
                    <a:pt x="17756" y="65355"/>
                    <a:pt x="11046" y="69625"/>
                  </a:cubicBezTo>
                  <a:cubicBezTo>
                    <a:pt x="4336" y="73895"/>
                    <a:pt x="38495" y="114155"/>
                    <a:pt x="36665" y="120865"/>
                  </a:cubicBezTo>
                  <a:cubicBezTo>
                    <a:pt x="34835" y="127575"/>
                    <a:pt x="-1764" y="96465"/>
                    <a:pt x="66" y="109885"/>
                  </a:cubicBezTo>
                  <a:cubicBezTo>
                    <a:pt x="1896" y="123305"/>
                    <a:pt x="35445" y="183696"/>
                    <a:pt x="47645" y="201386"/>
                  </a:cubicBezTo>
                  <a:cubicBezTo>
                    <a:pt x="59845" y="219076"/>
                    <a:pt x="58625" y="217856"/>
                    <a:pt x="73265" y="216026"/>
                  </a:cubicBezTo>
                  <a:cubicBezTo>
                    <a:pt x="87905" y="214196"/>
                    <a:pt x="137925" y="216636"/>
                    <a:pt x="146465" y="197726"/>
                  </a:cubicBezTo>
                  <a:close/>
                </a:path>
              </a:pathLst>
            </a:cu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13" name="ZoneTexte 112"/>
          <p:cNvSpPr txBox="1"/>
          <p:nvPr/>
        </p:nvSpPr>
        <p:spPr>
          <a:xfrm>
            <a:off x="966425" y="5786273"/>
            <a:ext cx="1923461" cy="369332"/>
          </a:xfrm>
          <a:prstGeom prst="rect">
            <a:avLst/>
          </a:prstGeom>
          <a:noFill/>
        </p:spPr>
        <p:txBody>
          <a:bodyPr wrap="none" rtlCol="0">
            <a:spAutoFit/>
          </a:bodyPr>
          <a:lstStyle/>
          <a:p>
            <a:r>
              <a:rPr lang="en-GB" dirty="0">
                <a:latin typeface="Century Gothic"/>
                <a:cs typeface="Century Gothic"/>
              </a:rPr>
              <a:t>+961 71 491 434</a:t>
            </a:r>
          </a:p>
        </p:txBody>
      </p:sp>
      <p:sp>
        <p:nvSpPr>
          <p:cNvPr id="116" name="ZoneTexte 115"/>
          <p:cNvSpPr txBox="1"/>
          <p:nvPr/>
        </p:nvSpPr>
        <p:spPr>
          <a:xfrm>
            <a:off x="3948970" y="5808817"/>
            <a:ext cx="1393205" cy="307777"/>
          </a:xfrm>
          <a:prstGeom prst="rect">
            <a:avLst/>
          </a:prstGeom>
          <a:noFill/>
        </p:spPr>
        <p:txBody>
          <a:bodyPr wrap="none" rtlCol="0">
            <a:spAutoFit/>
          </a:bodyPr>
          <a:lstStyle/>
          <a:p>
            <a:r>
              <a:rPr lang="en-GB" sz="1400" dirty="0" err="1">
                <a:latin typeface="Century Gothic"/>
                <a:cs typeface="Century Gothic"/>
              </a:rPr>
              <a:t>Chaza</a:t>
            </a:r>
            <a:r>
              <a:rPr lang="en-GB" sz="1400" dirty="0">
                <a:latin typeface="Century Gothic"/>
                <a:cs typeface="Century Gothic"/>
              </a:rPr>
              <a:t> </a:t>
            </a:r>
            <a:r>
              <a:rPr lang="en-GB" sz="1400" dirty="0" err="1">
                <a:latin typeface="Century Gothic"/>
                <a:cs typeface="Century Gothic"/>
              </a:rPr>
              <a:t>Fouani</a:t>
            </a:r>
            <a:r>
              <a:rPr lang="en-GB" sz="1400" dirty="0">
                <a:latin typeface="Century Gothic"/>
                <a:cs typeface="Century Gothic"/>
              </a:rPr>
              <a:t> </a:t>
            </a:r>
          </a:p>
        </p:txBody>
      </p:sp>
      <p:sp>
        <p:nvSpPr>
          <p:cNvPr id="117" name="Forme libre 116"/>
          <p:cNvSpPr/>
          <p:nvPr/>
        </p:nvSpPr>
        <p:spPr>
          <a:xfrm>
            <a:off x="-84127" y="3205981"/>
            <a:ext cx="7059084" cy="45719"/>
          </a:xfrm>
          <a:custGeom>
            <a:avLst/>
            <a:gdLst>
              <a:gd name="connsiteX0" fmla="*/ 0 w 4108265"/>
              <a:gd name="connsiteY0" fmla="*/ 5391 h 61417"/>
              <a:gd name="connsiteX1" fmla="*/ 1139110 w 4108265"/>
              <a:gd name="connsiteY1" fmla="*/ 5391 h 61417"/>
              <a:gd name="connsiteX2" fmla="*/ 2203524 w 4108265"/>
              <a:gd name="connsiteY2" fmla="*/ 61417 h 61417"/>
              <a:gd name="connsiteX3" fmla="*/ 3529373 w 4108265"/>
              <a:gd name="connsiteY3" fmla="*/ 5391 h 61417"/>
              <a:gd name="connsiteX4" fmla="*/ 4108265 w 4108265"/>
              <a:gd name="connsiteY4" fmla="*/ 61417 h 61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08265" h="61417">
                <a:moveTo>
                  <a:pt x="0" y="5391"/>
                </a:moveTo>
                <a:cubicBezTo>
                  <a:pt x="385928" y="722"/>
                  <a:pt x="771856" y="-3947"/>
                  <a:pt x="1139110" y="5391"/>
                </a:cubicBezTo>
                <a:cubicBezTo>
                  <a:pt x="1506364" y="14729"/>
                  <a:pt x="1805147" y="61417"/>
                  <a:pt x="2203524" y="61417"/>
                </a:cubicBezTo>
                <a:cubicBezTo>
                  <a:pt x="2601901" y="61417"/>
                  <a:pt x="3211916" y="5391"/>
                  <a:pt x="3529373" y="5391"/>
                </a:cubicBezTo>
                <a:cubicBezTo>
                  <a:pt x="3846830" y="5391"/>
                  <a:pt x="4108265" y="61417"/>
                  <a:pt x="4108265" y="61417"/>
                </a:cubicBezTo>
              </a:path>
            </a:pathLst>
          </a:custGeom>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8" name="Forme libre 117"/>
          <p:cNvSpPr/>
          <p:nvPr/>
        </p:nvSpPr>
        <p:spPr>
          <a:xfrm>
            <a:off x="-65970" y="4972316"/>
            <a:ext cx="7059084" cy="45719"/>
          </a:xfrm>
          <a:custGeom>
            <a:avLst/>
            <a:gdLst>
              <a:gd name="connsiteX0" fmla="*/ 0 w 4108265"/>
              <a:gd name="connsiteY0" fmla="*/ 5391 h 61417"/>
              <a:gd name="connsiteX1" fmla="*/ 1139110 w 4108265"/>
              <a:gd name="connsiteY1" fmla="*/ 5391 h 61417"/>
              <a:gd name="connsiteX2" fmla="*/ 2203524 w 4108265"/>
              <a:gd name="connsiteY2" fmla="*/ 61417 h 61417"/>
              <a:gd name="connsiteX3" fmla="*/ 3529373 w 4108265"/>
              <a:gd name="connsiteY3" fmla="*/ 5391 h 61417"/>
              <a:gd name="connsiteX4" fmla="*/ 4108265 w 4108265"/>
              <a:gd name="connsiteY4" fmla="*/ 61417 h 61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08265" h="61417">
                <a:moveTo>
                  <a:pt x="0" y="5391"/>
                </a:moveTo>
                <a:cubicBezTo>
                  <a:pt x="385928" y="722"/>
                  <a:pt x="771856" y="-3947"/>
                  <a:pt x="1139110" y="5391"/>
                </a:cubicBezTo>
                <a:cubicBezTo>
                  <a:pt x="1506364" y="14729"/>
                  <a:pt x="1805147" y="61417"/>
                  <a:pt x="2203524" y="61417"/>
                </a:cubicBezTo>
                <a:cubicBezTo>
                  <a:pt x="2601901" y="61417"/>
                  <a:pt x="3211916" y="5391"/>
                  <a:pt x="3529373" y="5391"/>
                </a:cubicBezTo>
                <a:cubicBezTo>
                  <a:pt x="3846830" y="5391"/>
                  <a:pt x="4108265" y="61417"/>
                  <a:pt x="4108265" y="61417"/>
                </a:cubicBezTo>
              </a:path>
            </a:pathLst>
          </a:custGeom>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3824992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1" name="Grouper 640"/>
          <p:cNvGrpSpPr/>
          <p:nvPr/>
        </p:nvGrpSpPr>
        <p:grpSpPr>
          <a:xfrm>
            <a:off x="3446781" y="788649"/>
            <a:ext cx="3425597" cy="2415629"/>
            <a:chOff x="-6152" y="-5696"/>
            <a:chExt cx="4582545" cy="3327539"/>
          </a:xfrm>
        </p:grpSpPr>
        <p:sp>
          <p:nvSpPr>
            <p:cNvPr id="642" name="ZoneTexte 641"/>
            <p:cNvSpPr txBox="1"/>
            <p:nvPr/>
          </p:nvSpPr>
          <p:spPr>
            <a:xfrm>
              <a:off x="6178" y="43620"/>
              <a:ext cx="4481826" cy="551153"/>
            </a:xfrm>
            <a:prstGeom prst="rect">
              <a:avLst/>
            </a:prstGeom>
            <a:solidFill>
              <a:srgbClr val="E2E2E2"/>
            </a:solidFill>
            <a:ln>
              <a:solidFill>
                <a:srgbClr val="FFFFFF"/>
              </a:solidFill>
            </a:ln>
          </p:spPr>
          <p:txBody>
            <a:bodyPr wrap="square" rtlCol="0">
              <a:spAutoFit/>
            </a:bodyPr>
            <a:lstStyle/>
            <a:p>
              <a:pPr algn="ctr"/>
              <a:r>
                <a:rPr lang="fr-FR" sz="2000" b="1" dirty="0">
                  <a:solidFill>
                    <a:srgbClr val="000000"/>
                  </a:solidFill>
                  <a:latin typeface="Canter Bold"/>
                  <a:cs typeface="Canter Bold"/>
                </a:rPr>
                <a:t>٣</a:t>
              </a:r>
              <a:r>
                <a:rPr lang="fr-FR" sz="1600" b="1" dirty="0">
                  <a:solidFill>
                    <a:srgbClr val="000000"/>
                  </a:solidFill>
                  <a:latin typeface="Canter Bold"/>
                  <a:cs typeface="Canter Bold"/>
                </a:rPr>
                <a:t> </a:t>
              </a:r>
              <a:r>
                <a:rPr lang="ar-sa" sz="1600" b="1" dirty="0">
                  <a:solidFill>
                    <a:srgbClr val="000000"/>
                  </a:solidFill>
                </a:rPr>
                <a:t>العيادة السويسرية </a:t>
              </a:r>
              <a:r>
                <a:rPr lang="ar-sa" sz="1600" b="1" dirty="0">
                  <a:solidFill>
                    <a:srgbClr val="000000"/>
                  </a:solidFill>
                  <a:latin typeface="Century Gothic"/>
                  <a:cs typeface="Century Gothic"/>
                </a:rPr>
                <a:t>MSF</a:t>
              </a:r>
              <a:r>
                <a:rPr lang="fr-FR" sz="1600" b="1" dirty="0">
                  <a:solidFill>
                    <a:srgbClr val="000000"/>
                  </a:solidFill>
                  <a:latin typeface="Century Gothic"/>
                  <a:cs typeface="Century Gothic"/>
                </a:rPr>
                <a:t>  </a:t>
              </a:r>
              <a:endParaRPr lang="fr-FR" b="1" dirty="0">
                <a:solidFill>
                  <a:srgbClr val="000000"/>
                </a:solidFill>
                <a:latin typeface="Century Gothic"/>
                <a:cs typeface="Century Gothic"/>
              </a:endParaRPr>
            </a:p>
          </p:txBody>
        </p:sp>
        <p:grpSp>
          <p:nvGrpSpPr>
            <p:cNvPr id="643" name="Grouper 642"/>
            <p:cNvGrpSpPr/>
            <p:nvPr/>
          </p:nvGrpSpPr>
          <p:grpSpPr>
            <a:xfrm>
              <a:off x="160001" y="591962"/>
              <a:ext cx="449439" cy="631022"/>
              <a:chOff x="2904234" y="-25110"/>
              <a:chExt cx="2255943" cy="3294536"/>
            </a:xfrm>
          </p:grpSpPr>
          <p:sp>
            <p:nvSpPr>
              <p:cNvPr id="683" name="Bouée 682"/>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684" name="Grouper 683"/>
              <p:cNvGrpSpPr/>
              <p:nvPr/>
            </p:nvGrpSpPr>
            <p:grpSpPr>
              <a:xfrm>
                <a:off x="2904234" y="-25110"/>
                <a:ext cx="2255943" cy="3046067"/>
                <a:chOff x="2904234" y="-25110"/>
                <a:chExt cx="2255943" cy="3046067"/>
              </a:xfrm>
            </p:grpSpPr>
            <p:sp>
              <p:nvSpPr>
                <p:cNvPr id="685" name="Forme libre 684"/>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86" name="Ellipse 685"/>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644" name="ZoneTexte 643"/>
            <p:cNvSpPr txBox="1"/>
            <p:nvPr/>
          </p:nvSpPr>
          <p:spPr>
            <a:xfrm>
              <a:off x="646129" y="832143"/>
              <a:ext cx="1429906" cy="508756"/>
            </a:xfrm>
            <a:prstGeom prst="rect">
              <a:avLst/>
            </a:prstGeom>
            <a:noFill/>
          </p:spPr>
          <p:txBody>
            <a:bodyPr wrap="none" rtlCol="0">
              <a:spAutoFit/>
            </a:bodyPr>
            <a:lstStyle/>
            <a:p>
              <a:pPr rtl="1"/>
              <a:r>
                <a:rPr lang="ar-sa" b="1" dirty="0"/>
                <a:t>مجدل عنجر</a:t>
              </a:r>
              <a:endParaRPr lang="ar-sa" b="1" dirty="0">
                <a:effectLst/>
              </a:endParaRPr>
            </a:p>
          </p:txBody>
        </p:sp>
        <p:pic>
          <p:nvPicPr>
            <p:cNvPr id="645" name="Image 644"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4820" y="563916"/>
              <a:ext cx="512102" cy="589513"/>
            </a:xfrm>
            <a:prstGeom prst="rect">
              <a:avLst/>
            </a:prstGeom>
          </p:spPr>
        </p:pic>
        <p:sp>
          <p:nvSpPr>
            <p:cNvPr id="646" name="ZoneTexte 645"/>
            <p:cNvSpPr txBox="1"/>
            <p:nvPr/>
          </p:nvSpPr>
          <p:spPr>
            <a:xfrm>
              <a:off x="713898" y="1441050"/>
              <a:ext cx="2346743" cy="369332"/>
            </a:xfrm>
            <a:prstGeom prst="rect">
              <a:avLst/>
            </a:prstGeom>
            <a:noFill/>
          </p:spPr>
          <p:txBody>
            <a:bodyPr wrap="none" rtlCol="0">
              <a:spAutoFit/>
            </a:bodyPr>
            <a:lstStyle/>
            <a:p>
              <a:pPr rtl="1"/>
              <a:r>
                <a:rPr lang="fr-FR" dirty="0"/>
                <a:t> </a:t>
              </a:r>
              <a:r>
                <a:rPr lang="fr-FR" dirty="0">
                  <a:latin typeface="Canter Bold"/>
                  <a:cs typeface="Canter Bold"/>
                </a:rPr>
                <a:t>4:30-8:00  </a:t>
              </a:r>
              <a:r>
                <a:rPr lang="ar-sa" dirty="0"/>
                <a:t>من الاثنين الى الجمعة </a:t>
              </a:r>
            </a:p>
          </p:txBody>
        </p:sp>
        <p:sp>
          <p:nvSpPr>
            <p:cNvPr id="647" name="Cadre 646"/>
            <p:cNvSpPr/>
            <p:nvPr/>
          </p:nvSpPr>
          <p:spPr>
            <a:xfrm>
              <a:off x="-6152" y="-5696"/>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648" name="Grouper 647"/>
            <p:cNvGrpSpPr/>
            <p:nvPr/>
          </p:nvGrpSpPr>
          <p:grpSpPr>
            <a:xfrm>
              <a:off x="278665" y="2420898"/>
              <a:ext cx="732875" cy="707602"/>
              <a:chOff x="3196342" y="1469914"/>
              <a:chExt cx="4133801" cy="4053940"/>
            </a:xfrm>
          </p:grpSpPr>
          <p:sp>
            <p:nvSpPr>
              <p:cNvPr id="674" name="Forme libre 673"/>
              <p:cNvSpPr/>
              <p:nvPr/>
            </p:nvSpPr>
            <p:spPr>
              <a:xfrm>
                <a:off x="3918268" y="2810593"/>
                <a:ext cx="1444917" cy="1071346"/>
              </a:xfrm>
              <a:custGeom>
                <a:avLst/>
                <a:gdLst>
                  <a:gd name="connsiteX0" fmla="*/ 455298 w 1444917"/>
                  <a:gd name="connsiteY0" fmla="*/ 64595 h 1071346"/>
                  <a:gd name="connsiteX1" fmla="*/ 255527 w 1444917"/>
                  <a:gd name="connsiteY1" fmla="*/ 171611 h 1071346"/>
                  <a:gd name="connsiteX2" fmla="*/ 105698 w 1444917"/>
                  <a:gd name="connsiteY2" fmla="*/ 321435 h 1071346"/>
                  <a:gd name="connsiteX3" fmla="*/ 20082 w 1444917"/>
                  <a:gd name="connsiteY3" fmla="*/ 499797 h 1071346"/>
                  <a:gd name="connsiteX4" fmla="*/ 20082 w 1444917"/>
                  <a:gd name="connsiteY4" fmla="*/ 899326 h 1071346"/>
                  <a:gd name="connsiteX5" fmla="*/ 20082 w 1444917"/>
                  <a:gd name="connsiteY5" fmla="*/ 1056285 h 1071346"/>
                  <a:gd name="connsiteX6" fmla="*/ 291200 w 1444917"/>
                  <a:gd name="connsiteY6" fmla="*/ 1056285 h 1071346"/>
                  <a:gd name="connsiteX7" fmla="*/ 291200 w 1444917"/>
                  <a:gd name="connsiteY7" fmla="*/ 899326 h 1071346"/>
                  <a:gd name="connsiteX8" fmla="*/ 284066 w 1444917"/>
                  <a:gd name="connsiteY8" fmla="*/ 671024 h 1071346"/>
                  <a:gd name="connsiteX9" fmla="*/ 284066 w 1444917"/>
                  <a:gd name="connsiteY9" fmla="*/ 549738 h 1071346"/>
                  <a:gd name="connsiteX10" fmla="*/ 326874 w 1444917"/>
                  <a:gd name="connsiteY10" fmla="*/ 478393 h 1071346"/>
                  <a:gd name="connsiteX11" fmla="*/ 326874 w 1444917"/>
                  <a:gd name="connsiteY11" fmla="*/ 621082 h 1071346"/>
                  <a:gd name="connsiteX12" fmla="*/ 334009 w 1444917"/>
                  <a:gd name="connsiteY12" fmla="*/ 1027747 h 1071346"/>
                  <a:gd name="connsiteX13" fmla="*/ 362547 w 1444917"/>
                  <a:gd name="connsiteY13" fmla="*/ 1049150 h 1071346"/>
                  <a:gd name="connsiteX14" fmla="*/ 647935 w 1444917"/>
                  <a:gd name="connsiteY14" fmla="*/ 1063419 h 1071346"/>
                  <a:gd name="connsiteX15" fmla="*/ 968996 w 1444917"/>
                  <a:gd name="connsiteY15" fmla="*/ 1063419 h 1071346"/>
                  <a:gd name="connsiteX16" fmla="*/ 1133094 w 1444917"/>
                  <a:gd name="connsiteY16" fmla="*/ 1063419 h 1071346"/>
                  <a:gd name="connsiteX17" fmla="*/ 1133094 w 1444917"/>
                  <a:gd name="connsiteY17" fmla="*/ 956402 h 1071346"/>
                  <a:gd name="connsiteX18" fmla="*/ 1133094 w 1444917"/>
                  <a:gd name="connsiteY18" fmla="*/ 792309 h 1071346"/>
                  <a:gd name="connsiteX19" fmla="*/ 1133094 w 1444917"/>
                  <a:gd name="connsiteY19" fmla="*/ 571141 h 1071346"/>
                  <a:gd name="connsiteX20" fmla="*/ 1140229 w 1444917"/>
                  <a:gd name="connsiteY20" fmla="*/ 506931 h 1071346"/>
                  <a:gd name="connsiteX21" fmla="*/ 1218710 w 1444917"/>
                  <a:gd name="connsiteY21" fmla="*/ 571141 h 1071346"/>
                  <a:gd name="connsiteX22" fmla="*/ 1211576 w 1444917"/>
                  <a:gd name="connsiteY22" fmla="*/ 763772 h 1071346"/>
                  <a:gd name="connsiteX23" fmla="*/ 1211576 w 1444917"/>
                  <a:gd name="connsiteY23" fmla="*/ 970671 h 1071346"/>
                  <a:gd name="connsiteX24" fmla="*/ 1211576 w 1444917"/>
                  <a:gd name="connsiteY24" fmla="*/ 1042016 h 1071346"/>
                  <a:gd name="connsiteX25" fmla="*/ 1375674 w 1444917"/>
                  <a:gd name="connsiteY25" fmla="*/ 1049150 h 1071346"/>
                  <a:gd name="connsiteX26" fmla="*/ 1439886 w 1444917"/>
                  <a:gd name="connsiteY26" fmla="*/ 1056285 h 1071346"/>
                  <a:gd name="connsiteX27" fmla="*/ 1439886 w 1444917"/>
                  <a:gd name="connsiteY27" fmla="*/ 885057 h 1071346"/>
                  <a:gd name="connsiteX28" fmla="*/ 1432751 w 1444917"/>
                  <a:gd name="connsiteY28" fmla="*/ 585410 h 1071346"/>
                  <a:gd name="connsiteX29" fmla="*/ 1389943 w 1444917"/>
                  <a:gd name="connsiteY29" fmla="*/ 357107 h 1071346"/>
                  <a:gd name="connsiteX30" fmla="*/ 1232980 w 1444917"/>
                  <a:gd name="connsiteY30" fmla="*/ 178746 h 1071346"/>
                  <a:gd name="connsiteX31" fmla="*/ 1011804 w 1444917"/>
                  <a:gd name="connsiteY31" fmla="*/ 78863 h 1071346"/>
                  <a:gd name="connsiteX32" fmla="*/ 790629 w 1444917"/>
                  <a:gd name="connsiteY32" fmla="*/ 384 h 1071346"/>
                  <a:gd name="connsiteX33" fmla="*/ 455298 w 1444917"/>
                  <a:gd name="connsiteY33" fmla="*/ 64595 h 107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44917" h="1071346">
                    <a:moveTo>
                      <a:pt x="455298" y="64595"/>
                    </a:moveTo>
                    <a:cubicBezTo>
                      <a:pt x="366114" y="93133"/>
                      <a:pt x="313794" y="128804"/>
                      <a:pt x="255527" y="171611"/>
                    </a:cubicBezTo>
                    <a:cubicBezTo>
                      <a:pt x="197260" y="214418"/>
                      <a:pt x="144939" y="266737"/>
                      <a:pt x="105698" y="321435"/>
                    </a:cubicBezTo>
                    <a:cubicBezTo>
                      <a:pt x="66457" y="376133"/>
                      <a:pt x="34351" y="403482"/>
                      <a:pt x="20082" y="499797"/>
                    </a:cubicBezTo>
                    <a:cubicBezTo>
                      <a:pt x="5813" y="596112"/>
                      <a:pt x="20082" y="899326"/>
                      <a:pt x="20082" y="899326"/>
                    </a:cubicBezTo>
                    <a:cubicBezTo>
                      <a:pt x="20082" y="992074"/>
                      <a:pt x="-25104" y="1030125"/>
                      <a:pt x="20082" y="1056285"/>
                    </a:cubicBezTo>
                    <a:cubicBezTo>
                      <a:pt x="65268" y="1082445"/>
                      <a:pt x="246014" y="1082445"/>
                      <a:pt x="291200" y="1056285"/>
                    </a:cubicBezTo>
                    <a:cubicBezTo>
                      <a:pt x="336386" y="1030125"/>
                      <a:pt x="292389" y="963536"/>
                      <a:pt x="291200" y="899326"/>
                    </a:cubicBezTo>
                    <a:cubicBezTo>
                      <a:pt x="290011" y="835116"/>
                      <a:pt x="285255" y="729289"/>
                      <a:pt x="284066" y="671024"/>
                    </a:cubicBezTo>
                    <a:cubicBezTo>
                      <a:pt x="282877" y="612759"/>
                      <a:pt x="276931" y="581843"/>
                      <a:pt x="284066" y="549738"/>
                    </a:cubicBezTo>
                    <a:cubicBezTo>
                      <a:pt x="291201" y="517633"/>
                      <a:pt x="319739" y="466502"/>
                      <a:pt x="326874" y="478393"/>
                    </a:cubicBezTo>
                    <a:cubicBezTo>
                      <a:pt x="334009" y="490284"/>
                      <a:pt x="325685" y="529523"/>
                      <a:pt x="326874" y="621082"/>
                    </a:cubicBezTo>
                    <a:cubicBezTo>
                      <a:pt x="328063" y="712641"/>
                      <a:pt x="328063" y="956402"/>
                      <a:pt x="334009" y="1027747"/>
                    </a:cubicBezTo>
                    <a:cubicBezTo>
                      <a:pt x="339954" y="1099092"/>
                      <a:pt x="310226" y="1043205"/>
                      <a:pt x="362547" y="1049150"/>
                    </a:cubicBezTo>
                    <a:cubicBezTo>
                      <a:pt x="414868" y="1055095"/>
                      <a:pt x="546860" y="1061041"/>
                      <a:pt x="647935" y="1063419"/>
                    </a:cubicBezTo>
                    <a:cubicBezTo>
                      <a:pt x="749010" y="1065797"/>
                      <a:pt x="968996" y="1063419"/>
                      <a:pt x="968996" y="1063419"/>
                    </a:cubicBezTo>
                    <a:cubicBezTo>
                      <a:pt x="1049856" y="1063419"/>
                      <a:pt x="1105744" y="1081255"/>
                      <a:pt x="1133094" y="1063419"/>
                    </a:cubicBezTo>
                    <a:cubicBezTo>
                      <a:pt x="1160444" y="1045583"/>
                      <a:pt x="1133094" y="956402"/>
                      <a:pt x="1133094" y="956402"/>
                    </a:cubicBezTo>
                    <a:lnTo>
                      <a:pt x="1133094" y="792309"/>
                    </a:lnTo>
                    <a:cubicBezTo>
                      <a:pt x="1133094" y="728099"/>
                      <a:pt x="1131905" y="618704"/>
                      <a:pt x="1133094" y="571141"/>
                    </a:cubicBezTo>
                    <a:cubicBezTo>
                      <a:pt x="1134283" y="523578"/>
                      <a:pt x="1125960" y="506931"/>
                      <a:pt x="1140229" y="506931"/>
                    </a:cubicBezTo>
                    <a:cubicBezTo>
                      <a:pt x="1154498" y="506931"/>
                      <a:pt x="1206819" y="528334"/>
                      <a:pt x="1218710" y="571141"/>
                    </a:cubicBezTo>
                    <a:cubicBezTo>
                      <a:pt x="1230601" y="613948"/>
                      <a:pt x="1212765" y="697184"/>
                      <a:pt x="1211576" y="763772"/>
                    </a:cubicBezTo>
                    <a:cubicBezTo>
                      <a:pt x="1210387" y="830360"/>
                      <a:pt x="1211576" y="970671"/>
                      <a:pt x="1211576" y="970671"/>
                    </a:cubicBezTo>
                    <a:cubicBezTo>
                      <a:pt x="1211576" y="1017045"/>
                      <a:pt x="1184226" y="1028936"/>
                      <a:pt x="1211576" y="1042016"/>
                    </a:cubicBezTo>
                    <a:cubicBezTo>
                      <a:pt x="1238926" y="1055096"/>
                      <a:pt x="1337622" y="1046772"/>
                      <a:pt x="1375674" y="1049150"/>
                    </a:cubicBezTo>
                    <a:cubicBezTo>
                      <a:pt x="1413726" y="1051528"/>
                      <a:pt x="1429184" y="1083634"/>
                      <a:pt x="1439886" y="1056285"/>
                    </a:cubicBezTo>
                    <a:cubicBezTo>
                      <a:pt x="1450588" y="1028936"/>
                      <a:pt x="1441075" y="963536"/>
                      <a:pt x="1439886" y="885057"/>
                    </a:cubicBezTo>
                    <a:cubicBezTo>
                      <a:pt x="1438697" y="806578"/>
                      <a:pt x="1441075" y="673402"/>
                      <a:pt x="1432751" y="585410"/>
                    </a:cubicBezTo>
                    <a:cubicBezTo>
                      <a:pt x="1424427" y="497418"/>
                      <a:pt x="1423238" y="424884"/>
                      <a:pt x="1389943" y="357107"/>
                    </a:cubicBezTo>
                    <a:cubicBezTo>
                      <a:pt x="1356648" y="289330"/>
                      <a:pt x="1296003" y="225120"/>
                      <a:pt x="1232980" y="178746"/>
                    </a:cubicBezTo>
                    <a:cubicBezTo>
                      <a:pt x="1169957" y="132372"/>
                      <a:pt x="1085529" y="108590"/>
                      <a:pt x="1011804" y="78863"/>
                    </a:cubicBezTo>
                    <a:cubicBezTo>
                      <a:pt x="938079" y="49136"/>
                      <a:pt x="882191" y="5140"/>
                      <a:pt x="790629" y="384"/>
                    </a:cubicBezTo>
                    <a:cubicBezTo>
                      <a:pt x="699067" y="-4372"/>
                      <a:pt x="544482" y="36057"/>
                      <a:pt x="455298" y="64595"/>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5" name="Rectangle à coins arrondis 674"/>
              <p:cNvSpPr/>
              <p:nvPr/>
            </p:nvSpPr>
            <p:spPr>
              <a:xfrm>
                <a:off x="3196342" y="3859954"/>
                <a:ext cx="2946628" cy="1466685"/>
              </a:xfrm>
              <a:prstGeom prst="round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6" name="Forme libre 675"/>
              <p:cNvSpPr/>
              <p:nvPr/>
            </p:nvSpPr>
            <p:spPr>
              <a:xfrm>
                <a:off x="5920654" y="2292777"/>
                <a:ext cx="1409489" cy="3231077"/>
              </a:xfrm>
              <a:custGeom>
                <a:avLst/>
                <a:gdLst>
                  <a:gd name="connsiteX0" fmla="*/ 928651 w 1409489"/>
                  <a:gd name="connsiteY0" fmla="*/ 25923 h 3231077"/>
                  <a:gd name="connsiteX1" fmla="*/ 785957 w 1409489"/>
                  <a:gd name="connsiteY1" fmla="*/ 104402 h 3231077"/>
                  <a:gd name="connsiteX2" fmla="*/ 671802 w 1409489"/>
                  <a:gd name="connsiteY2" fmla="*/ 247091 h 3231077"/>
                  <a:gd name="connsiteX3" fmla="*/ 671802 w 1409489"/>
                  <a:gd name="connsiteY3" fmla="*/ 418318 h 3231077"/>
                  <a:gd name="connsiteX4" fmla="*/ 586185 w 1409489"/>
                  <a:gd name="connsiteY4" fmla="*/ 561007 h 3231077"/>
                  <a:gd name="connsiteX5" fmla="*/ 464896 w 1409489"/>
                  <a:gd name="connsiteY5" fmla="*/ 689427 h 3231077"/>
                  <a:gd name="connsiteX6" fmla="*/ 365010 w 1409489"/>
                  <a:gd name="connsiteY6" fmla="*/ 839251 h 3231077"/>
                  <a:gd name="connsiteX7" fmla="*/ 172373 w 1409489"/>
                  <a:gd name="connsiteY7" fmla="*/ 931999 h 3231077"/>
                  <a:gd name="connsiteX8" fmla="*/ 29679 w 1409489"/>
                  <a:gd name="connsiteY8" fmla="*/ 996209 h 3231077"/>
                  <a:gd name="connsiteX9" fmla="*/ 1141 w 1409489"/>
                  <a:gd name="connsiteY9" fmla="*/ 1074688 h 3231077"/>
                  <a:gd name="connsiteX10" fmla="*/ 51083 w 1409489"/>
                  <a:gd name="connsiteY10" fmla="*/ 1210243 h 3231077"/>
                  <a:gd name="connsiteX11" fmla="*/ 165239 w 1409489"/>
                  <a:gd name="connsiteY11" fmla="*/ 1260184 h 3231077"/>
                  <a:gd name="connsiteX12" fmla="*/ 379279 w 1409489"/>
                  <a:gd name="connsiteY12" fmla="*/ 1153167 h 3231077"/>
                  <a:gd name="connsiteX13" fmla="*/ 571916 w 1409489"/>
                  <a:gd name="connsiteY13" fmla="*/ 1053285 h 3231077"/>
                  <a:gd name="connsiteX14" fmla="*/ 571916 w 1409489"/>
                  <a:gd name="connsiteY14" fmla="*/ 1331529 h 3231077"/>
                  <a:gd name="connsiteX15" fmla="*/ 571916 w 1409489"/>
                  <a:gd name="connsiteY15" fmla="*/ 1616907 h 3231077"/>
                  <a:gd name="connsiteX16" fmla="*/ 621859 w 1409489"/>
                  <a:gd name="connsiteY16" fmla="*/ 1795269 h 3231077"/>
                  <a:gd name="connsiteX17" fmla="*/ 721745 w 1409489"/>
                  <a:gd name="connsiteY17" fmla="*/ 1902286 h 3231077"/>
                  <a:gd name="connsiteX18" fmla="*/ 721745 w 1409489"/>
                  <a:gd name="connsiteY18" fmla="*/ 2280412 h 3231077"/>
                  <a:gd name="connsiteX19" fmla="*/ 721745 w 1409489"/>
                  <a:gd name="connsiteY19" fmla="*/ 2772690 h 3231077"/>
                  <a:gd name="connsiteX20" fmla="*/ 728879 w 1409489"/>
                  <a:gd name="connsiteY20" fmla="*/ 3043799 h 3231077"/>
                  <a:gd name="connsiteX21" fmla="*/ 850169 w 1409489"/>
                  <a:gd name="connsiteY21" fmla="*/ 3215026 h 3231077"/>
                  <a:gd name="connsiteX22" fmla="*/ 1007132 w 1409489"/>
                  <a:gd name="connsiteY22" fmla="*/ 3222161 h 3231077"/>
                  <a:gd name="connsiteX23" fmla="*/ 1135557 w 1409489"/>
                  <a:gd name="connsiteY23" fmla="*/ 3200757 h 3231077"/>
                  <a:gd name="connsiteX24" fmla="*/ 1199769 w 1409489"/>
                  <a:gd name="connsiteY24" fmla="*/ 3072337 h 3231077"/>
                  <a:gd name="connsiteX25" fmla="*/ 1199769 w 1409489"/>
                  <a:gd name="connsiteY25" fmla="*/ 2893976 h 3231077"/>
                  <a:gd name="connsiteX26" fmla="*/ 1214038 w 1409489"/>
                  <a:gd name="connsiteY26" fmla="*/ 2608597 h 3231077"/>
                  <a:gd name="connsiteX27" fmla="*/ 1214038 w 1409489"/>
                  <a:gd name="connsiteY27" fmla="*/ 2280412 h 3231077"/>
                  <a:gd name="connsiteX28" fmla="*/ 1214038 w 1409489"/>
                  <a:gd name="connsiteY28" fmla="*/ 2044975 h 3231077"/>
                  <a:gd name="connsiteX29" fmla="*/ 1206904 w 1409489"/>
                  <a:gd name="connsiteY29" fmla="*/ 1909420 h 3231077"/>
                  <a:gd name="connsiteX30" fmla="*/ 1256846 w 1409489"/>
                  <a:gd name="connsiteY30" fmla="*/ 1838076 h 3231077"/>
                  <a:gd name="connsiteX31" fmla="*/ 1342463 w 1409489"/>
                  <a:gd name="connsiteY31" fmla="*/ 1695386 h 3231077"/>
                  <a:gd name="connsiteX32" fmla="*/ 1306789 w 1409489"/>
                  <a:gd name="connsiteY32" fmla="*/ 1267319 h 3231077"/>
                  <a:gd name="connsiteX33" fmla="*/ 1349597 w 1409489"/>
                  <a:gd name="connsiteY33" fmla="*/ 974806 h 3231077"/>
                  <a:gd name="connsiteX34" fmla="*/ 1349597 w 1409489"/>
                  <a:gd name="connsiteY34" fmla="*/ 717965 h 3231077"/>
                  <a:gd name="connsiteX35" fmla="*/ 1385271 w 1409489"/>
                  <a:gd name="connsiteY35" fmla="*/ 503931 h 3231077"/>
                  <a:gd name="connsiteX36" fmla="*/ 1406675 w 1409489"/>
                  <a:gd name="connsiteY36" fmla="*/ 282763 h 3231077"/>
                  <a:gd name="connsiteX37" fmla="*/ 1321059 w 1409489"/>
                  <a:gd name="connsiteY37" fmla="*/ 97267 h 3231077"/>
                  <a:gd name="connsiteX38" fmla="*/ 1185500 w 1409489"/>
                  <a:gd name="connsiteY38" fmla="*/ 4519 h 3231077"/>
                  <a:gd name="connsiteX39" fmla="*/ 928651 w 1409489"/>
                  <a:gd name="connsiteY39" fmla="*/ 25923 h 323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09489" h="3231077">
                    <a:moveTo>
                      <a:pt x="928651" y="25923"/>
                    </a:moveTo>
                    <a:cubicBezTo>
                      <a:pt x="862061" y="42570"/>
                      <a:pt x="828765" y="67541"/>
                      <a:pt x="785957" y="104402"/>
                    </a:cubicBezTo>
                    <a:cubicBezTo>
                      <a:pt x="743149" y="141263"/>
                      <a:pt x="690828" y="194772"/>
                      <a:pt x="671802" y="247091"/>
                    </a:cubicBezTo>
                    <a:cubicBezTo>
                      <a:pt x="652776" y="299410"/>
                      <a:pt x="686072" y="365999"/>
                      <a:pt x="671802" y="418318"/>
                    </a:cubicBezTo>
                    <a:cubicBezTo>
                      <a:pt x="657532" y="470637"/>
                      <a:pt x="620669" y="515822"/>
                      <a:pt x="586185" y="561007"/>
                    </a:cubicBezTo>
                    <a:cubicBezTo>
                      <a:pt x="551701" y="606192"/>
                      <a:pt x="501758" y="643053"/>
                      <a:pt x="464896" y="689427"/>
                    </a:cubicBezTo>
                    <a:cubicBezTo>
                      <a:pt x="428034" y="735801"/>
                      <a:pt x="413764" y="798822"/>
                      <a:pt x="365010" y="839251"/>
                    </a:cubicBezTo>
                    <a:cubicBezTo>
                      <a:pt x="316256" y="879680"/>
                      <a:pt x="228261" y="905839"/>
                      <a:pt x="172373" y="931999"/>
                    </a:cubicBezTo>
                    <a:cubicBezTo>
                      <a:pt x="116485" y="958159"/>
                      <a:pt x="58218" y="972428"/>
                      <a:pt x="29679" y="996209"/>
                    </a:cubicBezTo>
                    <a:cubicBezTo>
                      <a:pt x="1140" y="1019991"/>
                      <a:pt x="-2426" y="1039016"/>
                      <a:pt x="1141" y="1074688"/>
                    </a:cubicBezTo>
                    <a:cubicBezTo>
                      <a:pt x="4708" y="1110360"/>
                      <a:pt x="23733" y="1179327"/>
                      <a:pt x="51083" y="1210243"/>
                    </a:cubicBezTo>
                    <a:cubicBezTo>
                      <a:pt x="78433" y="1241159"/>
                      <a:pt x="110540" y="1269697"/>
                      <a:pt x="165239" y="1260184"/>
                    </a:cubicBezTo>
                    <a:cubicBezTo>
                      <a:pt x="219938" y="1250671"/>
                      <a:pt x="379279" y="1153167"/>
                      <a:pt x="379279" y="1153167"/>
                    </a:cubicBezTo>
                    <a:cubicBezTo>
                      <a:pt x="447059" y="1118684"/>
                      <a:pt x="539810" y="1023558"/>
                      <a:pt x="571916" y="1053285"/>
                    </a:cubicBezTo>
                    <a:cubicBezTo>
                      <a:pt x="604022" y="1083012"/>
                      <a:pt x="571916" y="1331529"/>
                      <a:pt x="571916" y="1331529"/>
                    </a:cubicBezTo>
                    <a:cubicBezTo>
                      <a:pt x="571916" y="1425466"/>
                      <a:pt x="563592" y="1539617"/>
                      <a:pt x="571916" y="1616907"/>
                    </a:cubicBezTo>
                    <a:cubicBezTo>
                      <a:pt x="580240" y="1694197"/>
                      <a:pt x="596888" y="1747706"/>
                      <a:pt x="621859" y="1795269"/>
                    </a:cubicBezTo>
                    <a:cubicBezTo>
                      <a:pt x="646830" y="1842832"/>
                      <a:pt x="705097" y="1821429"/>
                      <a:pt x="721745" y="1902286"/>
                    </a:cubicBezTo>
                    <a:cubicBezTo>
                      <a:pt x="738393" y="1983143"/>
                      <a:pt x="721745" y="2280412"/>
                      <a:pt x="721745" y="2280412"/>
                    </a:cubicBezTo>
                    <a:cubicBezTo>
                      <a:pt x="721745" y="2425479"/>
                      <a:pt x="720556" y="2645459"/>
                      <a:pt x="721745" y="2772690"/>
                    </a:cubicBezTo>
                    <a:cubicBezTo>
                      <a:pt x="722934" y="2899921"/>
                      <a:pt x="707475" y="2970076"/>
                      <a:pt x="728879" y="3043799"/>
                    </a:cubicBezTo>
                    <a:cubicBezTo>
                      <a:pt x="750283" y="3117522"/>
                      <a:pt x="803794" y="3185299"/>
                      <a:pt x="850169" y="3215026"/>
                    </a:cubicBezTo>
                    <a:cubicBezTo>
                      <a:pt x="896544" y="3244753"/>
                      <a:pt x="959567" y="3224539"/>
                      <a:pt x="1007132" y="3222161"/>
                    </a:cubicBezTo>
                    <a:cubicBezTo>
                      <a:pt x="1054697" y="3219783"/>
                      <a:pt x="1103451" y="3225728"/>
                      <a:pt x="1135557" y="3200757"/>
                    </a:cubicBezTo>
                    <a:cubicBezTo>
                      <a:pt x="1167663" y="3175786"/>
                      <a:pt x="1189067" y="3123467"/>
                      <a:pt x="1199769" y="3072337"/>
                    </a:cubicBezTo>
                    <a:cubicBezTo>
                      <a:pt x="1210471" y="3021207"/>
                      <a:pt x="1197391" y="2971266"/>
                      <a:pt x="1199769" y="2893976"/>
                    </a:cubicBezTo>
                    <a:cubicBezTo>
                      <a:pt x="1202147" y="2816686"/>
                      <a:pt x="1211660" y="2710858"/>
                      <a:pt x="1214038" y="2608597"/>
                    </a:cubicBezTo>
                    <a:cubicBezTo>
                      <a:pt x="1216416" y="2506336"/>
                      <a:pt x="1214038" y="2280412"/>
                      <a:pt x="1214038" y="2280412"/>
                    </a:cubicBezTo>
                    <a:cubicBezTo>
                      <a:pt x="1214038" y="2186475"/>
                      <a:pt x="1215227" y="2106807"/>
                      <a:pt x="1214038" y="2044975"/>
                    </a:cubicBezTo>
                    <a:cubicBezTo>
                      <a:pt x="1212849" y="1983143"/>
                      <a:pt x="1199769" y="1943903"/>
                      <a:pt x="1206904" y="1909420"/>
                    </a:cubicBezTo>
                    <a:cubicBezTo>
                      <a:pt x="1214039" y="1874937"/>
                      <a:pt x="1234253" y="1873748"/>
                      <a:pt x="1256846" y="1838076"/>
                    </a:cubicBezTo>
                    <a:cubicBezTo>
                      <a:pt x="1279439" y="1802404"/>
                      <a:pt x="1334139" y="1790512"/>
                      <a:pt x="1342463" y="1695386"/>
                    </a:cubicBezTo>
                    <a:cubicBezTo>
                      <a:pt x="1350787" y="1600260"/>
                      <a:pt x="1305600" y="1387416"/>
                      <a:pt x="1306789" y="1267319"/>
                    </a:cubicBezTo>
                    <a:cubicBezTo>
                      <a:pt x="1307978" y="1147222"/>
                      <a:pt x="1342462" y="1066365"/>
                      <a:pt x="1349597" y="974806"/>
                    </a:cubicBezTo>
                    <a:cubicBezTo>
                      <a:pt x="1356732" y="883247"/>
                      <a:pt x="1343651" y="796444"/>
                      <a:pt x="1349597" y="717965"/>
                    </a:cubicBezTo>
                    <a:cubicBezTo>
                      <a:pt x="1355543" y="639486"/>
                      <a:pt x="1375758" y="576465"/>
                      <a:pt x="1385271" y="503931"/>
                    </a:cubicBezTo>
                    <a:cubicBezTo>
                      <a:pt x="1394784" y="431397"/>
                      <a:pt x="1417377" y="350540"/>
                      <a:pt x="1406675" y="282763"/>
                    </a:cubicBezTo>
                    <a:cubicBezTo>
                      <a:pt x="1395973" y="214986"/>
                      <a:pt x="1357921" y="143641"/>
                      <a:pt x="1321059" y="97267"/>
                    </a:cubicBezTo>
                    <a:cubicBezTo>
                      <a:pt x="1284197" y="50893"/>
                      <a:pt x="1252090" y="17599"/>
                      <a:pt x="1185500" y="4519"/>
                    </a:cubicBezTo>
                    <a:cubicBezTo>
                      <a:pt x="1118910" y="-8561"/>
                      <a:pt x="995241" y="9276"/>
                      <a:pt x="928651" y="25923"/>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7" name="Ellipse 676"/>
              <p:cNvSpPr/>
              <p:nvPr/>
            </p:nvSpPr>
            <p:spPr>
              <a:xfrm>
                <a:off x="4299237" y="4214409"/>
                <a:ext cx="783280" cy="791939"/>
              </a:xfrm>
              <a:prstGeom prst="ellipse">
                <a:avLst/>
              </a:pr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8" name="Croix 677"/>
              <p:cNvSpPr/>
              <p:nvPr/>
            </p:nvSpPr>
            <p:spPr>
              <a:xfrm>
                <a:off x="4474540" y="4425552"/>
                <a:ext cx="408865" cy="379726"/>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9" name="Ellipse 678"/>
              <p:cNvSpPr/>
              <p:nvPr/>
            </p:nvSpPr>
            <p:spPr>
              <a:xfrm>
                <a:off x="4263713" y="1944305"/>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80" name="Ellipse 679"/>
              <p:cNvSpPr/>
              <p:nvPr/>
            </p:nvSpPr>
            <p:spPr>
              <a:xfrm>
                <a:off x="6484661" y="1469914"/>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81" name="Forme libre 680"/>
              <p:cNvSpPr/>
              <p:nvPr/>
            </p:nvSpPr>
            <p:spPr>
              <a:xfrm>
                <a:off x="4308663" y="2836840"/>
                <a:ext cx="283448" cy="602562"/>
              </a:xfrm>
              <a:custGeom>
                <a:avLst/>
                <a:gdLst>
                  <a:gd name="connsiteX0" fmla="*/ 100577 w 283448"/>
                  <a:gd name="connsiteY0" fmla="*/ 38348 h 602562"/>
                  <a:gd name="connsiteX1" fmla="*/ 157654 w 283448"/>
                  <a:gd name="connsiteY1" fmla="*/ 16944 h 602562"/>
                  <a:gd name="connsiteX2" fmla="*/ 164789 w 283448"/>
                  <a:gd name="connsiteY2" fmla="*/ 131096 h 602562"/>
                  <a:gd name="connsiteX3" fmla="*/ 171924 w 283448"/>
                  <a:gd name="connsiteY3" fmla="*/ 238112 h 602562"/>
                  <a:gd name="connsiteX4" fmla="*/ 171924 w 283448"/>
                  <a:gd name="connsiteY4" fmla="*/ 366533 h 602562"/>
                  <a:gd name="connsiteX5" fmla="*/ 271809 w 283448"/>
                  <a:gd name="connsiteY5" fmla="*/ 423608 h 602562"/>
                  <a:gd name="connsiteX6" fmla="*/ 278944 w 283448"/>
                  <a:gd name="connsiteY6" fmla="*/ 509222 h 602562"/>
                  <a:gd name="connsiteX7" fmla="*/ 278944 w 283448"/>
                  <a:gd name="connsiteY7" fmla="*/ 580567 h 602562"/>
                  <a:gd name="connsiteX8" fmla="*/ 221867 w 283448"/>
                  <a:gd name="connsiteY8" fmla="*/ 580567 h 602562"/>
                  <a:gd name="connsiteX9" fmla="*/ 214732 w 283448"/>
                  <a:gd name="connsiteY9" fmla="*/ 509222 h 602562"/>
                  <a:gd name="connsiteX10" fmla="*/ 207597 w 283448"/>
                  <a:gd name="connsiteY10" fmla="*/ 416474 h 602562"/>
                  <a:gd name="connsiteX11" fmla="*/ 136250 w 283448"/>
                  <a:gd name="connsiteY11" fmla="*/ 409339 h 602562"/>
                  <a:gd name="connsiteX12" fmla="*/ 72038 w 283448"/>
                  <a:gd name="connsiteY12" fmla="*/ 452146 h 602562"/>
                  <a:gd name="connsiteX13" fmla="*/ 72038 w 283448"/>
                  <a:gd name="connsiteY13" fmla="*/ 509222 h 602562"/>
                  <a:gd name="connsiteX14" fmla="*/ 79173 w 283448"/>
                  <a:gd name="connsiteY14" fmla="*/ 566298 h 602562"/>
                  <a:gd name="connsiteX15" fmla="*/ 43499 w 283448"/>
                  <a:gd name="connsiteY15" fmla="*/ 601970 h 602562"/>
                  <a:gd name="connsiteX16" fmla="*/ 691 w 283448"/>
                  <a:gd name="connsiteY16" fmla="*/ 537760 h 602562"/>
                  <a:gd name="connsiteX17" fmla="*/ 22095 w 283448"/>
                  <a:gd name="connsiteY17" fmla="*/ 430743 h 602562"/>
                  <a:gd name="connsiteX18" fmla="*/ 86307 w 283448"/>
                  <a:gd name="connsiteY18" fmla="*/ 366533 h 602562"/>
                  <a:gd name="connsiteX19" fmla="*/ 107712 w 283448"/>
                  <a:gd name="connsiteY19" fmla="*/ 366533 h 602562"/>
                  <a:gd name="connsiteX20" fmla="*/ 100577 w 283448"/>
                  <a:gd name="connsiteY20" fmla="*/ 38348 h 60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448" h="602562">
                    <a:moveTo>
                      <a:pt x="100577" y="38348"/>
                    </a:moveTo>
                    <a:cubicBezTo>
                      <a:pt x="108901" y="-19917"/>
                      <a:pt x="146952" y="1486"/>
                      <a:pt x="157654" y="16944"/>
                    </a:cubicBezTo>
                    <a:cubicBezTo>
                      <a:pt x="168356" y="32402"/>
                      <a:pt x="162411" y="94235"/>
                      <a:pt x="164789" y="131096"/>
                    </a:cubicBezTo>
                    <a:cubicBezTo>
                      <a:pt x="167167" y="167957"/>
                      <a:pt x="170735" y="198873"/>
                      <a:pt x="171924" y="238112"/>
                    </a:cubicBezTo>
                    <a:cubicBezTo>
                      <a:pt x="173113" y="277351"/>
                      <a:pt x="155277" y="335617"/>
                      <a:pt x="171924" y="366533"/>
                    </a:cubicBezTo>
                    <a:cubicBezTo>
                      <a:pt x="188571" y="397449"/>
                      <a:pt x="253972" y="399827"/>
                      <a:pt x="271809" y="423608"/>
                    </a:cubicBezTo>
                    <a:cubicBezTo>
                      <a:pt x="289646" y="447390"/>
                      <a:pt x="277755" y="483062"/>
                      <a:pt x="278944" y="509222"/>
                    </a:cubicBezTo>
                    <a:cubicBezTo>
                      <a:pt x="280133" y="535382"/>
                      <a:pt x="288457" y="568676"/>
                      <a:pt x="278944" y="580567"/>
                    </a:cubicBezTo>
                    <a:cubicBezTo>
                      <a:pt x="269431" y="592458"/>
                      <a:pt x="232569" y="592458"/>
                      <a:pt x="221867" y="580567"/>
                    </a:cubicBezTo>
                    <a:cubicBezTo>
                      <a:pt x="211165" y="568676"/>
                      <a:pt x="217110" y="536571"/>
                      <a:pt x="214732" y="509222"/>
                    </a:cubicBezTo>
                    <a:cubicBezTo>
                      <a:pt x="212354" y="481873"/>
                      <a:pt x="220677" y="433121"/>
                      <a:pt x="207597" y="416474"/>
                    </a:cubicBezTo>
                    <a:cubicBezTo>
                      <a:pt x="194517" y="399827"/>
                      <a:pt x="158843" y="403394"/>
                      <a:pt x="136250" y="409339"/>
                    </a:cubicBezTo>
                    <a:cubicBezTo>
                      <a:pt x="113657" y="415284"/>
                      <a:pt x="82740" y="435499"/>
                      <a:pt x="72038" y="452146"/>
                    </a:cubicBezTo>
                    <a:cubicBezTo>
                      <a:pt x="61336" y="468793"/>
                      <a:pt x="70849" y="490197"/>
                      <a:pt x="72038" y="509222"/>
                    </a:cubicBezTo>
                    <a:cubicBezTo>
                      <a:pt x="73227" y="528247"/>
                      <a:pt x="83929" y="550840"/>
                      <a:pt x="79173" y="566298"/>
                    </a:cubicBezTo>
                    <a:cubicBezTo>
                      <a:pt x="74417" y="581756"/>
                      <a:pt x="56579" y="606726"/>
                      <a:pt x="43499" y="601970"/>
                    </a:cubicBezTo>
                    <a:cubicBezTo>
                      <a:pt x="30419" y="597214"/>
                      <a:pt x="4258" y="566298"/>
                      <a:pt x="691" y="537760"/>
                    </a:cubicBezTo>
                    <a:cubicBezTo>
                      <a:pt x="-2876" y="509222"/>
                      <a:pt x="7826" y="459281"/>
                      <a:pt x="22095" y="430743"/>
                    </a:cubicBezTo>
                    <a:cubicBezTo>
                      <a:pt x="36364" y="402205"/>
                      <a:pt x="72038" y="377235"/>
                      <a:pt x="86307" y="366533"/>
                    </a:cubicBezTo>
                    <a:cubicBezTo>
                      <a:pt x="100576" y="355831"/>
                      <a:pt x="101766" y="423609"/>
                      <a:pt x="107712" y="366533"/>
                    </a:cubicBezTo>
                    <a:cubicBezTo>
                      <a:pt x="113658" y="309457"/>
                      <a:pt x="92253" y="96613"/>
                      <a:pt x="100577" y="38348"/>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82" name="Forme libre 681"/>
              <p:cNvSpPr/>
              <p:nvPr/>
            </p:nvSpPr>
            <p:spPr>
              <a:xfrm>
                <a:off x="4770994" y="2830524"/>
                <a:ext cx="235181" cy="660938"/>
              </a:xfrm>
              <a:custGeom>
                <a:avLst/>
                <a:gdLst>
                  <a:gd name="connsiteX0" fmla="*/ 37789 w 235181"/>
                  <a:gd name="connsiteY0" fmla="*/ 1857 h 660938"/>
                  <a:gd name="connsiteX1" fmla="*/ 87731 w 235181"/>
                  <a:gd name="connsiteY1" fmla="*/ 116008 h 660938"/>
                  <a:gd name="connsiteX2" fmla="*/ 109136 w 235181"/>
                  <a:gd name="connsiteY2" fmla="*/ 265832 h 660938"/>
                  <a:gd name="connsiteX3" fmla="*/ 109136 w 235181"/>
                  <a:gd name="connsiteY3" fmla="*/ 365714 h 660938"/>
                  <a:gd name="connsiteX4" fmla="*/ 109136 w 235181"/>
                  <a:gd name="connsiteY4" fmla="*/ 429924 h 660938"/>
                  <a:gd name="connsiteX5" fmla="*/ 9250 w 235181"/>
                  <a:gd name="connsiteY5" fmla="*/ 479866 h 660938"/>
                  <a:gd name="connsiteX6" fmla="*/ 9250 w 235181"/>
                  <a:gd name="connsiteY6" fmla="*/ 551210 h 660938"/>
                  <a:gd name="connsiteX7" fmla="*/ 52058 w 235181"/>
                  <a:gd name="connsiteY7" fmla="*/ 636824 h 660938"/>
                  <a:gd name="connsiteX8" fmla="*/ 166213 w 235181"/>
                  <a:gd name="connsiteY8" fmla="*/ 658227 h 660938"/>
                  <a:gd name="connsiteX9" fmla="*/ 230425 w 235181"/>
                  <a:gd name="connsiteY9" fmla="*/ 586883 h 660938"/>
                  <a:gd name="connsiteX10" fmla="*/ 230425 w 235181"/>
                  <a:gd name="connsiteY10" fmla="*/ 501269 h 660938"/>
                  <a:gd name="connsiteX11" fmla="*/ 230425 w 235181"/>
                  <a:gd name="connsiteY11" fmla="*/ 479866 h 660938"/>
                  <a:gd name="connsiteX12" fmla="*/ 187617 w 235181"/>
                  <a:gd name="connsiteY12" fmla="*/ 451328 h 660938"/>
                  <a:gd name="connsiteX13" fmla="*/ 187617 w 235181"/>
                  <a:gd name="connsiteY13" fmla="*/ 351445 h 660938"/>
                  <a:gd name="connsiteX14" fmla="*/ 173348 w 235181"/>
                  <a:gd name="connsiteY14" fmla="*/ 223025 h 660938"/>
                  <a:gd name="connsiteX15" fmla="*/ 159078 w 235181"/>
                  <a:gd name="connsiteY15" fmla="*/ 130277 h 660938"/>
                  <a:gd name="connsiteX16" fmla="*/ 144809 w 235181"/>
                  <a:gd name="connsiteY16" fmla="*/ 51798 h 660938"/>
                  <a:gd name="connsiteX17" fmla="*/ 37789 w 235181"/>
                  <a:gd name="connsiteY17" fmla="*/ 1857 h 66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181" h="660938">
                    <a:moveTo>
                      <a:pt x="37789" y="1857"/>
                    </a:moveTo>
                    <a:cubicBezTo>
                      <a:pt x="28276" y="12559"/>
                      <a:pt x="75840" y="72012"/>
                      <a:pt x="87731" y="116008"/>
                    </a:cubicBezTo>
                    <a:cubicBezTo>
                      <a:pt x="99622" y="160004"/>
                      <a:pt x="105569" y="224214"/>
                      <a:pt x="109136" y="265832"/>
                    </a:cubicBezTo>
                    <a:cubicBezTo>
                      <a:pt x="112703" y="307450"/>
                      <a:pt x="109136" y="365714"/>
                      <a:pt x="109136" y="365714"/>
                    </a:cubicBezTo>
                    <a:cubicBezTo>
                      <a:pt x="109136" y="393063"/>
                      <a:pt x="125784" y="410899"/>
                      <a:pt x="109136" y="429924"/>
                    </a:cubicBezTo>
                    <a:cubicBezTo>
                      <a:pt x="92488" y="448949"/>
                      <a:pt x="25898" y="459652"/>
                      <a:pt x="9250" y="479866"/>
                    </a:cubicBezTo>
                    <a:cubicBezTo>
                      <a:pt x="-7398" y="500080"/>
                      <a:pt x="2115" y="525050"/>
                      <a:pt x="9250" y="551210"/>
                    </a:cubicBezTo>
                    <a:cubicBezTo>
                      <a:pt x="16385" y="577370"/>
                      <a:pt x="25897" y="618988"/>
                      <a:pt x="52058" y="636824"/>
                    </a:cubicBezTo>
                    <a:cubicBezTo>
                      <a:pt x="78219" y="654660"/>
                      <a:pt x="136485" y="666551"/>
                      <a:pt x="166213" y="658227"/>
                    </a:cubicBezTo>
                    <a:cubicBezTo>
                      <a:pt x="195941" y="649904"/>
                      <a:pt x="219723" y="613043"/>
                      <a:pt x="230425" y="586883"/>
                    </a:cubicBezTo>
                    <a:cubicBezTo>
                      <a:pt x="241127" y="560723"/>
                      <a:pt x="230425" y="501269"/>
                      <a:pt x="230425" y="501269"/>
                    </a:cubicBezTo>
                    <a:cubicBezTo>
                      <a:pt x="230425" y="483433"/>
                      <a:pt x="237560" y="488190"/>
                      <a:pt x="230425" y="479866"/>
                    </a:cubicBezTo>
                    <a:cubicBezTo>
                      <a:pt x="223290" y="471543"/>
                      <a:pt x="194752" y="472731"/>
                      <a:pt x="187617" y="451328"/>
                    </a:cubicBezTo>
                    <a:cubicBezTo>
                      <a:pt x="180482" y="429925"/>
                      <a:pt x="189995" y="389495"/>
                      <a:pt x="187617" y="351445"/>
                    </a:cubicBezTo>
                    <a:cubicBezTo>
                      <a:pt x="185239" y="313395"/>
                      <a:pt x="178104" y="259886"/>
                      <a:pt x="173348" y="223025"/>
                    </a:cubicBezTo>
                    <a:cubicBezTo>
                      <a:pt x="168592" y="186164"/>
                      <a:pt x="163835" y="158815"/>
                      <a:pt x="159078" y="130277"/>
                    </a:cubicBezTo>
                    <a:cubicBezTo>
                      <a:pt x="154321" y="101739"/>
                      <a:pt x="162646" y="74390"/>
                      <a:pt x="144809" y="51798"/>
                    </a:cubicBezTo>
                    <a:cubicBezTo>
                      <a:pt x="126972" y="29206"/>
                      <a:pt x="47302" y="-8845"/>
                      <a:pt x="37789" y="1857"/>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649" name="Grouper 648"/>
            <p:cNvGrpSpPr/>
            <p:nvPr/>
          </p:nvGrpSpPr>
          <p:grpSpPr>
            <a:xfrm>
              <a:off x="2382160" y="2332166"/>
              <a:ext cx="711924" cy="748767"/>
              <a:chOff x="2035892" y="-1857"/>
              <a:chExt cx="5414563" cy="6024915"/>
            </a:xfrm>
          </p:grpSpPr>
          <p:sp>
            <p:nvSpPr>
              <p:cNvPr id="668" name="Bouée 667"/>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669" name="Rectangle 668"/>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0" name="Rectangle 669"/>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1" name="Forme libre 670"/>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2" name="Forme libre 671"/>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3" name="Forme libre 672"/>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650" name="Grouper 649"/>
            <p:cNvGrpSpPr/>
            <p:nvPr/>
          </p:nvGrpSpPr>
          <p:grpSpPr>
            <a:xfrm>
              <a:off x="1028987" y="2148411"/>
              <a:ext cx="1305026" cy="1088077"/>
              <a:chOff x="8986179" y="3576923"/>
              <a:chExt cx="2617023" cy="2353754"/>
            </a:xfrm>
          </p:grpSpPr>
          <p:pic>
            <p:nvPicPr>
              <p:cNvPr id="666" name="Image 665" descr="Icone senegal.pdf"/>
              <p:cNvPicPr>
                <a:picLocks noChangeAspect="1"/>
              </p:cNvPicPr>
              <p:nvPr/>
            </p:nvPicPr>
            <p:blipFill rotWithShape="1">
              <a:blip r:embed="rId3">
                <a:extLst>
                  <a:ext uri="{28A0092B-C50C-407E-A947-70E740481C1C}">
                    <a14:useLocalDpi xmlns:a14="http://schemas.microsoft.com/office/drawing/2010/main" val="0"/>
                  </a:ext>
                </a:extLst>
              </a:blip>
              <a:srcRect l="40974" t="53385" r="39792" b="11674"/>
              <a:stretch/>
            </p:blipFill>
            <p:spPr>
              <a:xfrm flipH="1">
                <a:off x="8986179" y="3576923"/>
                <a:ext cx="1827380" cy="2257765"/>
              </a:xfrm>
              <a:prstGeom prst="rect">
                <a:avLst/>
              </a:prstGeom>
            </p:spPr>
          </p:pic>
          <p:pic>
            <p:nvPicPr>
              <p:cNvPr id="667" name="Image 666" descr="Icone senegal.pdf"/>
              <p:cNvPicPr>
                <a:picLocks noChangeAspect="1"/>
              </p:cNvPicPr>
              <p:nvPr/>
            </p:nvPicPr>
            <p:blipFill rotWithShape="1">
              <a:blip r:embed="rId4">
                <a:extLst>
                  <a:ext uri="{28A0092B-C50C-407E-A947-70E740481C1C}">
                    <a14:useLocalDpi xmlns:a14="http://schemas.microsoft.com/office/drawing/2010/main" val="0"/>
                  </a:ext>
                </a:extLst>
              </a:blip>
              <a:srcRect l="10133" t="54317" r="74762" b="11038"/>
              <a:stretch/>
            </p:blipFill>
            <p:spPr>
              <a:xfrm>
                <a:off x="10222031" y="3692069"/>
                <a:ext cx="1381171" cy="2238608"/>
              </a:xfrm>
              <a:prstGeom prst="rect">
                <a:avLst/>
              </a:prstGeom>
            </p:spPr>
          </p:pic>
        </p:grpSp>
        <p:grpSp>
          <p:nvGrpSpPr>
            <p:cNvPr id="651" name="Grouper 650"/>
            <p:cNvGrpSpPr/>
            <p:nvPr/>
          </p:nvGrpSpPr>
          <p:grpSpPr>
            <a:xfrm>
              <a:off x="3399943" y="2241263"/>
              <a:ext cx="821537" cy="862539"/>
              <a:chOff x="3119143" y="369136"/>
              <a:chExt cx="2425002" cy="2659327"/>
            </a:xfrm>
          </p:grpSpPr>
          <p:grpSp>
            <p:nvGrpSpPr>
              <p:cNvPr id="662" name="Grouper 661"/>
              <p:cNvGrpSpPr/>
              <p:nvPr/>
            </p:nvGrpSpPr>
            <p:grpSpPr>
              <a:xfrm>
                <a:off x="3119143" y="369136"/>
                <a:ext cx="2425002" cy="2659327"/>
                <a:chOff x="3119143" y="369136"/>
                <a:chExt cx="2425002" cy="2659327"/>
              </a:xfrm>
            </p:grpSpPr>
            <p:sp>
              <p:nvSpPr>
                <p:cNvPr id="664" name="Forme libre 663"/>
                <p:cNvSpPr/>
                <p:nvPr/>
              </p:nvSpPr>
              <p:spPr>
                <a:xfrm>
                  <a:off x="3119143" y="369136"/>
                  <a:ext cx="2425002" cy="2659327"/>
                </a:xfrm>
                <a:custGeom>
                  <a:avLst/>
                  <a:gdLst>
                    <a:gd name="connsiteX0" fmla="*/ 615959 w 2425002"/>
                    <a:gd name="connsiteY0" fmla="*/ 205854 h 2659327"/>
                    <a:gd name="connsiteX1" fmla="*/ 465955 w 2425002"/>
                    <a:gd name="connsiteY1" fmla="*/ 360851 h 2659327"/>
                    <a:gd name="connsiteX2" fmla="*/ 325951 w 2425002"/>
                    <a:gd name="connsiteY2" fmla="*/ 555847 h 2659327"/>
                    <a:gd name="connsiteX3" fmla="*/ 250949 w 2425002"/>
                    <a:gd name="connsiteY3" fmla="*/ 790843 h 2659327"/>
                    <a:gd name="connsiteX4" fmla="*/ 205948 w 2425002"/>
                    <a:gd name="connsiteY4" fmla="*/ 960840 h 2659327"/>
                    <a:gd name="connsiteX5" fmla="*/ 215948 w 2425002"/>
                    <a:gd name="connsiteY5" fmla="*/ 1055838 h 2659327"/>
                    <a:gd name="connsiteX6" fmla="*/ 260949 w 2425002"/>
                    <a:gd name="connsiteY6" fmla="*/ 1130837 h 2659327"/>
                    <a:gd name="connsiteX7" fmla="*/ 200948 w 2425002"/>
                    <a:gd name="connsiteY7" fmla="*/ 1230835 h 2659327"/>
                    <a:gd name="connsiteX8" fmla="*/ 95945 w 2425002"/>
                    <a:gd name="connsiteY8" fmla="*/ 1385832 h 2659327"/>
                    <a:gd name="connsiteX9" fmla="*/ 15943 w 2425002"/>
                    <a:gd name="connsiteY9" fmla="*/ 1505830 h 2659327"/>
                    <a:gd name="connsiteX10" fmla="*/ 942 w 2425002"/>
                    <a:gd name="connsiteY10" fmla="*/ 1530829 h 2659327"/>
                    <a:gd name="connsiteX11" fmla="*/ 30943 w 2425002"/>
                    <a:gd name="connsiteY11" fmla="*/ 1590828 h 2659327"/>
                    <a:gd name="connsiteX12" fmla="*/ 135946 w 2425002"/>
                    <a:gd name="connsiteY12" fmla="*/ 1635827 h 2659327"/>
                    <a:gd name="connsiteX13" fmla="*/ 185947 w 2425002"/>
                    <a:gd name="connsiteY13" fmla="*/ 1665827 h 2659327"/>
                    <a:gd name="connsiteX14" fmla="*/ 170947 w 2425002"/>
                    <a:gd name="connsiteY14" fmla="*/ 1715826 h 2659327"/>
                    <a:gd name="connsiteX15" fmla="*/ 145946 w 2425002"/>
                    <a:gd name="connsiteY15" fmla="*/ 1790825 h 2659327"/>
                    <a:gd name="connsiteX16" fmla="*/ 170947 w 2425002"/>
                    <a:gd name="connsiteY16" fmla="*/ 1815824 h 2659327"/>
                    <a:gd name="connsiteX17" fmla="*/ 265950 w 2425002"/>
                    <a:gd name="connsiteY17" fmla="*/ 1835824 h 2659327"/>
                    <a:gd name="connsiteX18" fmla="*/ 225948 w 2425002"/>
                    <a:gd name="connsiteY18" fmla="*/ 1865823 h 2659327"/>
                    <a:gd name="connsiteX19" fmla="*/ 170947 w 2425002"/>
                    <a:gd name="connsiteY19" fmla="*/ 1885823 h 2659327"/>
                    <a:gd name="connsiteX20" fmla="*/ 240949 w 2425002"/>
                    <a:gd name="connsiteY20" fmla="*/ 1975821 h 2659327"/>
                    <a:gd name="connsiteX21" fmla="*/ 250949 w 2425002"/>
                    <a:gd name="connsiteY21" fmla="*/ 1990821 h 2659327"/>
                    <a:gd name="connsiteX22" fmla="*/ 220948 w 2425002"/>
                    <a:gd name="connsiteY22" fmla="*/ 2070820 h 2659327"/>
                    <a:gd name="connsiteX23" fmla="*/ 210948 w 2425002"/>
                    <a:gd name="connsiteY23" fmla="*/ 2180818 h 2659327"/>
                    <a:gd name="connsiteX24" fmla="*/ 270950 w 2425002"/>
                    <a:gd name="connsiteY24" fmla="*/ 2305815 h 2659327"/>
                    <a:gd name="connsiteX25" fmla="*/ 500956 w 2425002"/>
                    <a:gd name="connsiteY25" fmla="*/ 2330815 h 2659327"/>
                    <a:gd name="connsiteX26" fmla="*/ 685961 w 2425002"/>
                    <a:gd name="connsiteY26" fmla="*/ 2300815 h 2659327"/>
                    <a:gd name="connsiteX27" fmla="*/ 770963 w 2425002"/>
                    <a:gd name="connsiteY27" fmla="*/ 2340815 h 2659327"/>
                    <a:gd name="connsiteX28" fmla="*/ 795964 w 2425002"/>
                    <a:gd name="connsiteY28" fmla="*/ 2505812 h 2659327"/>
                    <a:gd name="connsiteX29" fmla="*/ 800964 w 2425002"/>
                    <a:gd name="connsiteY29" fmla="*/ 2645809 h 2659327"/>
                    <a:gd name="connsiteX30" fmla="*/ 1105973 w 2425002"/>
                    <a:gd name="connsiteY30" fmla="*/ 2630809 h 2659327"/>
                    <a:gd name="connsiteX31" fmla="*/ 1460982 w 2425002"/>
                    <a:gd name="connsiteY31" fmla="*/ 2650809 h 2659327"/>
                    <a:gd name="connsiteX32" fmla="*/ 1785991 w 2425002"/>
                    <a:gd name="connsiteY32" fmla="*/ 2650809 h 2659327"/>
                    <a:gd name="connsiteX33" fmla="*/ 2010997 w 2425002"/>
                    <a:gd name="connsiteY33" fmla="*/ 2650809 h 2659327"/>
                    <a:gd name="connsiteX34" fmla="*/ 2090999 w 2425002"/>
                    <a:gd name="connsiteY34" fmla="*/ 2650809 h 2659327"/>
                    <a:gd name="connsiteX35" fmla="*/ 2045998 w 2425002"/>
                    <a:gd name="connsiteY35" fmla="*/ 2535811 h 2659327"/>
                    <a:gd name="connsiteX36" fmla="*/ 1965996 w 2425002"/>
                    <a:gd name="connsiteY36" fmla="*/ 2315815 h 2659327"/>
                    <a:gd name="connsiteX37" fmla="*/ 1965996 w 2425002"/>
                    <a:gd name="connsiteY37" fmla="*/ 2155818 h 2659327"/>
                    <a:gd name="connsiteX38" fmla="*/ 1965996 w 2425002"/>
                    <a:gd name="connsiteY38" fmla="*/ 2005821 h 2659327"/>
                    <a:gd name="connsiteX39" fmla="*/ 2025998 w 2425002"/>
                    <a:gd name="connsiteY39" fmla="*/ 1820824 h 2659327"/>
                    <a:gd name="connsiteX40" fmla="*/ 2166001 w 2425002"/>
                    <a:gd name="connsiteY40" fmla="*/ 1615828 h 2659327"/>
                    <a:gd name="connsiteX41" fmla="*/ 2306005 w 2425002"/>
                    <a:gd name="connsiteY41" fmla="*/ 1450831 h 2659327"/>
                    <a:gd name="connsiteX42" fmla="*/ 2406008 w 2425002"/>
                    <a:gd name="connsiteY42" fmla="*/ 1140836 h 2659327"/>
                    <a:gd name="connsiteX43" fmla="*/ 2416008 w 2425002"/>
                    <a:gd name="connsiteY43" fmla="*/ 845842 h 2659327"/>
                    <a:gd name="connsiteX44" fmla="*/ 2306005 w 2425002"/>
                    <a:gd name="connsiteY44" fmla="*/ 480849 h 2659327"/>
                    <a:gd name="connsiteX45" fmla="*/ 2090999 w 2425002"/>
                    <a:gd name="connsiteY45" fmla="*/ 230853 h 2659327"/>
                    <a:gd name="connsiteX46" fmla="*/ 1735990 w 2425002"/>
                    <a:gd name="connsiteY46" fmla="*/ 40857 h 2659327"/>
                    <a:gd name="connsiteX47" fmla="*/ 1200975 w 2425002"/>
                    <a:gd name="connsiteY47" fmla="*/ 857 h 2659327"/>
                    <a:gd name="connsiteX48" fmla="*/ 870966 w 2425002"/>
                    <a:gd name="connsiteY48" fmla="*/ 60856 h 2659327"/>
                    <a:gd name="connsiteX49" fmla="*/ 615959 w 2425002"/>
                    <a:gd name="connsiteY49" fmla="*/ 205854 h 2659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425002" h="2659327">
                      <a:moveTo>
                        <a:pt x="615959" y="205854"/>
                      </a:moveTo>
                      <a:cubicBezTo>
                        <a:pt x="548457" y="255853"/>
                        <a:pt x="514290" y="302519"/>
                        <a:pt x="465955" y="360851"/>
                      </a:cubicBezTo>
                      <a:cubicBezTo>
                        <a:pt x="417620" y="419183"/>
                        <a:pt x="361785" y="484182"/>
                        <a:pt x="325951" y="555847"/>
                      </a:cubicBezTo>
                      <a:cubicBezTo>
                        <a:pt x="290117" y="627512"/>
                        <a:pt x="270949" y="723344"/>
                        <a:pt x="250949" y="790843"/>
                      </a:cubicBezTo>
                      <a:cubicBezTo>
                        <a:pt x="230949" y="858342"/>
                        <a:pt x="211781" y="916674"/>
                        <a:pt x="205948" y="960840"/>
                      </a:cubicBezTo>
                      <a:cubicBezTo>
                        <a:pt x="200115" y="1005006"/>
                        <a:pt x="206781" y="1027505"/>
                        <a:pt x="215948" y="1055838"/>
                      </a:cubicBezTo>
                      <a:cubicBezTo>
                        <a:pt x="225115" y="1084171"/>
                        <a:pt x="263449" y="1101671"/>
                        <a:pt x="260949" y="1130837"/>
                      </a:cubicBezTo>
                      <a:cubicBezTo>
                        <a:pt x="258449" y="1160003"/>
                        <a:pt x="228449" y="1188336"/>
                        <a:pt x="200948" y="1230835"/>
                      </a:cubicBezTo>
                      <a:cubicBezTo>
                        <a:pt x="173447" y="1273334"/>
                        <a:pt x="126779" y="1340000"/>
                        <a:pt x="95945" y="1385832"/>
                      </a:cubicBezTo>
                      <a:cubicBezTo>
                        <a:pt x="65111" y="1431665"/>
                        <a:pt x="31777" y="1481664"/>
                        <a:pt x="15943" y="1505830"/>
                      </a:cubicBezTo>
                      <a:cubicBezTo>
                        <a:pt x="109" y="1529996"/>
                        <a:pt x="-1558" y="1516663"/>
                        <a:pt x="942" y="1530829"/>
                      </a:cubicBezTo>
                      <a:cubicBezTo>
                        <a:pt x="3442" y="1544995"/>
                        <a:pt x="8442" y="1573328"/>
                        <a:pt x="30943" y="1590828"/>
                      </a:cubicBezTo>
                      <a:cubicBezTo>
                        <a:pt x="53444" y="1608328"/>
                        <a:pt x="110112" y="1623327"/>
                        <a:pt x="135946" y="1635827"/>
                      </a:cubicBezTo>
                      <a:cubicBezTo>
                        <a:pt x="161780" y="1648327"/>
                        <a:pt x="180113" y="1652494"/>
                        <a:pt x="185947" y="1665827"/>
                      </a:cubicBezTo>
                      <a:cubicBezTo>
                        <a:pt x="191780" y="1679160"/>
                        <a:pt x="177614" y="1694993"/>
                        <a:pt x="170947" y="1715826"/>
                      </a:cubicBezTo>
                      <a:cubicBezTo>
                        <a:pt x="164280" y="1736659"/>
                        <a:pt x="145946" y="1774159"/>
                        <a:pt x="145946" y="1790825"/>
                      </a:cubicBezTo>
                      <a:cubicBezTo>
                        <a:pt x="145946" y="1807491"/>
                        <a:pt x="150946" y="1808324"/>
                        <a:pt x="170947" y="1815824"/>
                      </a:cubicBezTo>
                      <a:cubicBezTo>
                        <a:pt x="190948" y="1823324"/>
                        <a:pt x="256783" y="1827491"/>
                        <a:pt x="265950" y="1835824"/>
                      </a:cubicBezTo>
                      <a:cubicBezTo>
                        <a:pt x="275117" y="1844157"/>
                        <a:pt x="241782" y="1857490"/>
                        <a:pt x="225948" y="1865823"/>
                      </a:cubicBezTo>
                      <a:cubicBezTo>
                        <a:pt x="210114" y="1874156"/>
                        <a:pt x="168447" y="1867490"/>
                        <a:pt x="170947" y="1885823"/>
                      </a:cubicBezTo>
                      <a:cubicBezTo>
                        <a:pt x="173447" y="1904156"/>
                        <a:pt x="227615" y="1958321"/>
                        <a:pt x="240949" y="1975821"/>
                      </a:cubicBezTo>
                      <a:cubicBezTo>
                        <a:pt x="254283" y="1993321"/>
                        <a:pt x="254282" y="1974988"/>
                        <a:pt x="250949" y="1990821"/>
                      </a:cubicBezTo>
                      <a:cubicBezTo>
                        <a:pt x="247615" y="2006654"/>
                        <a:pt x="227615" y="2039154"/>
                        <a:pt x="220948" y="2070820"/>
                      </a:cubicBezTo>
                      <a:cubicBezTo>
                        <a:pt x="214281" y="2102486"/>
                        <a:pt x="202614" y="2141652"/>
                        <a:pt x="210948" y="2180818"/>
                      </a:cubicBezTo>
                      <a:cubicBezTo>
                        <a:pt x="219282" y="2219984"/>
                        <a:pt x="222615" y="2280816"/>
                        <a:pt x="270950" y="2305815"/>
                      </a:cubicBezTo>
                      <a:cubicBezTo>
                        <a:pt x="319285" y="2330815"/>
                        <a:pt x="431788" y="2331648"/>
                        <a:pt x="500956" y="2330815"/>
                      </a:cubicBezTo>
                      <a:cubicBezTo>
                        <a:pt x="570124" y="2329982"/>
                        <a:pt x="640960" y="2299148"/>
                        <a:pt x="685961" y="2300815"/>
                      </a:cubicBezTo>
                      <a:cubicBezTo>
                        <a:pt x="730962" y="2302482"/>
                        <a:pt x="752629" y="2306649"/>
                        <a:pt x="770963" y="2340815"/>
                      </a:cubicBezTo>
                      <a:cubicBezTo>
                        <a:pt x="789297" y="2374981"/>
                        <a:pt x="790964" y="2454980"/>
                        <a:pt x="795964" y="2505812"/>
                      </a:cubicBezTo>
                      <a:cubicBezTo>
                        <a:pt x="800964" y="2556644"/>
                        <a:pt x="749296" y="2624976"/>
                        <a:pt x="800964" y="2645809"/>
                      </a:cubicBezTo>
                      <a:cubicBezTo>
                        <a:pt x="852632" y="2666642"/>
                        <a:pt x="995970" y="2629976"/>
                        <a:pt x="1105973" y="2630809"/>
                      </a:cubicBezTo>
                      <a:cubicBezTo>
                        <a:pt x="1215976" y="2631642"/>
                        <a:pt x="1347646" y="2647476"/>
                        <a:pt x="1460982" y="2650809"/>
                      </a:cubicBezTo>
                      <a:cubicBezTo>
                        <a:pt x="1574318" y="2654142"/>
                        <a:pt x="1785991" y="2650809"/>
                        <a:pt x="1785991" y="2650809"/>
                      </a:cubicBezTo>
                      <a:lnTo>
                        <a:pt x="2010997" y="2650809"/>
                      </a:lnTo>
                      <a:cubicBezTo>
                        <a:pt x="2061832" y="2650809"/>
                        <a:pt x="2085166" y="2669975"/>
                        <a:pt x="2090999" y="2650809"/>
                      </a:cubicBezTo>
                      <a:cubicBezTo>
                        <a:pt x="2096833" y="2631643"/>
                        <a:pt x="2066832" y="2591643"/>
                        <a:pt x="2045998" y="2535811"/>
                      </a:cubicBezTo>
                      <a:cubicBezTo>
                        <a:pt x="2025164" y="2479979"/>
                        <a:pt x="1979330" y="2379147"/>
                        <a:pt x="1965996" y="2315815"/>
                      </a:cubicBezTo>
                      <a:cubicBezTo>
                        <a:pt x="1952662" y="2252483"/>
                        <a:pt x="1965996" y="2155818"/>
                        <a:pt x="1965996" y="2155818"/>
                      </a:cubicBezTo>
                      <a:cubicBezTo>
                        <a:pt x="1965996" y="2104152"/>
                        <a:pt x="1955996" y="2061653"/>
                        <a:pt x="1965996" y="2005821"/>
                      </a:cubicBezTo>
                      <a:cubicBezTo>
                        <a:pt x="1975996" y="1949989"/>
                        <a:pt x="1992664" y="1885823"/>
                        <a:pt x="2025998" y="1820824"/>
                      </a:cubicBezTo>
                      <a:cubicBezTo>
                        <a:pt x="2059332" y="1755825"/>
                        <a:pt x="2119333" y="1677493"/>
                        <a:pt x="2166001" y="1615828"/>
                      </a:cubicBezTo>
                      <a:cubicBezTo>
                        <a:pt x="2212669" y="1554163"/>
                        <a:pt x="2266004" y="1529996"/>
                        <a:pt x="2306005" y="1450831"/>
                      </a:cubicBezTo>
                      <a:cubicBezTo>
                        <a:pt x="2346006" y="1371666"/>
                        <a:pt x="2387674" y="1241668"/>
                        <a:pt x="2406008" y="1140836"/>
                      </a:cubicBezTo>
                      <a:cubicBezTo>
                        <a:pt x="2424342" y="1040005"/>
                        <a:pt x="2432675" y="955840"/>
                        <a:pt x="2416008" y="845842"/>
                      </a:cubicBezTo>
                      <a:cubicBezTo>
                        <a:pt x="2399341" y="735844"/>
                        <a:pt x="2360173" y="583347"/>
                        <a:pt x="2306005" y="480849"/>
                      </a:cubicBezTo>
                      <a:cubicBezTo>
                        <a:pt x="2251837" y="378351"/>
                        <a:pt x="2186001" y="304185"/>
                        <a:pt x="2090999" y="230853"/>
                      </a:cubicBezTo>
                      <a:cubicBezTo>
                        <a:pt x="1995997" y="157521"/>
                        <a:pt x="1884327" y="79190"/>
                        <a:pt x="1735990" y="40857"/>
                      </a:cubicBezTo>
                      <a:cubicBezTo>
                        <a:pt x="1587653" y="2524"/>
                        <a:pt x="1345146" y="-2476"/>
                        <a:pt x="1200975" y="857"/>
                      </a:cubicBezTo>
                      <a:cubicBezTo>
                        <a:pt x="1056804" y="4190"/>
                        <a:pt x="968469" y="27523"/>
                        <a:pt x="870966" y="60856"/>
                      </a:cubicBezTo>
                      <a:cubicBezTo>
                        <a:pt x="773463" y="94189"/>
                        <a:pt x="683461" y="155855"/>
                        <a:pt x="615959" y="205854"/>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65" name="Forme libre 664"/>
                <p:cNvSpPr/>
                <p:nvPr/>
              </p:nvSpPr>
              <p:spPr>
                <a:xfrm>
                  <a:off x="3601974" y="583062"/>
                  <a:ext cx="1734134" cy="1486623"/>
                </a:xfrm>
                <a:custGeom>
                  <a:avLst/>
                  <a:gdLst>
                    <a:gd name="connsiteX0" fmla="*/ 488138 w 1734134"/>
                    <a:gd name="connsiteY0" fmla="*/ 881911 h 1486623"/>
                    <a:gd name="connsiteX1" fmla="*/ 473137 w 1734134"/>
                    <a:gd name="connsiteY1" fmla="*/ 951910 h 1486623"/>
                    <a:gd name="connsiteX2" fmla="*/ 508138 w 1734134"/>
                    <a:gd name="connsiteY2" fmla="*/ 1036908 h 1486623"/>
                    <a:gd name="connsiteX3" fmla="*/ 658142 w 1734134"/>
                    <a:gd name="connsiteY3" fmla="*/ 1096907 h 1486623"/>
                    <a:gd name="connsiteX4" fmla="*/ 788146 w 1734134"/>
                    <a:gd name="connsiteY4" fmla="*/ 1136907 h 1486623"/>
                    <a:gd name="connsiteX5" fmla="*/ 873148 w 1734134"/>
                    <a:gd name="connsiteY5" fmla="*/ 1291904 h 1486623"/>
                    <a:gd name="connsiteX6" fmla="*/ 938150 w 1734134"/>
                    <a:gd name="connsiteY6" fmla="*/ 1466901 h 1486623"/>
                    <a:gd name="connsiteX7" fmla="*/ 1028153 w 1734134"/>
                    <a:gd name="connsiteY7" fmla="*/ 1471901 h 1486623"/>
                    <a:gd name="connsiteX8" fmla="*/ 1038153 w 1734134"/>
                    <a:gd name="connsiteY8" fmla="*/ 1371902 h 1486623"/>
                    <a:gd name="connsiteX9" fmla="*/ 1048153 w 1734134"/>
                    <a:gd name="connsiteY9" fmla="*/ 1296904 h 1486623"/>
                    <a:gd name="connsiteX10" fmla="*/ 1118155 w 1734134"/>
                    <a:gd name="connsiteY10" fmla="*/ 1366902 h 1486623"/>
                    <a:gd name="connsiteX11" fmla="*/ 1298160 w 1734134"/>
                    <a:gd name="connsiteY11" fmla="*/ 1361903 h 1486623"/>
                    <a:gd name="connsiteX12" fmla="*/ 1363162 w 1734134"/>
                    <a:gd name="connsiteY12" fmla="*/ 1266904 h 1486623"/>
                    <a:gd name="connsiteX13" fmla="*/ 1388162 w 1734134"/>
                    <a:gd name="connsiteY13" fmla="*/ 1196906 h 1486623"/>
                    <a:gd name="connsiteX14" fmla="*/ 1488165 w 1734134"/>
                    <a:gd name="connsiteY14" fmla="*/ 1196906 h 1486623"/>
                    <a:gd name="connsiteX15" fmla="*/ 1583168 w 1734134"/>
                    <a:gd name="connsiteY15" fmla="*/ 1141907 h 1486623"/>
                    <a:gd name="connsiteX16" fmla="*/ 1618169 w 1734134"/>
                    <a:gd name="connsiteY16" fmla="*/ 1046908 h 1486623"/>
                    <a:gd name="connsiteX17" fmla="*/ 1618169 w 1734134"/>
                    <a:gd name="connsiteY17" fmla="*/ 1006909 h 1486623"/>
                    <a:gd name="connsiteX18" fmla="*/ 1708171 w 1734134"/>
                    <a:gd name="connsiteY18" fmla="*/ 881911 h 1486623"/>
                    <a:gd name="connsiteX19" fmla="*/ 1733172 w 1734134"/>
                    <a:gd name="connsiteY19" fmla="*/ 766913 h 1486623"/>
                    <a:gd name="connsiteX20" fmla="*/ 1718171 w 1734134"/>
                    <a:gd name="connsiteY20" fmla="*/ 641916 h 1486623"/>
                    <a:gd name="connsiteX21" fmla="*/ 1623169 w 1734134"/>
                    <a:gd name="connsiteY21" fmla="*/ 501918 h 1486623"/>
                    <a:gd name="connsiteX22" fmla="*/ 1653170 w 1734134"/>
                    <a:gd name="connsiteY22" fmla="*/ 451919 h 1486623"/>
                    <a:gd name="connsiteX23" fmla="*/ 1618169 w 1734134"/>
                    <a:gd name="connsiteY23" fmla="*/ 356921 h 1486623"/>
                    <a:gd name="connsiteX24" fmla="*/ 1543167 w 1734134"/>
                    <a:gd name="connsiteY24" fmla="*/ 301922 h 1486623"/>
                    <a:gd name="connsiteX25" fmla="*/ 1543167 w 1734134"/>
                    <a:gd name="connsiteY25" fmla="*/ 246923 h 1486623"/>
                    <a:gd name="connsiteX26" fmla="*/ 1473165 w 1734134"/>
                    <a:gd name="connsiteY26" fmla="*/ 176924 h 1486623"/>
                    <a:gd name="connsiteX27" fmla="*/ 1438164 w 1734134"/>
                    <a:gd name="connsiteY27" fmla="*/ 181924 h 1486623"/>
                    <a:gd name="connsiteX28" fmla="*/ 1373162 w 1734134"/>
                    <a:gd name="connsiteY28" fmla="*/ 136925 h 1486623"/>
                    <a:gd name="connsiteX29" fmla="*/ 1313160 w 1734134"/>
                    <a:gd name="connsiteY29" fmla="*/ 116925 h 1486623"/>
                    <a:gd name="connsiteX30" fmla="*/ 1248159 w 1734134"/>
                    <a:gd name="connsiteY30" fmla="*/ 121925 h 1486623"/>
                    <a:gd name="connsiteX31" fmla="*/ 1193157 w 1734134"/>
                    <a:gd name="connsiteY31" fmla="*/ 51926 h 1486623"/>
                    <a:gd name="connsiteX32" fmla="*/ 1118155 w 1734134"/>
                    <a:gd name="connsiteY32" fmla="*/ 26927 h 1486623"/>
                    <a:gd name="connsiteX33" fmla="*/ 1018152 w 1734134"/>
                    <a:gd name="connsiteY33" fmla="*/ 26927 h 1486623"/>
                    <a:gd name="connsiteX34" fmla="*/ 948150 w 1734134"/>
                    <a:gd name="connsiteY34" fmla="*/ 6927 h 1486623"/>
                    <a:gd name="connsiteX35" fmla="*/ 848148 w 1734134"/>
                    <a:gd name="connsiteY35" fmla="*/ 1927 h 1486623"/>
                    <a:gd name="connsiteX36" fmla="*/ 783146 w 1734134"/>
                    <a:gd name="connsiteY36" fmla="*/ 36927 h 1486623"/>
                    <a:gd name="connsiteX37" fmla="*/ 668143 w 1734134"/>
                    <a:gd name="connsiteY37" fmla="*/ 31927 h 1486623"/>
                    <a:gd name="connsiteX38" fmla="*/ 563140 w 1734134"/>
                    <a:gd name="connsiteY38" fmla="*/ 51926 h 1486623"/>
                    <a:gd name="connsiteX39" fmla="*/ 533139 w 1734134"/>
                    <a:gd name="connsiteY39" fmla="*/ 96926 h 1486623"/>
                    <a:gd name="connsiteX40" fmla="*/ 383135 w 1734134"/>
                    <a:gd name="connsiteY40" fmla="*/ 106925 h 1486623"/>
                    <a:gd name="connsiteX41" fmla="*/ 328133 w 1734134"/>
                    <a:gd name="connsiteY41" fmla="*/ 156925 h 1486623"/>
                    <a:gd name="connsiteX42" fmla="*/ 283132 w 1734134"/>
                    <a:gd name="connsiteY42" fmla="*/ 206924 h 1486623"/>
                    <a:gd name="connsiteX43" fmla="*/ 223131 w 1734134"/>
                    <a:gd name="connsiteY43" fmla="*/ 221923 h 1486623"/>
                    <a:gd name="connsiteX44" fmla="*/ 143128 w 1734134"/>
                    <a:gd name="connsiteY44" fmla="*/ 271922 h 1486623"/>
                    <a:gd name="connsiteX45" fmla="*/ 158129 w 1734134"/>
                    <a:gd name="connsiteY45" fmla="*/ 326921 h 1486623"/>
                    <a:gd name="connsiteX46" fmla="*/ 68126 w 1734134"/>
                    <a:gd name="connsiteY46" fmla="*/ 401920 h 1486623"/>
                    <a:gd name="connsiteX47" fmla="*/ 8125 w 1734134"/>
                    <a:gd name="connsiteY47" fmla="*/ 496918 h 1486623"/>
                    <a:gd name="connsiteX48" fmla="*/ 13125 w 1734134"/>
                    <a:gd name="connsiteY48" fmla="*/ 651915 h 1486623"/>
                    <a:gd name="connsiteX49" fmla="*/ 123128 w 1734134"/>
                    <a:gd name="connsiteY49" fmla="*/ 711914 h 1486623"/>
                    <a:gd name="connsiteX50" fmla="*/ 123128 w 1734134"/>
                    <a:gd name="connsiteY50" fmla="*/ 786913 h 1486623"/>
                    <a:gd name="connsiteX51" fmla="*/ 348134 w 1734134"/>
                    <a:gd name="connsiteY51" fmla="*/ 876911 h 1486623"/>
                    <a:gd name="connsiteX52" fmla="*/ 488138 w 1734134"/>
                    <a:gd name="connsiteY52" fmla="*/ 881911 h 1486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734134" h="1486623">
                      <a:moveTo>
                        <a:pt x="488138" y="881911"/>
                      </a:moveTo>
                      <a:cubicBezTo>
                        <a:pt x="508972" y="894411"/>
                        <a:pt x="469804" y="926077"/>
                        <a:pt x="473137" y="951910"/>
                      </a:cubicBezTo>
                      <a:cubicBezTo>
                        <a:pt x="476470" y="977743"/>
                        <a:pt x="477304" y="1012742"/>
                        <a:pt x="508138" y="1036908"/>
                      </a:cubicBezTo>
                      <a:cubicBezTo>
                        <a:pt x="538972" y="1061074"/>
                        <a:pt x="611474" y="1080240"/>
                        <a:pt x="658142" y="1096907"/>
                      </a:cubicBezTo>
                      <a:cubicBezTo>
                        <a:pt x="704810" y="1113574"/>
                        <a:pt x="752312" y="1104408"/>
                        <a:pt x="788146" y="1136907"/>
                      </a:cubicBezTo>
                      <a:cubicBezTo>
                        <a:pt x="823980" y="1169406"/>
                        <a:pt x="848147" y="1236905"/>
                        <a:pt x="873148" y="1291904"/>
                      </a:cubicBezTo>
                      <a:cubicBezTo>
                        <a:pt x="898149" y="1346903"/>
                        <a:pt x="912316" y="1436902"/>
                        <a:pt x="938150" y="1466901"/>
                      </a:cubicBezTo>
                      <a:cubicBezTo>
                        <a:pt x="963984" y="1496901"/>
                        <a:pt x="1011486" y="1487734"/>
                        <a:pt x="1028153" y="1471901"/>
                      </a:cubicBezTo>
                      <a:cubicBezTo>
                        <a:pt x="1044820" y="1456068"/>
                        <a:pt x="1034820" y="1401068"/>
                        <a:pt x="1038153" y="1371902"/>
                      </a:cubicBezTo>
                      <a:cubicBezTo>
                        <a:pt x="1041486" y="1342736"/>
                        <a:pt x="1034819" y="1297737"/>
                        <a:pt x="1048153" y="1296904"/>
                      </a:cubicBezTo>
                      <a:cubicBezTo>
                        <a:pt x="1061487" y="1296071"/>
                        <a:pt x="1076487" y="1356069"/>
                        <a:pt x="1118155" y="1366902"/>
                      </a:cubicBezTo>
                      <a:cubicBezTo>
                        <a:pt x="1159823" y="1377735"/>
                        <a:pt x="1257325" y="1378569"/>
                        <a:pt x="1298160" y="1361903"/>
                      </a:cubicBezTo>
                      <a:cubicBezTo>
                        <a:pt x="1338995" y="1345237"/>
                        <a:pt x="1348162" y="1294403"/>
                        <a:pt x="1363162" y="1266904"/>
                      </a:cubicBezTo>
                      <a:cubicBezTo>
                        <a:pt x="1378162" y="1239405"/>
                        <a:pt x="1367328" y="1208572"/>
                        <a:pt x="1388162" y="1196906"/>
                      </a:cubicBezTo>
                      <a:cubicBezTo>
                        <a:pt x="1408996" y="1185240"/>
                        <a:pt x="1455664" y="1206073"/>
                        <a:pt x="1488165" y="1196906"/>
                      </a:cubicBezTo>
                      <a:cubicBezTo>
                        <a:pt x="1520666" y="1187740"/>
                        <a:pt x="1561501" y="1166907"/>
                        <a:pt x="1583168" y="1141907"/>
                      </a:cubicBezTo>
                      <a:cubicBezTo>
                        <a:pt x="1604835" y="1116907"/>
                        <a:pt x="1612336" y="1069408"/>
                        <a:pt x="1618169" y="1046908"/>
                      </a:cubicBezTo>
                      <a:cubicBezTo>
                        <a:pt x="1624003" y="1024408"/>
                        <a:pt x="1603169" y="1034408"/>
                        <a:pt x="1618169" y="1006909"/>
                      </a:cubicBezTo>
                      <a:cubicBezTo>
                        <a:pt x="1633169" y="979410"/>
                        <a:pt x="1689004" y="921910"/>
                        <a:pt x="1708171" y="881911"/>
                      </a:cubicBezTo>
                      <a:cubicBezTo>
                        <a:pt x="1727338" y="841912"/>
                        <a:pt x="1731505" y="806912"/>
                        <a:pt x="1733172" y="766913"/>
                      </a:cubicBezTo>
                      <a:cubicBezTo>
                        <a:pt x="1734839" y="726914"/>
                        <a:pt x="1736505" y="686082"/>
                        <a:pt x="1718171" y="641916"/>
                      </a:cubicBezTo>
                      <a:cubicBezTo>
                        <a:pt x="1699837" y="597750"/>
                        <a:pt x="1634003" y="533584"/>
                        <a:pt x="1623169" y="501918"/>
                      </a:cubicBezTo>
                      <a:cubicBezTo>
                        <a:pt x="1612336" y="470252"/>
                        <a:pt x="1654003" y="476085"/>
                        <a:pt x="1653170" y="451919"/>
                      </a:cubicBezTo>
                      <a:cubicBezTo>
                        <a:pt x="1652337" y="427753"/>
                        <a:pt x="1636503" y="381920"/>
                        <a:pt x="1618169" y="356921"/>
                      </a:cubicBezTo>
                      <a:cubicBezTo>
                        <a:pt x="1599835" y="331921"/>
                        <a:pt x="1555667" y="320255"/>
                        <a:pt x="1543167" y="301922"/>
                      </a:cubicBezTo>
                      <a:cubicBezTo>
                        <a:pt x="1530667" y="283589"/>
                        <a:pt x="1554834" y="267756"/>
                        <a:pt x="1543167" y="246923"/>
                      </a:cubicBezTo>
                      <a:cubicBezTo>
                        <a:pt x="1531500" y="226090"/>
                        <a:pt x="1490666" y="187757"/>
                        <a:pt x="1473165" y="176924"/>
                      </a:cubicBezTo>
                      <a:cubicBezTo>
                        <a:pt x="1455665" y="166091"/>
                        <a:pt x="1454831" y="188590"/>
                        <a:pt x="1438164" y="181924"/>
                      </a:cubicBezTo>
                      <a:cubicBezTo>
                        <a:pt x="1421497" y="175258"/>
                        <a:pt x="1393996" y="147758"/>
                        <a:pt x="1373162" y="136925"/>
                      </a:cubicBezTo>
                      <a:cubicBezTo>
                        <a:pt x="1352328" y="126092"/>
                        <a:pt x="1333994" y="119425"/>
                        <a:pt x="1313160" y="116925"/>
                      </a:cubicBezTo>
                      <a:cubicBezTo>
                        <a:pt x="1292326" y="114425"/>
                        <a:pt x="1268159" y="132758"/>
                        <a:pt x="1248159" y="121925"/>
                      </a:cubicBezTo>
                      <a:cubicBezTo>
                        <a:pt x="1228159" y="111092"/>
                        <a:pt x="1214824" y="67759"/>
                        <a:pt x="1193157" y="51926"/>
                      </a:cubicBezTo>
                      <a:cubicBezTo>
                        <a:pt x="1171490" y="36093"/>
                        <a:pt x="1147322" y="31093"/>
                        <a:pt x="1118155" y="26927"/>
                      </a:cubicBezTo>
                      <a:cubicBezTo>
                        <a:pt x="1088988" y="22761"/>
                        <a:pt x="1046486" y="30260"/>
                        <a:pt x="1018152" y="26927"/>
                      </a:cubicBezTo>
                      <a:cubicBezTo>
                        <a:pt x="989818" y="23594"/>
                        <a:pt x="976484" y="11094"/>
                        <a:pt x="948150" y="6927"/>
                      </a:cubicBezTo>
                      <a:cubicBezTo>
                        <a:pt x="919816" y="2760"/>
                        <a:pt x="875649" y="-3073"/>
                        <a:pt x="848148" y="1927"/>
                      </a:cubicBezTo>
                      <a:cubicBezTo>
                        <a:pt x="820647" y="6927"/>
                        <a:pt x="813147" y="31927"/>
                        <a:pt x="783146" y="36927"/>
                      </a:cubicBezTo>
                      <a:cubicBezTo>
                        <a:pt x="753145" y="41927"/>
                        <a:pt x="704811" y="29427"/>
                        <a:pt x="668143" y="31927"/>
                      </a:cubicBezTo>
                      <a:cubicBezTo>
                        <a:pt x="631475" y="34427"/>
                        <a:pt x="585641" y="41093"/>
                        <a:pt x="563140" y="51926"/>
                      </a:cubicBezTo>
                      <a:cubicBezTo>
                        <a:pt x="540639" y="62759"/>
                        <a:pt x="563140" y="87760"/>
                        <a:pt x="533139" y="96926"/>
                      </a:cubicBezTo>
                      <a:cubicBezTo>
                        <a:pt x="503138" y="106092"/>
                        <a:pt x="417303" y="96925"/>
                        <a:pt x="383135" y="106925"/>
                      </a:cubicBezTo>
                      <a:cubicBezTo>
                        <a:pt x="348967" y="116925"/>
                        <a:pt x="344800" y="140259"/>
                        <a:pt x="328133" y="156925"/>
                      </a:cubicBezTo>
                      <a:cubicBezTo>
                        <a:pt x="311466" y="173591"/>
                        <a:pt x="300632" y="196091"/>
                        <a:pt x="283132" y="206924"/>
                      </a:cubicBezTo>
                      <a:cubicBezTo>
                        <a:pt x="265632" y="217757"/>
                        <a:pt x="246465" y="211090"/>
                        <a:pt x="223131" y="221923"/>
                      </a:cubicBezTo>
                      <a:cubicBezTo>
                        <a:pt x="199797" y="232756"/>
                        <a:pt x="153962" y="254422"/>
                        <a:pt x="143128" y="271922"/>
                      </a:cubicBezTo>
                      <a:cubicBezTo>
                        <a:pt x="132294" y="289422"/>
                        <a:pt x="170629" y="305255"/>
                        <a:pt x="158129" y="326921"/>
                      </a:cubicBezTo>
                      <a:cubicBezTo>
                        <a:pt x="145629" y="348587"/>
                        <a:pt x="93127" y="373587"/>
                        <a:pt x="68126" y="401920"/>
                      </a:cubicBezTo>
                      <a:cubicBezTo>
                        <a:pt x="43125" y="430253"/>
                        <a:pt x="17292" y="455252"/>
                        <a:pt x="8125" y="496918"/>
                      </a:cubicBezTo>
                      <a:cubicBezTo>
                        <a:pt x="-1042" y="538584"/>
                        <a:pt x="-6042" y="616082"/>
                        <a:pt x="13125" y="651915"/>
                      </a:cubicBezTo>
                      <a:cubicBezTo>
                        <a:pt x="32292" y="687748"/>
                        <a:pt x="104794" y="689414"/>
                        <a:pt x="123128" y="711914"/>
                      </a:cubicBezTo>
                      <a:cubicBezTo>
                        <a:pt x="141462" y="734414"/>
                        <a:pt x="85627" y="759414"/>
                        <a:pt x="123128" y="786913"/>
                      </a:cubicBezTo>
                      <a:cubicBezTo>
                        <a:pt x="160629" y="814412"/>
                        <a:pt x="288966" y="860245"/>
                        <a:pt x="348134" y="876911"/>
                      </a:cubicBezTo>
                      <a:cubicBezTo>
                        <a:pt x="407302" y="893577"/>
                        <a:pt x="467304" y="869411"/>
                        <a:pt x="488138" y="881911"/>
                      </a:cubicBezTo>
                      <a:close/>
                    </a:path>
                  </a:pathLst>
                </a:custGeom>
                <a:solidFill>
                  <a:srgbClr val="42A4C5"/>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663" name="Croix 662"/>
              <p:cNvSpPr/>
              <p:nvPr/>
            </p:nvSpPr>
            <p:spPr>
              <a:xfrm>
                <a:off x="4236309" y="912774"/>
                <a:ext cx="629826" cy="613362"/>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652" name="Rectangle 651"/>
            <p:cNvSpPr/>
            <p:nvPr/>
          </p:nvSpPr>
          <p:spPr>
            <a:xfrm>
              <a:off x="2308861" y="2159575"/>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3" name="Rectangle 652"/>
            <p:cNvSpPr/>
            <p:nvPr/>
          </p:nvSpPr>
          <p:spPr>
            <a:xfrm>
              <a:off x="3344847" y="2157639"/>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4" name="Rectangle 653"/>
            <p:cNvSpPr/>
            <p:nvPr/>
          </p:nvSpPr>
          <p:spPr>
            <a:xfrm>
              <a:off x="1266404" y="2162166"/>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5" name="Rectangle 654"/>
            <p:cNvSpPr/>
            <p:nvPr/>
          </p:nvSpPr>
          <p:spPr>
            <a:xfrm>
              <a:off x="219812" y="2163162"/>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656" name="Grouper 655"/>
            <p:cNvGrpSpPr/>
            <p:nvPr/>
          </p:nvGrpSpPr>
          <p:grpSpPr>
            <a:xfrm>
              <a:off x="107057" y="1367850"/>
              <a:ext cx="606841" cy="595623"/>
              <a:chOff x="4923966" y="1392245"/>
              <a:chExt cx="606841" cy="595623"/>
            </a:xfrm>
          </p:grpSpPr>
          <p:sp>
            <p:nvSpPr>
              <p:cNvPr id="658" name="Bouée 657"/>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659" name="Connecteur droit 658"/>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660" name="Connecteur droit 659"/>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661" name="Ellipse 660"/>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657" name="Image 656" descr="3.png"/>
            <p:cNvPicPr>
              <a:picLocks noChangeAspect="1"/>
            </p:cNvPicPr>
            <p:nvPr/>
          </p:nvPicPr>
          <p:blipFill rotWithShape="1">
            <a:blip r:embed="rId5">
              <a:extLst>
                <a:ext uri="{28A0092B-C50C-407E-A947-70E740481C1C}">
                  <a14:useLocalDpi xmlns:a14="http://schemas.microsoft.com/office/drawing/2010/main" val="0"/>
                </a:ext>
              </a:extLst>
            </a:blip>
            <a:srcRect l="35618" r="36378"/>
            <a:stretch/>
          </p:blipFill>
          <p:spPr>
            <a:xfrm>
              <a:off x="2869266" y="548208"/>
              <a:ext cx="1707127" cy="768096"/>
            </a:xfrm>
            <a:prstGeom prst="rect">
              <a:avLst/>
            </a:prstGeom>
          </p:spPr>
        </p:pic>
      </p:grpSp>
      <p:grpSp>
        <p:nvGrpSpPr>
          <p:cNvPr id="687" name="Grouper 686"/>
          <p:cNvGrpSpPr/>
          <p:nvPr/>
        </p:nvGrpSpPr>
        <p:grpSpPr>
          <a:xfrm>
            <a:off x="94484" y="808104"/>
            <a:ext cx="3239929" cy="2389562"/>
            <a:chOff x="-10640" y="3457462"/>
            <a:chExt cx="4494156" cy="3327539"/>
          </a:xfrm>
        </p:grpSpPr>
        <p:sp>
          <p:nvSpPr>
            <p:cNvPr id="688" name="ZoneTexte 687"/>
            <p:cNvSpPr txBox="1"/>
            <p:nvPr/>
          </p:nvSpPr>
          <p:spPr>
            <a:xfrm>
              <a:off x="-10640" y="3457462"/>
              <a:ext cx="4494156" cy="551153"/>
            </a:xfrm>
            <a:prstGeom prst="rect">
              <a:avLst/>
            </a:prstGeom>
            <a:solidFill>
              <a:srgbClr val="E2E2E2"/>
            </a:solidFill>
            <a:ln>
              <a:noFill/>
            </a:ln>
          </p:spPr>
          <p:txBody>
            <a:bodyPr wrap="square" rtlCol="0">
              <a:spAutoFit/>
            </a:bodyPr>
            <a:lstStyle/>
            <a:p>
              <a:pPr algn="ctr"/>
              <a:r>
                <a:rPr lang="fr-FR" sz="2000" b="1" dirty="0">
                  <a:solidFill>
                    <a:srgbClr val="000000"/>
                  </a:solidFill>
                  <a:latin typeface="Canter Bold"/>
                  <a:cs typeface="Canter Bold"/>
                </a:rPr>
                <a:t>٤</a:t>
              </a:r>
              <a:r>
                <a:rPr lang="fr-FR" sz="1600" b="1" dirty="0">
                  <a:solidFill>
                    <a:srgbClr val="000000"/>
                  </a:solidFill>
                  <a:latin typeface="Canter Bold"/>
                  <a:cs typeface="Canter Bold"/>
                </a:rPr>
                <a:t> </a:t>
              </a:r>
              <a:r>
                <a:rPr lang="ar-sa" sz="1600" b="1" dirty="0">
                  <a:solidFill>
                    <a:srgbClr val="000000"/>
                  </a:solidFill>
                </a:rPr>
                <a:t>غراس الخير</a:t>
              </a:r>
            </a:p>
          </p:txBody>
        </p:sp>
        <p:grpSp>
          <p:nvGrpSpPr>
            <p:cNvPr id="689" name="Grouper 688"/>
            <p:cNvGrpSpPr/>
            <p:nvPr/>
          </p:nvGrpSpPr>
          <p:grpSpPr>
            <a:xfrm>
              <a:off x="227771" y="4003563"/>
              <a:ext cx="449439" cy="631022"/>
              <a:chOff x="2904234" y="-25110"/>
              <a:chExt cx="2255943" cy="3294536"/>
            </a:xfrm>
          </p:grpSpPr>
          <p:sp>
            <p:nvSpPr>
              <p:cNvPr id="726" name="Bouée 725"/>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727" name="Grouper 726"/>
              <p:cNvGrpSpPr/>
              <p:nvPr/>
            </p:nvGrpSpPr>
            <p:grpSpPr>
              <a:xfrm>
                <a:off x="2904234" y="-25110"/>
                <a:ext cx="2255943" cy="3046067"/>
                <a:chOff x="2904234" y="-25110"/>
                <a:chExt cx="2255943" cy="3046067"/>
              </a:xfrm>
            </p:grpSpPr>
            <p:sp>
              <p:nvSpPr>
                <p:cNvPr id="728" name="Forme libre 727"/>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9" name="Ellipse 728"/>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690" name="ZoneTexte 689"/>
            <p:cNvSpPr txBox="1"/>
            <p:nvPr/>
          </p:nvSpPr>
          <p:spPr>
            <a:xfrm>
              <a:off x="713898" y="4243744"/>
              <a:ext cx="1320708" cy="508756"/>
            </a:xfrm>
            <a:prstGeom prst="rect">
              <a:avLst/>
            </a:prstGeom>
            <a:noFill/>
          </p:spPr>
          <p:txBody>
            <a:bodyPr wrap="none" rtlCol="0">
              <a:spAutoFit/>
            </a:bodyPr>
            <a:lstStyle/>
            <a:p>
              <a:pPr rtl="1"/>
              <a:r>
                <a:rPr lang="ar-sa" b="1" dirty="0"/>
                <a:t>مجدل عنجر</a:t>
              </a:r>
              <a:endParaRPr lang="ar-sa" b="1" dirty="0">
                <a:effectLst/>
              </a:endParaRPr>
            </a:p>
          </p:txBody>
        </p:sp>
        <p:pic>
          <p:nvPicPr>
            <p:cNvPr id="691" name="Image 690"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5902" y="4043802"/>
              <a:ext cx="512102" cy="589513"/>
            </a:xfrm>
            <a:prstGeom prst="rect">
              <a:avLst/>
            </a:prstGeom>
          </p:spPr>
        </p:pic>
        <p:sp>
          <p:nvSpPr>
            <p:cNvPr id="692" name="Cadre 691"/>
            <p:cNvSpPr/>
            <p:nvPr/>
          </p:nvSpPr>
          <p:spPr>
            <a:xfrm>
              <a:off x="-10640" y="3457462"/>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FFFFFF"/>
                </a:solidFill>
              </a:endParaRPr>
            </a:p>
          </p:txBody>
        </p:sp>
        <p:grpSp>
          <p:nvGrpSpPr>
            <p:cNvPr id="693" name="Grouper 692"/>
            <p:cNvGrpSpPr/>
            <p:nvPr/>
          </p:nvGrpSpPr>
          <p:grpSpPr>
            <a:xfrm>
              <a:off x="278665" y="5832132"/>
              <a:ext cx="732875" cy="707602"/>
              <a:chOff x="3196342" y="1469914"/>
              <a:chExt cx="4133801" cy="4053940"/>
            </a:xfrm>
          </p:grpSpPr>
          <p:sp>
            <p:nvSpPr>
              <p:cNvPr id="717" name="Forme libre 716"/>
              <p:cNvSpPr/>
              <p:nvPr/>
            </p:nvSpPr>
            <p:spPr>
              <a:xfrm>
                <a:off x="3918268" y="2810593"/>
                <a:ext cx="1444917" cy="1071346"/>
              </a:xfrm>
              <a:custGeom>
                <a:avLst/>
                <a:gdLst>
                  <a:gd name="connsiteX0" fmla="*/ 455298 w 1444917"/>
                  <a:gd name="connsiteY0" fmla="*/ 64595 h 1071346"/>
                  <a:gd name="connsiteX1" fmla="*/ 255527 w 1444917"/>
                  <a:gd name="connsiteY1" fmla="*/ 171611 h 1071346"/>
                  <a:gd name="connsiteX2" fmla="*/ 105698 w 1444917"/>
                  <a:gd name="connsiteY2" fmla="*/ 321435 h 1071346"/>
                  <a:gd name="connsiteX3" fmla="*/ 20082 w 1444917"/>
                  <a:gd name="connsiteY3" fmla="*/ 499797 h 1071346"/>
                  <a:gd name="connsiteX4" fmla="*/ 20082 w 1444917"/>
                  <a:gd name="connsiteY4" fmla="*/ 899326 h 1071346"/>
                  <a:gd name="connsiteX5" fmla="*/ 20082 w 1444917"/>
                  <a:gd name="connsiteY5" fmla="*/ 1056285 h 1071346"/>
                  <a:gd name="connsiteX6" fmla="*/ 291200 w 1444917"/>
                  <a:gd name="connsiteY6" fmla="*/ 1056285 h 1071346"/>
                  <a:gd name="connsiteX7" fmla="*/ 291200 w 1444917"/>
                  <a:gd name="connsiteY7" fmla="*/ 899326 h 1071346"/>
                  <a:gd name="connsiteX8" fmla="*/ 284066 w 1444917"/>
                  <a:gd name="connsiteY8" fmla="*/ 671024 h 1071346"/>
                  <a:gd name="connsiteX9" fmla="*/ 284066 w 1444917"/>
                  <a:gd name="connsiteY9" fmla="*/ 549738 h 1071346"/>
                  <a:gd name="connsiteX10" fmla="*/ 326874 w 1444917"/>
                  <a:gd name="connsiteY10" fmla="*/ 478393 h 1071346"/>
                  <a:gd name="connsiteX11" fmla="*/ 326874 w 1444917"/>
                  <a:gd name="connsiteY11" fmla="*/ 621082 h 1071346"/>
                  <a:gd name="connsiteX12" fmla="*/ 334009 w 1444917"/>
                  <a:gd name="connsiteY12" fmla="*/ 1027747 h 1071346"/>
                  <a:gd name="connsiteX13" fmla="*/ 362547 w 1444917"/>
                  <a:gd name="connsiteY13" fmla="*/ 1049150 h 1071346"/>
                  <a:gd name="connsiteX14" fmla="*/ 647935 w 1444917"/>
                  <a:gd name="connsiteY14" fmla="*/ 1063419 h 1071346"/>
                  <a:gd name="connsiteX15" fmla="*/ 968996 w 1444917"/>
                  <a:gd name="connsiteY15" fmla="*/ 1063419 h 1071346"/>
                  <a:gd name="connsiteX16" fmla="*/ 1133094 w 1444917"/>
                  <a:gd name="connsiteY16" fmla="*/ 1063419 h 1071346"/>
                  <a:gd name="connsiteX17" fmla="*/ 1133094 w 1444917"/>
                  <a:gd name="connsiteY17" fmla="*/ 956402 h 1071346"/>
                  <a:gd name="connsiteX18" fmla="*/ 1133094 w 1444917"/>
                  <a:gd name="connsiteY18" fmla="*/ 792309 h 1071346"/>
                  <a:gd name="connsiteX19" fmla="*/ 1133094 w 1444917"/>
                  <a:gd name="connsiteY19" fmla="*/ 571141 h 1071346"/>
                  <a:gd name="connsiteX20" fmla="*/ 1140229 w 1444917"/>
                  <a:gd name="connsiteY20" fmla="*/ 506931 h 1071346"/>
                  <a:gd name="connsiteX21" fmla="*/ 1218710 w 1444917"/>
                  <a:gd name="connsiteY21" fmla="*/ 571141 h 1071346"/>
                  <a:gd name="connsiteX22" fmla="*/ 1211576 w 1444917"/>
                  <a:gd name="connsiteY22" fmla="*/ 763772 h 1071346"/>
                  <a:gd name="connsiteX23" fmla="*/ 1211576 w 1444917"/>
                  <a:gd name="connsiteY23" fmla="*/ 970671 h 1071346"/>
                  <a:gd name="connsiteX24" fmla="*/ 1211576 w 1444917"/>
                  <a:gd name="connsiteY24" fmla="*/ 1042016 h 1071346"/>
                  <a:gd name="connsiteX25" fmla="*/ 1375674 w 1444917"/>
                  <a:gd name="connsiteY25" fmla="*/ 1049150 h 1071346"/>
                  <a:gd name="connsiteX26" fmla="*/ 1439886 w 1444917"/>
                  <a:gd name="connsiteY26" fmla="*/ 1056285 h 1071346"/>
                  <a:gd name="connsiteX27" fmla="*/ 1439886 w 1444917"/>
                  <a:gd name="connsiteY27" fmla="*/ 885057 h 1071346"/>
                  <a:gd name="connsiteX28" fmla="*/ 1432751 w 1444917"/>
                  <a:gd name="connsiteY28" fmla="*/ 585410 h 1071346"/>
                  <a:gd name="connsiteX29" fmla="*/ 1389943 w 1444917"/>
                  <a:gd name="connsiteY29" fmla="*/ 357107 h 1071346"/>
                  <a:gd name="connsiteX30" fmla="*/ 1232980 w 1444917"/>
                  <a:gd name="connsiteY30" fmla="*/ 178746 h 1071346"/>
                  <a:gd name="connsiteX31" fmla="*/ 1011804 w 1444917"/>
                  <a:gd name="connsiteY31" fmla="*/ 78863 h 1071346"/>
                  <a:gd name="connsiteX32" fmla="*/ 790629 w 1444917"/>
                  <a:gd name="connsiteY32" fmla="*/ 384 h 1071346"/>
                  <a:gd name="connsiteX33" fmla="*/ 455298 w 1444917"/>
                  <a:gd name="connsiteY33" fmla="*/ 64595 h 107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44917" h="1071346">
                    <a:moveTo>
                      <a:pt x="455298" y="64595"/>
                    </a:moveTo>
                    <a:cubicBezTo>
                      <a:pt x="366114" y="93133"/>
                      <a:pt x="313794" y="128804"/>
                      <a:pt x="255527" y="171611"/>
                    </a:cubicBezTo>
                    <a:cubicBezTo>
                      <a:pt x="197260" y="214418"/>
                      <a:pt x="144939" y="266737"/>
                      <a:pt x="105698" y="321435"/>
                    </a:cubicBezTo>
                    <a:cubicBezTo>
                      <a:pt x="66457" y="376133"/>
                      <a:pt x="34351" y="403482"/>
                      <a:pt x="20082" y="499797"/>
                    </a:cubicBezTo>
                    <a:cubicBezTo>
                      <a:pt x="5813" y="596112"/>
                      <a:pt x="20082" y="899326"/>
                      <a:pt x="20082" y="899326"/>
                    </a:cubicBezTo>
                    <a:cubicBezTo>
                      <a:pt x="20082" y="992074"/>
                      <a:pt x="-25104" y="1030125"/>
                      <a:pt x="20082" y="1056285"/>
                    </a:cubicBezTo>
                    <a:cubicBezTo>
                      <a:pt x="65268" y="1082445"/>
                      <a:pt x="246014" y="1082445"/>
                      <a:pt x="291200" y="1056285"/>
                    </a:cubicBezTo>
                    <a:cubicBezTo>
                      <a:pt x="336386" y="1030125"/>
                      <a:pt x="292389" y="963536"/>
                      <a:pt x="291200" y="899326"/>
                    </a:cubicBezTo>
                    <a:cubicBezTo>
                      <a:pt x="290011" y="835116"/>
                      <a:pt x="285255" y="729289"/>
                      <a:pt x="284066" y="671024"/>
                    </a:cubicBezTo>
                    <a:cubicBezTo>
                      <a:pt x="282877" y="612759"/>
                      <a:pt x="276931" y="581843"/>
                      <a:pt x="284066" y="549738"/>
                    </a:cubicBezTo>
                    <a:cubicBezTo>
                      <a:pt x="291201" y="517633"/>
                      <a:pt x="319739" y="466502"/>
                      <a:pt x="326874" y="478393"/>
                    </a:cubicBezTo>
                    <a:cubicBezTo>
                      <a:pt x="334009" y="490284"/>
                      <a:pt x="325685" y="529523"/>
                      <a:pt x="326874" y="621082"/>
                    </a:cubicBezTo>
                    <a:cubicBezTo>
                      <a:pt x="328063" y="712641"/>
                      <a:pt x="328063" y="956402"/>
                      <a:pt x="334009" y="1027747"/>
                    </a:cubicBezTo>
                    <a:cubicBezTo>
                      <a:pt x="339954" y="1099092"/>
                      <a:pt x="310226" y="1043205"/>
                      <a:pt x="362547" y="1049150"/>
                    </a:cubicBezTo>
                    <a:cubicBezTo>
                      <a:pt x="414868" y="1055095"/>
                      <a:pt x="546860" y="1061041"/>
                      <a:pt x="647935" y="1063419"/>
                    </a:cubicBezTo>
                    <a:cubicBezTo>
                      <a:pt x="749010" y="1065797"/>
                      <a:pt x="968996" y="1063419"/>
                      <a:pt x="968996" y="1063419"/>
                    </a:cubicBezTo>
                    <a:cubicBezTo>
                      <a:pt x="1049856" y="1063419"/>
                      <a:pt x="1105744" y="1081255"/>
                      <a:pt x="1133094" y="1063419"/>
                    </a:cubicBezTo>
                    <a:cubicBezTo>
                      <a:pt x="1160444" y="1045583"/>
                      <a:pt x="1133094" y="956402"/>
                      <a:pt x="1133094" y="956402"/>
                    </a:cubicBezTo>
                    <a:lnTo>
                      <a:pt x="1133094" y="792309"/>
                    </a:lnTo>
                    <a:cubicBezTo>
                      <a:pt x="1133094" y="728099"/>
                      <a:pt x="1131905" y="618704"/>
                      <a:pt x="1133094" y="571141"/>
                    </a:cubicBezTo>
                    <a:cubicBezTo>
                      <a:pt x="1134283" y="523578"/>
                      <a:pt x="1125960" y="506931"/>
                      <a:pt x="1140229" y="506931"/>
                    </a:cubicBezTo>
                    <a:cubicBezTo>
                      <a:pt x="1154498" y="506931"/>
                      <a:pt x="1206819" y="528334"/>
                      <a:pt x="1218710" y="571141"/>
                    </a:cubicBezTo>
                    <a:cubicBezTo>
                      <a:pt x="1230601" y="613948"/>
                      <a:pt x="1212765" y="697184"/>
                      <a:pt x="1211576" y="763772"/>
                    </a:cubicBezTo>
                    <a:cubicBezTo>
                      <a:pt x="1210387" y="830360"/>
                      <a:pt x="1211576" y="970671"/>
                      <a:pt x="1211576" y="970671"/>
                    </a:cubicBezTo>
                    <a:cubicBezTo>
                      <a:pt x="1211576" y="1017045"/>
                      <a:pt x="1184226" y="1028936"/>
                      <a:pt x="1211576" y="1042016"/>
                    </a:cubicBezTo>
                    <a:cubicBezTo>
                      <a:pt x="1238926" y="1055096"/>
                      <a:pt x="1337622" y="1046772"/>
                      <a:pt x="1375674" y="1049150"/>
                    </a:cubicBezTo>
                    <a:cubicBezTo>
                      <a:pt x="1413726" y="1051528"/>
                      <a:pt x="1429184" y="1083634"/>
                      <a:pt x="1439886" y="1056285"/>
                    </a:cubicBezTo>
                    <a:cubicBezTo>
                      <a:pt x="1450588" y="1028936"/>
                      <a:pt x="1441075" y="963536"/>
                      <a:pt x="1439886" y="885057"/>
                    </a:cubicBezTo>
                    <a:cubicBezTo>
                      <a:pt x="1438697" y="806578"/>
                      <a:pt x="1441075" y="673402"/>
                      <a:pt x="1432751" y="585410"/>
                    </a:cubicBezTo>
                    <a:cubicBezTo>
                      <a:pt x="1424427" y="497418"/>
                      <a:pt x="1423238" y="424884"/>
                      <a:pt x="1389943" y="357107"/>
                    </a:cubicBezTo>
                    <a:cubicBezTo>
                      <a:pt x="1356648" y="289330"/>
                      <a:pt x="1296003" y="225120"/>
                      <a:pt x="1232980" y="178746"/>
                    </a:cubicBezTo>
                    <a:cubicBezTo>
                      <a:pt x="1169957" y="132372"/>
                      <a:pt x="1085529" y="108590"/>
                      <a:pt x="1011804" y="78863"/>
                    </a:cubicBezTo>
                    <a:cubicBezTo>
                      <a:pt x="938079" y="49136"/>
                      <a:pt x="882191" y="5140"/>
                      <a:pt x="790629" y="384"/>
                    </a:cubicBezTo>
                    <a:cubicBezTo>
                      <a:pt x="699067" y="-4372"/>
                      <a:pt x="544482" y="36057"/>
                      <a:pt x="455298" y="64595"/>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8" name="Rectangle à coins arrondis 717"/>
              <p:cNvSpPr/>
              <p:nvPr/>
            </p:nvSpPr>
            <p:spPr>
              <a:xfrm>
                <a:off x="3196342" y="3859954"/>
                <a:ext cx="2946628" cy="1466685"/>
              </a:xfrm>
              <a:prstGeom prst="round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9" name="Forme libre 718"/>
              <p:cNvSpPr/>
              <p:nvPr/>
            </p:nvSpPr>
            <p:spPr>
              <a:xfrm>
                <a:off x="5920654" y="2292777"/>
                <a:ext cx="1409489" cy="3231077"/>
              </a:xfrm>
              <a:custGeom>
                <a:avLst/>
                <a:gdLst>
                  <a:gd name="connsiteX0" fmla="*/ 928651 w 1409489"/>
                  <a:gd name="connsiteY0" fmla="*/ 25923 h 3231077"/>
                  <a:gd name="connsiteX1" fmla="*/ 785957 w 1409489"/>
                  <a:gd name="connsiteY1" fmla="*/ 104402 h 3231077"/>
                  <a:gd name="connsiteX2" fmla="*/ 671802 w 1409489"/>
                  <a:gd name="connsiteY2" fmla="*/ 247091 h 3231077"/>
                  <a:gd name="connsiteX3" fmla="*/ 671802 w 1409489"/>
                  <a:gd name="connsiteY3" fmla="*/ 418318 h 3231077"/>
                  <a:gd name="connsiteX4" fmla="*/ 586185 w 1409489"/>
                  <a:gd name="connsiteY4" fmla="*/ 561007 h 3231077"/>
                  <a:gd name="connsiteX5" fmla="*/ 464896 w 1409489"/>
                  <a:gd name="connsiteY5" fmla="*/ 689427 h 3231077"/>
                  <a:gd name="connsiteX6" fmla="*/ 365010 w 1409489"/>
                  <a:gd name="connsiteY6" fmla="*/ 839251 h 3231077"/>
                  <a:gd name="connsiteX7" fmla="*/ 172373 w 1409489"/>
                  <a:gd name="connsiteY7" fmla="*/ 931999 h 3231077"/>
                  <a:gd name="connsiteX8" fmla="*/ 29679 w 1409489"/>
                  <a:gd name="connsiteY8" fmla="*/ 996209 h 3231077"/>
                  <a:gd name="connsiteX9" fmla="*/ 1141 w 1409489"/>
                  <a:gd name="connsiteY9" fmla="*/ 1074688 h 3231077"/>
                  <a:gd name="connsiteX10" fmla="*/ 51083 w 1409489"/>
                  <a:gd name="connsiteY10" fmla="*/ 1210243 h 3231077"/>
                  <a:gd name="connsiteX11" fmla="*/ 165239 w 1409489"/>
                  <a:gd name="connsiteY11" fmla="*/ 1260184 h 3231077"/>
                  <a:gd name="connsiteX12" fmla="*/ 379279 w 1409489"/>
                  <a:gd name="connsiteY12" fmla="*/ 1153167 h 3231077"/>
                  <a:gd name="connsiteX13" fmla="*/ 571916 w 1409489"/>
                  <a:gd name="connsiteY13" fmla="*/ 1053285 h 3231077"/>
                  <a:gd name="connsiteX14" fmla="*/ 571916 w 1409489"/>
                  <a:gd name="connsiteY14" fmla="*/ 1331529 h 3231077"/>
                  <a:gd name="connsiteX15" fmla="*/ 571916 w 1409489"/>
                  <a:gd name="connsiteY15" fmla="*/ 1616907 h 3231077"/>
                  <a:gd name="connsiteX16" fmla="*/ 621859 w 1409489"/>
                  <a:gd name="connsiteY16" fmla="*/ 1795269 h 3231077"/>
                  <a:gd name="connsiteX17" fmla="*/ 721745 w 1409489"/>
                  <a:gd name="connsiteY17" fmla="*/ 1902286 h 3231077"/>
                  <a:gd name="connsiteX18" fmla="*/ 721745 w 1409489"/>
                  <a:gd name="connsiteY18" fmla="*/ 2280412 h 3231077"/>
                  <a:gd name="connsiteX19" fmla="*/ 721745 w 1409489"/>
                  <a:gd name="connsiteY19" fmla="*/ 2772690 h 3231077"/>
                  <a:gd name="connsiteX20" fmla="*/ 728879 w 1409489"/>
                  <a:gd name="connsiteY20" fmla="*/ 3043799 h 3231077"/>
                  <a:gd name="connsiteX21" fmla="*/ 850169 w 1409489"/>
                  <a:gd name="connsiteY21" fmla="*/ 3215026 h 3231077"/>
                  <a:gd name="connsiteX22" fmla="*/ 1007132 w 1409489"/>
                  <a:gd name="connsiteY22" fmla="*/ 3222161 h 3231077"/>
                  <a:gd name="connsiteX23" fmla="*/ 1135557 w 1409489"/>
                  <a:gd name="connsiteY23" fmla="*/ 3200757 h 3231077"/>
                  <a:gd name="connsiteX24" fmla="*/ 1199769 w 1409489"/>
                  <a:gd name="connsiteY24" fmla="*/ 3072337 h 3231077"/>
                  <a:gd name="connsiteX25" fmla="*/ 1199769 w 1409489"/>
                  <a:gd name="connsiteY25" fmla="*/ 2893976 h 3231077"/>
                  <a:gd name="connsiteX26" fmla="*/ 1214038 w 1409489"/>
                  <a:gd name="connsiteY26" fmla="*/ 2608597 h 3231077"/>
                  <a:gd name="connsiteX27" fmla="*/ 1214038 w 1409489"/>
                  <a:gd name="connsiteY27" fmla="*/ 2280412 h 3231077"/>
                  <a:gd name="connsiteX28" fmla="*/ 1214038 w 1409489"/>
                  <a:gd name="connsiteY28" fmla="*/ 2044975 h 3231077"/>
                  <a:gd name="connsiteX29" fmla="*/ 1206904 w 1409489"/>
                  <a:gd name="connsiteY29" fmla="*/ 1909420 h 3231077"/>
                  <a:gd name="connsiteX30" fmla="*/ 1256846 w 1409489"/>
                  <a:gd name="connsiteY30" fmla="*/ 1838076 h 3231077"/>
                  <a:gd name="connsiteX31" fmla="*/ 1342463 w 1409489"/>
                  <a:gd name="connsiteY31" fmla="*/ 1695386 h 3231077"/>
                  <a:gd name="connsiteX32" fmla="*/ 1306789 w 1409489"/>
                  <a:gd name="connsiteY32" fmla="*/ 1267319 h 3231077"/>
                  <a:gd name="connsiteX33" fmla="*/ 1349597 w 1409489"/>
                  <a:gd name="connsiteY33" fmla="*/ 974806 h 3231077"/>
                  <a:gd name="connsiteX34" fmla="*/ 1349597 w 1409489"/>
                  <a:gd name="connsiteY34" fmla="*/ 717965 h 3231077"/>
                  <a:gd name="connsiteX35" fmla="*/ 1385271 w 1409489"/>
                  <a:gd name="connsiteY35" fmla="*/ 503931 h 3231077"/>
                  <a:gd name="connsiteX36" fmla="*/ 1406675 w 1409489"/>
                  <a:gd name="connsiteY36" fmla="*/ 282763 h 3231077"/>
                  <a:gd name="connsiteX37" fmla="*/ 1321059 w 1409489"/>
                  <a:gd name="connsiteY37" fmla="*/ 97267 h 3231077"/>
                  <a:gd name="connsiteX38" fmla="*/ 1185500 w 1409489"/>
                  <a:gd name="connsiteY38" fmla="*/ 4519 h 3231077"/>
                  <a:gd name="connsiteX39" fmla="*/ 928651 w 1409489"/>
                  <a:gd name="connsiteY39" fmla="*/ 25923 h 323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09489" h="3231077">
                    <a:moveTo>
                      <a:pt x="928651" y="25923"/>
                    </a:moveTo>
                    <a:cubicBezTo>
                      <a:pt x="862061" y="42570"/>
                      <a:pt x="828765" y="67541"/>
                      <a:pt x="785957" y="104402"/>
                    </a:cubicBezTo>
                    <a:cubicBezTo>
                      <a:pt x="743149" y="141263"/>
                      <a:pt x="690828" y="194772"/>
                      <a:pt x="671802" y="247091"/>
                    </a:cubicBezTo>
                    <a:cubicBezTo>
                      <a:pt x="652776" y="299410"/>
                      <a:pt x="686072" y="365999"/>
                      <a:pt x="671802" y="418318"/>
                    </a:cubicBezTo>
                    <a:cubicBezTo>
                      <a:pt x="657532" y="470637"/>
                      <a:pt x="620669" y="515822"/>
                      <a:pt x="586185" y="561007"/>
                    </a:cubicBezTo>
                    <a:cubicBezTo>
                      <a:pt x="551701" y="606192"/>
                      <a:pt x="501758" y="643053"/>
                      <a:pt x="464896" y="689427"/>
                    </a:cubicBezTo>
                    <a:cubicBezTo>
                      <a:pt x="428034" y="735801"/>
                      <a:pt x="413764" y="798822"/>
                      <a:pt x="365010" y="839251"/>
                    </a:cubicBezTo>
                    <a:cubicBezTo>
                      <a:pt x="316256" y="879680"/>
                      <a:pt x="228261" y="905839"/>
                      <a:pt x="172373" y="931999"/>
                    </a:cubicBezTo>
                    <a:cubicBezTo>
                      <a:pt x="116485" y="958159"/>
                      <a:pt x="58218" y="972428"/>
                      <a:pt x="29679" y="996209"/>
                    </a:cubicBezTo>
                    <a:cubicBezTo>
                      <a:pt x="1140" y="1019991"/>
                      <a:pt x="-2426" y="1039016"/>
                      <a:pt x="1141" y="1074688"/>
                    </a:cubicBezTo>
                    <a:cubicBezTo>
                      <a:pt x="4708" y="1110360"/>
                      <a:pt x="23733" y="1179327"/>
                      <a:pt x="51083" y="1210243"/>
                    </a:cubicBezTo>
                    <a:cubicBezTo>
                      <a:pt x="78433" y="1241159"/>
                      <a:pt x="110540" y="1269697"/>
                      <a:pt x="165239" y="1260184"/>
                    </a:cubicBezTo>
                    <a:cubicBezTo>
                      <a:pt x="219938" y="1250671"/>
                      <a:pt x="379279" y="1153167"/>
                      <a:pt x="379279" y="1153167"/>
                    </a:cubicBezTo>
                    <a:cubicBezTo>
                      <a:pt x="447059" y="1118684"/>
                      <a:pt x="539810" y="1023558"/>
                      <a:pt x="571916" y="1053285"/>
                    </a:cubicBezTo>
                    <a:cubicBezTo>
                      <a:pt x="604022" y="1083012"/>
                      <a:pt x="571916" y="1331529"/>
                      <a:pt x="571916" y="1331529"/>
                    </a:cubicBezTo>
                    <a:cubicBezTo>
                      <a:pt x="571916" y="1425466"/>
                      <a:pt x="563592" y="1539617"/>
                      <a:pt x="571916" y="1616907"/>
                    </a:cubicBezTo>
                    <a:cubicBezTo>
                      <a:pt x="580240" y="1694197"/>
                      <a:pt x="596888" y="1747706"/>
                      <a:pt x="621859" y="1795269"/>
                    </a:cubicBezTo>
                    <a:cubicBezTo>
                      <a:pt x="646830" y="1842832"/>
                      <a:pt x="705097" y="1821429"/>
                      <a:pt x="721745" y="1902286"/>
                    </a:cubicBezTo>
                    <a:cubicBezTo>
                      <a:pt x="738393" y="1983143"/>
                      <a:pt x="721745" y="2280412"/>
                      <a:pt x="721745" y="2280412"/>
                    </a:cubicBezTo>
                    <a:cubicBezTo>
                      <a:pt x="721745" y="2425479"/>
                      <a:pt x="720556" y="2645459"/>
                      <a:pt x="721745" y="2772690"/>
                    </a:cubicBezTo>
                    <a:cubicBezTo>
                      <a:pt x="722934" y="2899921"/>
                      <a:pt x="707475" y="2970076"/>
                      <a:pt x="728879" y="3043799"/>
                    </a:cubicBezTo>
                    <a:cubicBezTo>
                      <a:pt x="750283" y="3117522"/>
                      <a:pt x="803794" y="3185299"/>
                      <a:pt x="850169" y="3215026"/>
                    </a:cubicBezTo>
                    <a:cubicBezTo>
                      <a:pt x="896544" y="3244753"/>
                      <a:pt x="959567" y="3224539"/>
                      <a:pt x="1007132" y="3222161"/>
                    </a:cubicBezTo>
                    <a:cubicBezTo>
                      <a:pt x="1054697" y="3219783"/>
                      <a:pt x="1103451" y="3225728"/>
                      <a:pt x="1135557" y="3200757"/>
                    </a:cubicBezTo>
                    <a:cubicBezTo>
                      <a:pt x="1167663" y="3175786"/>
                      <a:pt x="1189067" y="3123467"/>
                      <a:pt x="1199769" y="3072337"/>
                    </a:cubicBezTo>
                    <a:cubicBezTo>
                      <a:pt x="1210471" y="3021207"/>
                      <a:pt x="1197391" y="2971266"/>
                      <a:pt x="1199769" y="2893976"/>
                    </a:cubicBezTo>
                    <a:cubicBezTo>
                      <a:pt x="1202147" y="2816686"/>
                      <a:pt x="1211660" y="2710858"/>
                      <a:pt x="1214038" y="2608597"/>
                    </a:cubicBezTo>
                    <a:cubicBezTo>
                      <a:pt x="1216416" y="2506336"/>
                      <a:pt x="1214038" y="2280412"/>
                      <a:pt x="1214038" y="2280412"/>
                    </a:cubicBezTo>
                    <a:cubicBezTo>
                      <a:pt x="1214038" y="2186475"/>
                      <a:pt x="1215227" y="2106807"/>
                      <a:pt x="1214038" y="2044975"/>
                    </a:cubicBezTo>
                    <a:cubicBezTo>
                      <a:pt x="1212849" y="1983143"/>
                      <a:pt x="1199769" y="1943903"/>
                      <a:pt x="1206904" y="1909420"/>
                    </a:cubicBezTo>
                    <a:cubicBezTo>
                      <a:pt x="1214039" y="1874937"/>
                      <a:pt x="1234253" y="1873748"/>
                      <a:pt x="1256846" y="1838076"/>
                    </a:cubicBezTo>
                    <a:cubicBezTo>
                      <a:pt x="1279439" y="1802404"/>
                      <a:pt x="1334139" y="1790512"/>
                      <a:pt x="1342463" y="1695386"/>
                    </a:cubicBezTo>
                    <a:cubicBezTo>
                      <a:pt x="1350787" y="1600260"/>
                      <a:pt x="1305600" y="1387416"/>
                      <a:pt x="1306789" y="1267319"/>
                    </a:cubicBezTo>
                    <a:cubicBezTo>
                      <a:pt x="1307978" y="1147222"/>
                      <a:pt x="1342462" y="1066365"/>
                      <a:pt x="1349597" y="974806"/>
                    </a:cubicBezTo>
                    <a:cubicBezTo>
                      <a:pt x="1356732" y="883247"/>
                      <a:pt x="1343651" y="796444"/>
                      <a:pt x="1349597" y="717965"/>
                    </a:cubicBezTo>
                    <a:cubicBezTo>
                      <a:pt x="1355543" y="639486"/>
                      <a:pt x="1375758" y="576465"/>
                      <a:pt x="1385271" y="503931"/>
                    </a:cubicBezTo>
                    <a:cubicBezTo>
                      <a:pt x="1394784" y="431397"/>
                      <a:pt x="1417377" y="350540"/>
                      <a:pt x="1406675" y="282763"/>
                    </a:cubicBezTo>
                    <a:cubicBezTo>
                      <a:pt x="1395973" y="214986"/>
                      <a:pt x="1357921" y="143641"/>
                      <a:pt x="1321059" y="97267"/>
                    </a:cubicBezTo>
                    <a:cubicBezTo>
                      <a:pt x="1284197" y="50893"/>
                      <a:pt x="1252090" y="17599"/>
                      <a:pt x="1185500" y="4519"/>
                    </a:cubicBezTo>
                    <a:cubicBezTo>
                      <a:pt x="1118910" y="-8561"/>
                      <a:pt x="995241" y="9276"/>
                      <a:pt x="928651" y="25923"/>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0" name="Ellipse 719"/>
              <p:cNvSpPr/>
              <p:nvPr/>
            </p:nvSpPr>
            <p:spPr>
              <a:xfrm>
                <a:off x="4299237" y="4214409"/>
                <a:ext cx="783280" cy="791939"/>
              </a:xfrm>
              <a:prstGeom prst="ellipse">
                <a:avLst/>
              </a:pr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1" name="Croix 720"/>
              <p:cNvSpPr/>
              <p:nvPr/>
            </p:nvSpPr>
            <p:spPr>
              <a:xfrm>
                <a:off x="4474540" y="4425552"/>
                <a:ext cx="408865" cy="379726"/>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2" name="Ellipse 721"/>
              <p:cNvSpPr/>
              <p:nvPr/>
            </p:nvSpPr>
            <p:spPr>
              <a:xfrm>
                <a:off x="4263713" y="1944305"/>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3" name="Ellipse 722"/>
              <p:cNvSpPr/>
              <p:nvPr/>
            </p:nvSpPr>
            <p:spPr>
              <a:xfrm>
                <a:off x="6484661" y="1469914"/>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4" name="Forme libre 723"/>
              <p:cNvSpPr/>
              <p:nvPr/>
            </p:nvSpPr>
            <p:spPr>
              <a:xfrm>
                <a:off x="4308663" y="2836840"/>
                <a:ext cx="283448" cy="602562"/>
              </a:xfrm>
              <a:custGeom>
                <a:avLst/>
                <a:gdLst>
                  <a:gd name="connsiteX0" fmla="*/ 100577 w 283448"/>
                  <a:gd name="connsiteY0" fmla="*/ 38348 h 602562"/>
                  <a:gd name="connsiteX1" fmla="*/ 157654 w 283448"/>
                  <a:gd name="connsiteY1" fmla="*/ 16944 h 602562"/>
                  <a:gd name="connsiteX2" fmla="*/ 164789 w 283448"/>
                  <a:gd name="connsiteY2" fmla="*/ 131096 h 602562"/>
                  <a:gd name="connsiteX3" fmla="*/ 171924 w 283448"/>
                  <a:gd name="connsiteY3" fmla="*/ 238112 h 602562"/>
                  <a:gd name="connsiteX4" fmla="*/ 171924 w 283448"/>
                  <a:gd name="connsiteY4" fmla="*/ 366533 h 602562"/>
                  <a:gd name="connsiteX5" fmla="*/ 271809 w 283448"/>
                  <a:gd name="connsiteY5" fmla="*/ 423608 h 602562"/>
                  <a:gd name="connsiteX6" fmla="*/ 278944 w 283448"/>
                  <a:gd name="connsiteY6" fmla="*/ 509222 h 602562"/>
                  <a:gd name="connsiteX7" fmla="*/ 278944 w 283448"/>
                  <a:gd name="connsiteY7" fmla="*/ 580567 h 602562"/>
                  <a:gd name="connsiteX8" fmla="*/ 221867 w 283448"/>
                  <a:gd name="connsiteY8" fmla="*/ 580567 h 602562"/>
                  <a:gd name="connsiteX9" fmla="*/ 214732 w 283448"/>
                  <a:gd name="connsiteY9" fmla="*/ 509222 h 602562"/>
                  <a:gd name="connsiteX10" fmla="*/ 207597 w 283448"/>
                  <a:gd name="connsiteY10" fmla="*/ 416474 h 602562"/>
                  <a:gd name="connsiteX11" fmla="*/ 136250 w 283448"/>
                  <a:gd name="connsiteY11" fmla="*/ 409339 h 602562"/>
                  <a:gd name="connsiteX12" fmla="*/ 72038 w 283448"/>
                  <a:gd name="connsiteY12" fmla="*/ 452146 h 602562"/>
                  <a:gd name="connsiteX13" fmla="*/ 72038 w 283448"/>
                  <a:gd name="connsiteY13" fmla="*/ 509222 h 602562"/>
                  <a:gd name="connsiteX14" fmla="*/ 79173 w 283448"/>
                  <a:gd name="connsiteY14" fmla="*/ 566298 h 602562"/>
                  <a:gd name="connsiteX15" fmla="*/ 43499 w 283448"/>
                  <a:gd name="connsiteY15" fmla="*/ 601970 h 602562"/>
                  <a:gd name="connsiteX16" fmla="*/ 691 w 283448"/>
                  <a:gd name="connsiteY16" fmla="*/ 537760 h 602562"/>
                  <a:gd name="connsiteX17" fmla="*/ 22095 w 283448"/>
                  <a:gd name="connsiteY17" fmla="*/ 430743 h 602562"/>
                  <a:gd name="connsiteX18" fmla="*/ 86307 w 283448"/>
                  <a:gd name="connsiteY18" fmla="*/ 366533 h 602562"/>
                  <a:gd name="connsiteX19" fmla="*/ 107712 w 283448"/>
                  <a:gd name="connsiteY19" fmla="*/ 366533 h 602562"/>
                  <a:gd name="connsiteX20" fmla="*/ 100577 w 283448"/>
                  <a:gd name="connsiteY20" fmla="*/ 38348 h 60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448" h="602562">
                    <a:moveTo>
                      <a:pt x="100577" y="38348"/>
                    </a:moveTo>
                    <a:cubicBezTo>
                      <a:pt x="108901" y="-19917"/>
                      <a:pt x="146952" y="1486"/>
                      <a:pt x="157654" y="16944"/>
                    </a:cubicBezTo>
                    <a:cubicBezTo>
                      <a:pt x="168356" y="32402"/>
                      <a:pt x="162411" y="94235"/>
                      <a:pt x="164789" y="131096"/>
                    </a:cubicBezTo>
                    <a:cubicBezTo>
                      <a:pt x="167167" y="167957"/>
                      <a:pt x="170735" y="198873"/>
                      <a:pt x="171924" y="238112"/>
                    </a:cubicBezTo>
                    <a:cubicBezTo>
                      <a:pt x="173113" y="277351"/>
                      <a:pt x="155277" y="335617"/>
                      <a:pt x="171924" y="366533"/>
                    </a:cubicBezTo>
                    <a:cubicBezTo>
                      <a:pt x="188571" y="397449"/>
                      <a:pt x="253972" y="399827"/>
                      <a:pt x="271809" y="423608"/>
                    </a:cubicBezTo>
                    <a:cubicBezTo>
                      <a:pt x="289646" y="447390"/>
                      <a:pt x="277755" y="483062"/>
                      <a:pt x="278944" y="509222"/>
                    </a:cubicBezTo>
                    <a:cubicBezTo>
                      <a:pt x="280133" y="535382"/>
                      <a:pt x="288457" y="568676"/>
                      <a:pt x="278944" y="580567"/>
                    </a:cubicBezTo>
                    <a:cubicBezTo>
                      <a:pt x="269431" y="592458"/>
                      <a:pt x="232569" y="592458"/>
                      <a:pt x="221867" y="580567"/>
                    </a:cubicBezTo>
                    <a:cubicBezTo>
                      <a:pt x="211165" y="568676"/>
                      <a:pt x="217110" y="536571"/>
                      <a:pt x="214732" y="509222"/>
                    </a:cubicBezTo>
                    <a:cubicBezTo>
                      <a:pt x="212354" y="481873"/>
                      <a:pt x="220677" y="433121"/>
                      <a:pt x="207597" y="416474"/>
                    </a:cubicBezTo>
                    <a:cubicBezTo>
                      <a:pt x="194517" y="399827"/>
                      <a:pt x="158843" y="403394"/>
                      <a:pt x="136250" y="409339"/>
                    </a:cubicBezTo>
                    <a:cubicBezTo>
                      <a:pt x="113657" y="415284"/>
                      <a:pt x="82740" y="435499"/>
                      <a:pt x="72038" y="452146"/>
                    </a:cubicBezTo>
                    <a:cubicBezTo>
                      <a:pt x="61336" y="468793"/>
                      <a:pt x="70849" y="490197"/>
                      <a:pt x="72038" y="509222"/>
                    </a:cubicBezTo>
                    <a:cubicBezTo>
                      <a:pt x="73227" y="528247"/>
                      <a:pt x="83929" y="550840"/>
                      <a:pt x="79173" y="566298"/>
                    </a:cubicBezTo>
                    <a:cubicBezTo>
                      <a:pt x="74417" y="581756"/>
                      <a:pt x="56579" y="606726"/>
                      <a:pt x="43499" y="601970"/>
                    </a:cubicBezTo>
                    <a:cubicBezTo>
                      <a:pt x="30419" y="597214"/>
                      <a:pt x="4258" y="566298"/>
                      <a:pt x="691" y="537760"/>
                    </a:cubicBezTo>
                    <a:cubicBezTo>
                      <a:pt x="-2876" y="509222"/>
                      <a:pt x="7826" y="459281"/>
                      <a:pt x="22095" y="430743"/>
                    </a:cubicBezTo>
                    <a:cubicBezTo>
                      <a:pt x="36364" y="402205"/>
                      <a:pt x="72038" y="377235"/>
                      <a:pt x="86307" y="366533"/>
                    </a:cubicBezTo>
                    <a:cubicBezTo>
                      <a:pt x="100576" y="355831"/>
                      <a:pt x="101766" y="423609"/>
                      <a:pt x="107712" y="366533"/>
                    </a:cubicBezTo>
                    <a:cubicBezTo>
                      <a:pt x="113658" y="309457"/>
                      <a:pt x="92253" y="96613"/>
                      <a:pt x="100577" y="38348"/>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25" name="Forme libre 724"/>
              <p:cNvSpPr/>
              <p:nvPr/>
            </p:nvSpPr>
            <p:spPr>
              <a:xfrm>
                <a:off x="4770994" y="2830524"/>
                <a:ext cx="235181" cy="660938"/>
              </a:xfrm>
              <a:custGeom>
                <a:avLst/>
                <a:gdLst>
                  <a:gd name="connsiteX0" fmla="*/ 37789 w 235181"/>
                  <a:gd name="connsiteY0" fmla="*/ 1857 h 660938"/>
                  <a:gd name="connsiteX1" fmla="*/ 87731 w 235181"/>
                  <a:gd name="connsiteY1" fmla="*/ 116008 h 660938"/>
                  <a:gd name="connsiteX2" fmla="*/ 109136 w 235181"/>
                  <a:gd name="connsiteY2" fmla="*/ 265832 h 660938"/>
                  <a:gd name="connsiteX3" fmla="*/ 109136 w 235181"/>
                  <a:gd name="connsiteY3" fmla="*/ 365714 h 660938"/>
                  <a:gd name="connsiteX4" fmla="*/ 109136 w 235181"/>
                  <a:gd name="connsiteY4" fmla="*/ 429924 h 660938"/>
                  <a:gd name="connsiteX5" fmla="*/ 9250 w 235181"/>
                  <a:gd name="connsiteY5" fmla="*/ 479866 h 660938"/>
                  <a:gd name="connsiteX6" fmla="*/ 9250 w 235181"/>
                  <a:gd name="connsiteY6" fmla="*/ 551210 h 660938"/>
                  <a:gd name="connsiteX7" fmla="*/ 52058 w 235181"/>
                  <a:gd name="connsiteY7" fmla="*/ 636824 h 660938"/>
                  <a:gd name="connsiteX8" fmla="*/ 166213 w 235181"/>
                  <a:gd name="connsiteY8" fmla="*/ 658227 h 660938"/>
                  <a:gd name="connsiteX9" fmla="*/ 230425 w 235181"/>
                  <a:gd name="connsiteY9" fmla="*/ 586883 h 660938"/>
                  <a:gd name="connsiteX10" fmla="*/ 230425 w 235181"/>
                  <a:gd name="connsiteY10" fmla="*/ 501269 h 660938"/>
                  <a:gd name="connsiteX11" fmla="*/ 230425 w 235181"/>
                  <a:gd name="connsiteY11" fmla="*/ 479866 h 660938"/>
                  <a:gd name="connsiteX12" fmla="*/ 187617 w 235181"/>
                  <a:gd name="connsiteY12" fmla="*/ 451328 h 660938"/>
                  <a:gd name="connsiteX13" fmla="*/ 187617 w 235181"/>
                  <a:gd name="connsiteY13" fmla="*/ 351445 h 660938"/>
                  <a:gd name="connsiteX14" fmla="*/ 173348 w 235181"/>
                  <a:gd name="connsiteY14" fmla="*/ 223025 h 660938"/>
                  <a:gd name="connsiteX15" fmla="*/ 159078 w 235181"/>
                  <a:gd name="connsiteY15" fmla="*/ 130277 h 660938"/>
                  <a:gd name="connsiteX16" fmla="*/ 144809 w 235181"/>
                  <a:gd name="connsiteY16" fmla="*/ 51798 h 660938"/>
                  <a:gd name="connsiteX17" fmla="*/ 37789 w 235181"/>
                  <a:gd name="connsiteY17" fmla="*/ 1857 h 66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181" h="660938">
                    <a:moveTo>
                      <a:pt x="37789" y="1857"/>
                    </a:moveTo>
                    <a:cubicBezTo>
                      <a:pt x="28276" y="12559"/>
                      <a:pt x="75840" y="72012"/>
                      <a:pt x="87731" y="116008"/>
                    </a:cubicBezTo>
                    <a:cubicBezTo>
                      <a:pt x="99622" y="160004"/>
                      <a:pt x="105569" y="224214"/>
                      <a:pt x="109136" y="265832"/>
                    </a:cubicBezTo>
                    <a:cubicBezTo>
                      <a:pt x="112703" y="307450"/>
                      <a:pt x="109136" y="365714"/>
                      <a:pt x="109136" y="365714"/>
                    </a:cubicBezTo>
                    <a:cubicBezTo>
                      <a:pt x="109136" y="393063"/>
                      <a:pt x="125784" y="410899"/>
                      <a:pt x="109136" y="429924"/>
                    </a:cubicBezTo>
                    <a:cubicBezTo>
                      <a:pt x="92488" y="448949"/>
                      <a:pt x="25898" y="459652"/>
                      <a:pt x="9250" y="479866"/>
                    </a:cubicBezTo>
                    <a:cubicBezTo>
                      <a:pt x="-7398" y="500080"/>
                      <a:pt x="2115" y="525050"/>
                      <a:pt x="9250" y="551210"/>
                    </a:cubicBezTo>
                    <a:cubicBezTo>
                      <a:pt x="16385" y="577370"/>
                      <a:pt x="25897" y="618988"/>
                      <a:pt x="52058" y="636824"/>
                    </a:cubicBezTo>
                    <a:cubicBezTo>
                      <a:pt x="78219" y="654660"/>
                      <a:pt x="136485" y="666551"/>
                      <a:pt x="166213" y="658227"/>
                    </a:cubicBezTo>
                    <a:cubicBezTo>
                      <a:pt x="195941" y="649904"/>
                      <a:pt x="219723" y="613043"/>
                      <a:pt x="230425" y="586883"/>
                    </a:cubicBezTo>
                    <a:cubicBezTo>
                      <a:pt x="241127" y="560723"/>
                      <a:pt x="230425" y="501269"/>
                      <a:pt x="230425" y="501269"/>
                    </a:cubicBezTo>
                    <a:cubicBezTo>
                      <a:pt x="230425" y="483433"/>
                      <a:pt x="237560" y="488190"/>
                      <a:pt x="230425" y="479866"/>
                    </a:cubicBezTo>
                    <a:cubicBezTo>
                      <a:pt x="223290" y="471543"/>
                      <a:pt x="194752" y="472731"/>
                      <a:pt x="187617" y="451328"/>
                    </a:cubicBezTo>
                    <a:cubicBezTo>
                      <a:pt x="180482" y="429925"/>
                      <a:pt x="189995" y="389495"/>
                      <a:pt x="187617" y="351445"/>
                    </a:cubicBezTo>
                    <a:cubicBezTo>
                      <a:pt x="185239" y="313395"/>
                      <a:pt x="178104" y="259886"/>
                      <a:pt x="173348" y="223025"/>
                    </a:cubicBezTo>
                    <a:cubicBezTo>
                      <a:pt x="168592" y="186164"/>
                      <a:pt x="163835" y="158815"/>
                      <a:pt x="159078" y="130277"/>
                    </a:cubicBezTo>
                    <a:cubicBezTo>
                      <a:pt x="154321" y="101739"/>
                      <a:pt x="162646" y="74390"/>
                      <a:pt x="144809" y="51798"/>
                    </a:cubicBezTo>
                    <a:cubicBezTo>
                      <a:pt x="126972" y="29206"/>
                      <a:pt x="47302" y="-8845"/>
                      <a:pt x="37789" y="1857"/>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694" name="Grouper 693"/>
            <p:cNvGrpSpPr/>
            <p:nvPr/>
          </p:nvGrpSpPr>
          <p:grpSpPr>
            <a:xfrm>
              <a:off x="2382160" y="5743400"/>
              <a:ext cx="711924" cy="748767"/>
              <a:chOff x="2035892" y="-1857"/>
              <a:chExt cx="5414563" cy="6024915"/>
            </a:xfrm>
          </p:grpSpPr>
          <p:sp>
            <p:nvSpPr>
              <p:cNvPr id="711" name="Bouée 710"/>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712" name="Rectangle 711"/>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3" name="Rectangle 712"/>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4" name="Forme libre 713"/>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15" name="Forme libre 714"/>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16" name="Forme libre 715"/>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695" name="Grouper 694"/>
            <p:cNvGrpSpPr/>
            <p:nvPr/>
          </p:nvGrpSpPr>
          <p:grpSpPr>
            <a:xfrm>
              <a:off x="3399943" y="5652497"/>
              <a:ext cx="821537" cy="862539"/>
              <a:chOff x="3119143" y="369136"/>
              <a:chExt cx="2425002" cy="2659327"/>
            </a:xfrm>
          </p:grpSpPr>
          <p:grpSp>
            <p:nvGrpSpPr>
              <p:cNvPr id="707" name="Grouper 706"/>
              <p:cNvGrpSpPr/>
              <p:nvPr/>
            </p:nvGrpSpPr>
            <p:grpSpPr>
              <a:xfrm>
                <a:off x="3119143" y="369136"/>
                <a:ext cx="2425002" cy="2659327"/>
                <a:chOff x="3119143" y="369136"/>
                <a:chExt cx="2425002" cy="2659327"/>
              </a:xfrm>
            </p:grpSpPr>
            <p:sp>
              <p:nvSpPr>
                <p:cNvPr id="709" name="Forme libre 708"/>
                <p:cNvSpPr/>
                <p:nvPr/>
              </p:nvSpPr>
              <p:spPr>
                <a:xfrm>
                  <a:off x="3119143" y="369136"/>
                  <a:ext cx="2425002" cy="2659327"/>
                </a:xfrm>
                <a:custGeom>
                  <a:avLst/>
                  <a:gdLst>
                    <a:gd name="connsiteX0" fmla="*/ 615959 w 2425002"/>
                    <a:gd name="connsiteY0" fmla="*/ 205854 h 2659327"/>
                    <a:gd name="connsiteX1" fmla="*/ 465955 w 2425002"/>
                    <a:gd name="connsiteY1" fmla="*/ 360851 h 2659327"/>
                    <a:gd name="connsiteX2" fmla="*/ 325951 w 2425002"/>
                    <a:gd name="connsiteY2" fmla="*/ 555847 h 2659327"/>
                    <a:gd name="connsiteX3" fmla="*/ 250949 w 2425002"/>
                    <a:gd name="connsiteY3" fmla="*/ 790843 h 2659327"/>
                    <a:gd name="connsiteX4" fmla="*/ 205948 w 2425002"/>
                    <a:gd name="connsiteY4" fmla="*/ 960840 h 2659327"/>
                    <a:gd name="connsiteX5" fmla="*/ 215948 w 2425002"/>
                    <a:gd name="connsiteY5" fmla="*/ 1055838 h 2659327"/>
                    <a:gd name="connsiteX6" fmla="*/ 260949 w 2425002"/>
                    <a:gd name="connsiteY6" fmla="*/ 1130837 h 2659327"/>
                    <a:gd name="connsiteX7" fmla="*/ 200948 w 2425002"/>
                    <a:gd name="connsiteY7" fmla="*/ 1230835 h 2659327"/>
                    <a:gd name="connsiteX8" fmla="*/ 95945 w 2425002"/>
                    <a:gd name="connsiteY8" fmla="*/ 1385832 h 2659327"/>
                    <a:gd name="connsiteX9" fmla="*/ 15943 w 2425002"/>
                    <a:gd name="connsiteY9" fmla="*/ 1505830 h 2659327"/>
                    <a:gd name="connsiteX10" fmla="*/ 942 w 2425002"/>
                    <a:gd name="connsiteY10" fmla="*/ 1530829 h 2659327"/>
                    <a:gd name="connsiteX11" fmla="*/ 30943 w 2425002"/>
                    <a:gd name="connsiteY11" fmla="*/ 1590828 h 2659327"/>
                    <a:gd name="connsiteX12" fmla="*/ 135946 w 2425002"/>
                    <a:gd name="connsiteY12" fmla="*/ 1635827 h 2659327"/>
                    <a:gd name="connsiteX13" fmla="*/ 185947 w 2425002"/>
                    <a:gd name="connsiteY13" fmla="*/ 1665827 h 2659327"/>
                    <a:gd name="connsiteX14" fmla="*/ 170947 w 2425002"/>
                    <a:gd name="connsiteY14" fmla="*/ 1715826 h 2659327"/>
                    <a:gd name="connsiteX15" fmla="*/ 145946 w 2425002"/>
                    <a:gd name="connsiteY15" fmla="*/ 1790825 h 2659327"/>
                    <a:gd name="connsiteX16" fmla="*/ 170947 w 2425002"/>
                    <a:gd name="connsiteY16" fmla="*/ 1815824 h 2659327"/>
                    <a:gd name="connsiteX17" fmla="*/ 265950 w 2425002"/>
                    <a:gd name="connsiteY17" fmla="*/ 1835824 h 2659327"/>
                    <a:gd name="connsiteX18" fmla="*/ 225948 w 2425002"/>
                    <a:gd name="connsiteY18" fmla="*/ 1865823 h 2659327"/>
                    <a:gd name="connsiteX19" fmla="*/ 170947 w 2425002"/>
                    <a:gd name="connsiteY19" fmla="*/ 1885823 h 2659327"/>
                    <a:gd name="connsiteX20" fmla="*/ 240949 w 2425002"/>
                    <a:gd name="connsiteY20" fmla="*/ 1975821 h 2659327"/>
                    <a:gd name="connsiteX21" fmla="*/ 250949 w 2425002"/>
                    <a:gd name="connsiteY21" fmla="*/ 1990821 h 2659327"/>
                    <a:gd name="connsiteX22" fmla="*/ 220948 w 2425002"/>
                    <a:gd name="connsiteY22" fmla="*/ 2070820 h 2659327"/>
                    <a:gd name="connsiteX23" fmla="*/ 210948 w 2425002"/>
                    <a:gd name="connsiteY23" fmla="*/ 2180818 h 2659327"/>
                    <a:gd name="connsiteX24" fmla="*/ 270950 w 2425002"/>
                    <a:gd name="connsiteY24" fmla="*/ 2305815 h 2659327"/>
                    <a:gd name="connsiteX25" fmla="*/ 500956 w 2425002"/>
                    <a:gd name="connsiteY25" fmla="*/ 2330815 h 2659327"/>
                    <a:gd name="connsiteX26" fmla="*/ 685961 w 2425002"/>
                    <a:gd name="connsiteY26" fmla="*/ 2300815 h 2659327"/>
                    <a:gd name="connsiteX27" fmla="*/ 770963 w 2425002"/>
                    <a:gd name="connsiteY27" fmla="*/ 2340815 h 2659327"/>
                    <a:gd name="connsiteX28" fmla="*/ 795964 w 2425002"/>
                    <a:gd name="connsiteY28" fmla="*/ 2505812 h 2659327"/>
                    <a:gd name="connsiteX29" fmla="*/ 800964 w 2425002"/>
                    <a:gd name="connsiteY29" fmla="*/ 2645809 h 2659327"/>
                    <a:gd name="connsiteX30" fmla="*/ 1105973 w 2425002"/>
                    <a:gd name="connsiteY30" fmla="*/ 2630809 h 2659327"/>
                    <a:gd name="connsiteX31" fmla="*/ 1460982 w 2425002"/>
                    <a:gd name="connsiteY31" fmla="*/ 2650809 h 2659327"/>
                    <a:gd name="connsiteX32" fmla="*/ 1785991 w 2425002"/>
                    <a:gd name="connsiteY32" fmla="*/ 2650809 h 2659327"/>
                    <a:gd name="connsiteX33" fmla="*/ 2010997 w 2425002"/>
                    <a:gd name="connsiteY33" fmla="*/ 2650809 h 2659327"/>
                    <a:gd name="connsiteX34" fmla="*/ 2090999 w 2425002"/>
                    <a:gd name="connsiteY34" fmla="*/ 2650809 h 2659327"/>
                    <a:gd name="connsiteX35" fmla="*/ 2045998 w 2425002"/>
                    <a:gd name="connsiteY35" fmla="*/ 2535811 h 2659327"/>
                    <a:gd name="connsiteX36" fmla="*/ 1965996 w 2425002"/>
                    <a:gd name="connsiteY36" fmla="*/ 2315815 h 2659327"/>
                    <a:gd name="connsiteX37" fmla="*/ 1965996 w 2425002"/>
                    <a:gd name="connsiteY37" fmla="*/ 2155818 h 2659327"/>
                    <a:gd name="connsiteX38" fmla="*/ 1965996 w 2425002"/>
                    <a:gd name="connsiteY38" fmla="*/ 2005821 h 2659327"/>
                    <a:gd name="connsiteX39" fmla="*/ 2025998 w 2425002"/>
                    <a:gd name="connsiteY39" fmla="*/ 1820824 h 2659327"/>
                    <a:gd name="connsiteX40" fmla="*/ 2166001 w 2425002"/>
                    <a:gd name="connsiteY40" fmla="*/ 1615828 h 2659327"/>
                    <a:gd name="connsiteX41" fmla="*/ 2306005 w 2425002"/>
                    <a:gd name="connsiteY41" fmla="*/ 1450831 h 2659327"/>
                    <a:gd name="connsiteX42" fmla="*/ 2406008 w 2425002"/>
                    <a:gd name="connsiteY42" fmla="*/ 1140836 h 2659327"/>
                    <a:gd name="connsiteX43" fmla="*/ 2416008 w 2425002"/>
                    <a:gd name="connsiteY43" fmla="*/ 845842 h 2659327"/>
                    <a:gd name="connsiteX44" fmla="*/ 2306005 w 2425002"/>
                    <a:gd name="connsiteY44" fmla="*/ 480849 h 2659327"/>
                    <a:gd name="connsiteX45" fmla="*/ 2090999 w 2425002"/>
                    <a:gd name="connsiteY45" fmla="*/ 230853 h 2659327"/>
                    <a:gd name="connsiteX46" fmla="*/ 1735990 w 2425002"/>
                    <a:gd name="connsiteY46" fmla="*/ 40857 h 2659327"/>
                    <a:gd name="connsiteX47" fmla="*/ 1200975 w 2425002"/>
                    <a:gd name="connsiteY47" fmla="*/ 857 h 2659327"/>
                    <a:gd name="connsiteX48" fmla="*/ 870966 w 2425002"/>
                    <a:gd name="connsiteY48" fmla="*/ 60856 h 2659327"/>
                    <a:gd name="connsiteX49" fmla="*/ 615959 w 2425002"/>
                    <a:gd name="connsiteY49" fmla="*/ 205854 h 2659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425002" h="2659327">
                      <a:moveTo>
                        <a:pt x="615959" y="205854"/>
                      </a:moveTo>
                      <a:cubicBezTo>
                        <a:pt x="548457" y="255853"/>
                        <a:pt x="514290" y="302519"/>
                        <a:pt x="465955" y="360851"/>
                      </a:cubicBezTo>
                      <a:cubicBezTo>
                        <a:pt x="417620" y="419183"/>
                        <a:pt x="361785" y="484182"/>
                        <a:pt x="325951" y="555847"/>
                      </a:cubicBezTo>
                      <a:cubicBezTo>
                        <a:pt x="290117" y="627512"/>
                        <a:pt x="270949" y="723344"/>
                        <a:pt x="250949" y="790843"/>
                      </a:cubicBezTo>
                      <a:cubicBezTo>
                        <a:pt x="230949" y="858342"/>
                        <a:pt x="211781" y="916674"/>
                        <a:pt x="205948" y="960840"/>
                      </a:cubicBezTo>
                      <a:cubicBezTo>
                        <a:pt x="200115" y="1005006"/>
                        <a:pt x="206781" y="1027505"/>
                        <a:pt x="215948" y="1055838"/>
                      </a:cubicBezTo>
                      <a:cubicBezTo>
                        <a:pt x="225115" y="1084171"/>
                        <a:pt x="263449" y="1101671"/>
                        <a:pt x="260949" y="1130837"/>
                      </a:cubicBezTo>
                      <a:cubicBezTo>
                        <a:pt x="258449" y="1160003"/>
                        <a:pt x="228449" y="1188336"/>
                        <a:pt x="200948" y="1230835"/>
                      </a:cubicBezTo>
                      <a:cubicBezTo>
                        <a:pt x="173447" y="1273334"/>
                        <a:pt x="126779" y="1340000"/>
                        <a:pt x="95945" y="1385832"/>
                      </a:cubicBezTo>
                      <a:cubicBezTo>
                        <a:pt x="65111" y="1431665"/>
                        <a:pt x="31777" y="1481664"/>
                        <a:pt x="15943" y="1505830"/>
                      </a:cubicBezTo>
                      <a:cubicBezTo>
                        <a:pt x="109" y="1529996"/>
                        <a:pt x="-1558" y="1516663"/>
                        <a:pt x="942" y="1530829"/>
                      </a:cubicBezTo>
                      <a:cubicBezTo>
                        <a:pt x="3442" y="1544995"/>
                        <a:pt x="8442" y="1573328"/>
                        <a:pt x="30943" y="1590828"/>
                      </a:cubicBezTo>
                      <a:cubicBezTo>
                        <a:pt x="53444" y="1608328"/>
                        <a:pt x="110112" y="1623327"/>
                        <a:pt x="135946" y="1635827"/>
                      </a:cubicBezTo>
                      <a:cubicBezTo>
                        <a:pt x="161780" y="1648327"/>
                        <a:pt x="180113" y="1652494"/>
                        <a:pt x="185947" y="1665827"/>
                      </a:cubicBezTo>
                      <a:cubicBezTo>
                        <a:pt x="191780" y="1679160"/>
                        <a:pt x="177614" y="1694993"/>
                        <a:pt x="170947" y="1715826"/>
                      </a:cubicBezTo>
                      <a:cubicBezTo>
                        <a:pt x="164280" y="1736659"/>
                        <a:pt x="145946" y="1774159"/>
                        <a:pt x="145946" y="1790825"/>
                      </a:cubicBezTo>
                      <a:cubicBezTo>
                        <a:pt x="145946" y="1807491"/>
                        <a:pt x="150946" y="1808324"/>
                        <a:pt x="170947" y="1815824"/>
                      </a:cubicBezTo>
                      <a:cubicBezTo>
                        <a:pt x="190948" y="1823324"/>
                        <a:pt x="256783" y="1827491"/>
                        <a:pt x="265950" y="1835824"/>
                      </a:cubicBezTo>
                      <a:cubicBezTo>
                        <a:pt x="275117" y="1844157"/>
                        <a:pt x="241782" y="1857490"/>
                        <a:pt x="225948" y="1865823"/>
                      </a:cubicBezTo>
                      <a:cubicBezTo>
                        <a:pt x="210114" y="1874156"/>
                        <a:pt x="168447" y="1867490"/>
                        <a:pt x="170947" y="1885823"/>
                      </a:cubicBezTo>
                      <a:cubicBezTo>
                        <a:pt x="173447" y="1904156"/>
                        <a:pt x="227615" y="1958321"/>
                        <a:pt x="240949" y="1975821"/>
                      </a:cubicBezTo>
                      <a:cubicBezTo>
                        <a:pt x="254283" y="1993321"/>
                        <a:pt x="254282" y="1974988"/>
                        <a:pt x="250949" y="1990821"/>
                      </a:cubicBezTo>
                      <a:cubicBezTo>
                        <a:pt x="247615" y="2006654"/>
                        <a:pt x="227615" y="2039154"/>
                        <a:pt x="220948" y="2070820"/>
                      </a:cubicBezTo>
                      <a:cubicBezTo>
                        <a:pt x="214281" y="2102486"/>
                        <a:pt x="202614" y="2141652"/>
                        <a:pt x="210948" y="2180818"/>
                      </a:cubicBezTo>
                      <a:cubicBezTo>
                        <a:pt x="219282" y="2219984"/>
                        <a:pt x="222615" y="2280816"/>
                        <a:pt x="270950" y="2305815"/>
                      </a:cubicBezTo>
                      <a:cubicBezTo>
                        <a:pt x="319285" y="2330815"/>
                        <a:pt x="431788" y="2331648"/>
                        <a:pt x="500956" y="2330815"/>
                      </a:cubicBezTo>
                      <a:cubicBezTo>
                        <a:pt x="570124" y="2329982"/>
                        <a:pt x="640960" y="2299148"/>
                        <a:pt x="685961" y="2300815"/>
                      </a:cubicBezTo>
                      <a:cubicBezTo>
                        <a:pt x="730962" y="2302482"/>
                        <a:pt x="752629" y="2306649"/>
                        <a:pt x="770963" y="2340815"/>
                      </a:cubicBezTo>
                      <a:cubicBezTo>
                        <a:pt x="789297" y="2374981"/>
                        <a:pt x="790964" y="2454980"/>
                        <a:pt x="795964" y="2505812"/>
                      </a:cubicBezTo>
                      <a:cubicBezTo>
                        <a:pt x="800964" y="2556644"/>
                        <a:pt x="749296" y="2624976"/>
                        <a:pt x="800964" y="2645809"/>
                      </a:cubicBezTo>
                      <a:cubicBezTo>
                        <a:pt x="852632" y="2666642"/>
                        <a:pt x="995970" y="2629976"/>
                        <a:pt x="1105973" y="2630809"/>
                      </a:cubicBezTo>
                      <a:cubicBezTo>
                        <a:pt x="1215976" y="2631642"/>
                        <a:pt x="1347646" y="2647476"/>
                        <a:pt x="1460982" y="2650809"/>
                      </a:cubicBezTo>
                      <a:cubicBezTo>
                        <a:pt x="1574318" y="2654142"/>
                        <a:pt x="1785991" y="2650809"/>
                        <a:pt x="1785991" y="2650809"/>
                      </a:cubicBezTo>
                      <a:lnTo>
                        <a:pt x="2010997" y="2650809"/>
                      </a:lnTo>
                      <a:cubicBezTo>
                        <a:pt x="2061832" y="2650809"/>
                        <a:pt x="2085166" y="2669975"/>
                        <a:pt x="2090999" y="2650809"/>
                      </a:cubicBezTo>
                      <a:cubicBezTo>
                        <a:pt x="2096833" y="2631643"/>
                        <a:pt x="2066832" y="2591643"/>
                        <a:pt x="2045998" y="2535811"/>
                      </a:cubicBezTo>
                      <a:cubicBezTo>
                        <a:pt x="2025164" y="2479979"/>
                        <a:pt x="1979330" y="2379147"/>
                        <a:pt x="1965996" y="2315815"/>
                      </a:cubicBezTo>
                      <a:cubicBezTo>
                        <a:pt x="1952662" y="2252483"/>
                        <a:pt x="1965996" y="2155818"/>
                        <a:pt x="1965996" y="2155818"/>
                      </a:cubicBezTo>
                      <a:cubicBezTo>
                        <a:pt x="1965996" y="2104152"/>
                        <a:pt x="1955996" y="2061653"/>
                        <a:pt x="1965996" y="2005821"/>
                      </a:cubicBezTo>
                      <a:cubicBezTo>
                        <a:pt x="1975996" y="1949989"/>
                        <a:pt x="1992664" y="1885823"/>
                        <a:pt x="2025998" y="1820824"/>
                      </a:cubicBezTo>
                      <a:cubicBezTo>
                        <a:pt x="2059332" y="1755825"/>
                        <a:pt x="2119333" y="1677493"/>
                        <a:pt x="2166001" y="1615828"/>
                      </a:cubicBezTo>
                      <a:cubicBezTo>
                        <a:pt x="2212669" y="1554163"/>
                        <a:pt x="2266004" y="1529996"/>
                        <a:pt x="2306005" y="1450831"/>
                      </a:cubicBezTo>
                      <a:cubicBezTo>
                        <a:pt x="2346006" y="1371666"/>
                        <a:pt x="2387674" y="1241668"/>
                        <a:pt x="2406008" y="1140836"/>
                      </a:cubicBezTo>
                      <a:cubicBezTo>
                        <a:pt x="2424342" y="1040005"/>
                        <a:pt x="2432675" y="955840"/>
                        <a:pt x="2416008" y="845842"/>
                      </a:cubicBezTo>
                      <a:cubicBezTo>
                        <a:pt x="2399341" y="735844"/>
                        <a:pt x="2360173" y="583347"/>
                        <a:pt x="2306005" y="480849"/>
                      </a:cubicBezTo>
                      <a:cubicBezTo>
                        <a:pt x="2251837" y="378351"/>
                        <a:pt x="2186001" y="304185"/>
                        <a:pt x="2090999" y="230853"/>
                      </a:cubicBezTo>
                      <a:cubicBezTo>
                        <a:pt x="1995997" y="157521"/>
                        <a:pt x="1884327" y="79190"/>
                        <a:pt x="1735990" y="40857"/>
                      </a:cubicBezTo>
                      <a:cubicBezTo>
                        <a:pt x="1587653" y="2524"/>
                        <a:pt x="1345146" y="-2476"/>
                        <a:pt x="1200975" y="857"/>
                      </a:cubicBezTo>
                      <a:cubicBezTo>
                        <a:pt x="1056804" y="4190"/>
                        <a:pt x="968469" y="27523"/>
                        <a:pt x="870966" y="60856"/>
                      </a:cubicBezTo>
                      <a:cubicBezTo>
                        <a:pt x="773463" y="94189"/>
                        <a:pt x="683461" y="155855"/>
                        <a:pt x="615959" y="205854"/>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0" name="Forme libre 709"/>
                <p:cNvSpPr/>
                <p:nvPr/>
              </p:nvSpPr>
              <p:spPr>
                <a:xfrm>
                  <a:off x="3601974" y="583062"/>
                  <a:ext cx="1734134" cy="1486623"/>
                </a:xfrm>
                <a:custGeom>
                  <a:avLst/>
                  <a:gdLst>
                    <a:gd name="connsiteX0" fmla="*/ 488138 w 1734134"/>
                    <a:gd name="connsiteY0" fmla="*/ 881911 h 1486623"/>
                    <a:gd name="connsiteX1" fmla="*/ 473137 w 1734134"/>
                    <a:gd name="connsiteY1" fmla="*/ 951910 h 1486623"/>
                    <a:gd name="connsiteX2" fmla="*/ 508138 w 1734134"/>
                    <a:gd name="connsiteY2" fmla="*/ 1036908 h 1486623"/>
                    <a:gd name="connsiteX3" fmla="*/ 658142 w 1734134"/>
                    <a:gd name="connsiteY3" fmla="*/ 1096907 h 1486623"/>
                    <a:gd name="connsiteX4" fmla="*/ 788146 w 1734134"/>
                    <a:gd name="connsiteY4" fmla="*/ 1136907 h 1486623"/>
                    <a:gd name="connsiteX5" fmla="*/ 873148 w 1734134"/>
                    <a:gd name="connsiteY5" fmla="*/ 1291904 h 1486623"/>
                    <a:gd name="connsiteX6" fmla="*/ 938150 w 1734134"/>
                    <a:gd name="connsiteY6" fmla="*/ 1466901 h 1486623"/>
                    <a:gd name="connsiteX7" fmla="*/ 1028153 w 1734134"/>
                    <a:gd name="connsiteY7" fmla="*/ 1471901 h 1486623"/>
                    <a:gd name="connsiteX8" fmla="*/ 1038153 w 1734134"/>
                    <a:gd name="connsiteY8" fmla="*/ 1371902 h 1486623"/>
                    <a:gd name="connsiteX9" fmla="*/ 1048153 w 1734134"/>
                    <a:gd name="connsiteY9" fmla="*/ 1296904 h 1486623"/>
                    <a:gd name="connsiteX10" fmla="*/ 1118155 w 1734134"/>
                    <a:gd name="connsiteY10" fmla="*/ 1366902 h 1486623"/>
                    <a:gd name="connsiteX11" fmla="*/ 1298160 w 1734134"/>
                    <a:gd name="connsiteY11" fmla="*/ 1361903 h 1486623"/>
                    <a:gd name="connsiteX12" fmla="*/ 1363162 w 1734134"/>
                    <a:gd name="connsiteY12" fmla="*/ 1266904 h 1486623"/>
                    <a:gd name="connsiteX13" fmla="*/ 1388162 w 1734134"/>
                    <a:gd name="connsiteY13" fmla="*/ 1196906 h 1486623"/>
                    <a:gd name="connsiteX14" fmla="*/ 1488165 w 1734134"/>
                    <a:gd name="connsiteY14" fmla="*/ 1196906 h 1486623"/>
                    <a:gd name="connsiteX15" fmla="*/ 1583168 w 1734134"/>
                    <a:gd name="connsiteY15" fmla="*/ 1141907 h 1486623"/>
                    <a:gd name="connsiteX16" fmla="*/ 1618169 w 1734134"/>
                    <a:gd name="connsiteY16" fmla="*/ 1046908 h 1486623"/>
                    <a:gd name="connsiteX17" fmla="*/ 1618169 w 1734134"/>
                    <a:gd name="connsiteY17" fmla="*/ 1006909 h 1486623"/>
                    <a:gd name="connsiteX18" fmla="*/ 1708171 w 1734134"/>
                    <a:gd name="connsiteY18" fmla="*/ 881911 h 1486623"/>
                    <a:gd name="connsiteX19" fmla="*/ 1733172 w 1734134"/>
                    <a:gd name="connsiteY19" fmla="*/ 766913 h 1486623"/>
                    <a:gd name="connsiteX20" fmla="*/ 1718171 w 1734134"/>
                    <a:gd name="connsiteY20" fmla="*/ 641916 h 1486623"/>
                    <a:gd name="connsiteX21" fmla="*/ 1623169 w 1734134"/>
                    <a:gd name="connsiteY21" fmla="*/ 501918 h 1486623"/>
                    <a:gd name="connsiteX22" fmla="*/ 1653170 w 1734134"/>
                    <a:gd name="connsiteY22" fmla="*/ 451919 h 1486623"/>
                    <a:gd name="connsiteX23" fmla="*/ 1618169 w 1734134"/>
                    <a:gd name="connsiteY23" fmla="*/ 356921 h 1486623"/>
                    <a:gd name="connsiteX24" fmla="*/ 1543167 w 1734134"/>
                    <a:gd name="connsiteY24" fmla="*/ 301922 h 1486623"/>
                    <a:gd name="connsiteX25" fmla="*/ 1543167 w 1734134"/>
                    <a:gd name="connsiteY25" fmla="*/ 246923 h 1486623"/>
                    <a:gd name="connsiteX26" fmla="*/ 1473165 w 1734134"/>
                    <a:gd name="connsiteY26" fmla="*/ 176924 h 1486623"/>
                    <a:gd name="connsiteX27" fmla="*/ 1438164 w 1734134"/>
                    <a:gd name="connsiteY27" fmla="*/ 181924 h 1486623"/>
                    <a:gd name="connsiteX28" fmla="*/ 1373162 w 1734134"/>
                    <a:gd name="connsiteY28" fmla="*/ 136925 h 1486623"/>
                    <a:gd name="connsiteX29" fmla="*/ 1313160 w 1734134"/>
                    <a:gd name="connsiteY29" fmla="*/ 116925 h 1486623"/>
                    <a:gd name="connsiteX30" fmla="*/ 1248159 w 1734134"/>
                    <a:gd name="connsiteY30" fmla="*/ 121925 h 1486623"/>
                    <a:gd name="connsiteX31" fmla="*/ 1193157 w 1734134"/>
                    <a:gd name="connsiteY31" fmla="*/ 51926 h 1486623"/>
                    <a:gd name="connsiteX32" fmla="*/ 1118155 w 1734134"/>
                    <a:gd name="connsiteY32" fmla="*/ 26927 h 1486623"/>
                    <a:gd name="connsiteX33" fmla="*/ 1018152 w 1734134"/>
                    <a:gd name="connsiteY33" fmla="*/ 26927 h 1486623"/>
                    <a:gd name="connsiteX34" fmla="*/ 948150 w 1734134"/>
                    <a:gd name="connsiteY34" fmla="*/ 6927 h 1486623"/>
                    <a:gd name="connsiteX35" fmla="*/ 848148 w 1734134"/>
                    <a:gd name="connsiteY35" fmla="*/ 1927 h 1486623"/>
                    <a:gd name="connsiteX36" fmla="*/ 783146 w 1734134"/>
                    <a:gd name="connsiteY36" fmla="*/ 36927 h 1486623"/>
                    <a:gd name="connsiteX37" fmla="*/ 668143 w 1734134"/>
                    <a:gd name="connsiteY37" fmla="*/ 31927 h 1486623"/>
                    <a:gd name="connsiteX38" fmla="*/ 563140 w 1734134"/>
                    <a:gd name="connsiteY38" fmla="*/ 51926 h 1486623"/>
                    <a:gd name="connsiteX39" fmla="*/ 533139 w 1734134"/>
                    <a:gd name="connsiteY39" fmla="*/ 96926 h 1486623"/>
                    <a:gd name="connsiteX40" fmla="*/ 383135 w 1734134"/>
                    <a:gd name="connsiteY40" fmla="*/ 106925 h 1486623"/>
                    <a:gd name="connsiteX41" fmla="*/ 328133 w 1734134"/>
                    <a:gd name="connsiteY41" fmla="*/ 156925 h 1486623"/>
                    <a:gd name="connsiteX42" fmla="*/ 283132 w 1734134"/>
                    <a:gd name="connsiteY42" fmla="*/ 206924 h 1486623"/>
                    <a:gd name="connsiteX43" fmla="*/ 223131 w 1734134"/>
                    <a:gd name="connsiteY43" fmla="*/ 221923 h 1486623"/>
                    <a:gd name="connsiteX44" fmla="*/ 143128 w 1734134"/>
                    <a:gd name="connsiteY44" fmla="*/ 271922 h 1486623"/>
                    <a:gd name="connsiteX45" fmla="*/ 158129 w 1734134"/>
                    <a:gd name="connsiteY45" fmla="*/ 326921 h 1486623"/>
                    <a:gd name="connsiteX46" fmla="*/ 68126 w 1734134"/>
                    <a:gd name="connsiteY46" fmla="*/ 401920 h 1486623"/>
                    <a:gd name="connsiteX47" fmla="*/ 8125 w 1734134"/>
                    <a:gd name="connsiteY47" fmla="*/ 496918 h 1486623"/>
                    <a:gd name="connsiteX48" fmla="*/ 13125 w 1734134"/>
                    <a:gd name="connsiteY48" fmla="*/ 651915 h 1486623"/>
                    <a:gd name="connsiteX49" fmla="*/ 123128 w 1734134"/>
                    <a:gd name="connsiteY49" fmla="*/ 711914 h 1486623"/>
                    <a:gd name="connsiteX50" fmla="*/ 123128 w 1734134"/>
                    <a:gd name="connsiteY50" fmla="*/ 786913 h 1486623"/>
                    <a:gd name="connsiteX51" fmla="*/ 348134 w 1734134"/>
                    <a:gd name="connsiteY51" fmla="*/ 876911 h 1486623"/>
                    <a:gd name="connsiteX52" fmla="*/ 488138 w 1734134"/>
                    <a:gd name="connsiteY52" fmla="*/ 881911 h 1486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734134" h="1486623">
                      <a:moveTo>
                        <a:pt x="488138" y="881911"/>
                      </a:moveTo>
                      <a:cubicBezTo>
                        <a:pt x="508972" y="894411"/>
                        <a:pt x="469804" y="926077"/>
                        <a:pt x="473137" y="951910"/>
                      </a:cubicBezTo>
                      <a:cubicBezTo>
                        <a:pt x="476470" y="977743"/>
                        <a:pt x="477304" y="1012742"/>
                        <a:pt x="508138" y="1036908"/>
                      </a:cubicBezTo>
                      <a:cubicBezTo>
                        <a:pt x="538972" y="1061074"/>
                        <a:pt x="611474" y="1080240"/>
                        <a:pt x="658142" y="1096907"/>
                      </a:cubicBezTo>
                      <a:cubicBezTo>
                        <a:pt x="704810" y="1113574"/>
                        <a:pt x="752312" y="1104408"/>
                        <a:pt x="788146" y="1136907"/>
                      </a:cubicBezTo>
                      <a:cubicBezTo>
                        <a:pt x="823980" y="1169406"/>
                        <a:pt x="848147" y="1236905"/>
                        <a:pt x="873148" y="1291904"/>
                      </a:cubicBezTo>
                      <a:cubicBezTo>
                        <a:pt x="898149" y="1346903"/>
                        <a:pt x="912316" y="1436902"/>
                        <a:pt x="938150" y="1466901"/>
                      </a:cubicBezTo>
                      <a:cubicBezTo>
                        <a:pt x="963984" y="1496901"/>
                        <a:pt x="1011486" y="1487734"/>
                        <a:pt x="1028153" y="1471901"/>
                      </a:cubicBezTo>
                      <a:cubicBezTo>
                        <a:pt x="1044820" y="1456068"/>
                        <a:pt x="1034820" y="1401068"/>
                        <a:pt x="1038153" y="1371902"/>
                      </a:cubicBezTo>
                      <a:cubicBezTo>
                        <a:pt x="1041486" y="1342736"/>
                        <a:pt x="1034819" y="1297737"/>
                        <a:pt x="1048153" y="1296904"/>
                      </a:cubicBezTo>
                      <a:cubicBezTo>
                        <a:pt x="1061487" y="1296071"/>
                        <a:pt x="1076487" y="1356069"/>
                        <a:pt x="1118155" y="1366902"/>
                      </a:cubicBezTo>
                      <a:cubicBezTo>
                        <a:pt x="1159823" y="1377735"/>
                        <a:pt x="1257325" y="1378569"/>
                        <a:pt x="1298160" y="1361903"/>
                      </a:cubicBezTo>
                      <a:cubicBezTo>
                        <a:pt x="1338995" y="1345237"/>
                        <a:pt x="1348162" y="1294403"/>
                        <a:pt x="1363162" y="1266904"/>
                      </a:cubicBezTo>
                      <a:cubicBezTo>
                        <a:pt x="1378162" y="1239405"/>
                        <a:pt x="1367328" y="1208572"/>
                        <a:pt x="1388162" y="1196906"/>
                      </a:cubicBezTo>
                      <a:cubicBezTo>
                        <a:pt x="1408996" y="1185240"/>
                        <a:pt x="1455664" y="1206073"/>
                        <a:pt x="1488165" y="1196906"/>
                      </a:cubicBezTo>
                      <a:cubicBezTo>
                        <a:pt x="1520666" y="1187740"/>
                        <a:pt x="1561501" y="1166907"/>
                        <a:pt x="1583168" y="1141907"/>
                      </a:cubicBezTo>
                      <a:cubicBezTo>
                        <a:pt x="1604835" y="1116907"/>
                        <a:pt x="1612336" y="1069408"/>
                        <a:pt x="1618169" y="1046908"/>
                      </a:cubicBezTo>
                      <a:cubicBezTo>
                        <a:pt x="1624003" y="1024408"/>
                        <a:pt x="1603169" y="1034408"/>
                        <a:pt x="1618169" y="1006909"/>
                      </a:cubicBezTo>
                      <a:cubicBezTo>
                        <a:pt x="1633169" y="979410"/>
                        <a:pt x="1689004" y="921910"/>
                        <a:pt x="1708171" y="881911"/>
                      </a:cubicBezTo>
                      <a:cubicBezTo>
                        <a:pt x="1727338" y="841912"/>
                        <a:pt x="1731505" y="806912"/>
                        <a:pt x="1733172" y="766913"/>
                      </a:cubicBezTo>
                      <a:cubicBezTo>
                        <a:pt x="1734839" y="726914"/>
                        <a:pt x="1736505" y="686082"/>
                        <a:pt x="1718171" y="641916"/>
                      </a:cubicBezTo>
                      <a:cubicBezTo>
                        <a:pt x="1699837" y="597750"/>
                        <a:pt x="1634003" y="533584"/>
                        <a:pt x="1623169" y="501918"/>
                      </a:cubicBezTo>
                      <a:cubicBezTo>
                        <a:pt x="1612336" y="470252"/>
                        <a:pt x="1654003" y="476085"/>
                        <a:pt x="1653170" y="451919"/>
                      </a:cubicBezTo>
                      <a:cubicBezTo>
                        <a:pt x="1652337" y="427753"/>
                        <a:pt x="1636503" y="381920"/>
                        <a:pt x="1618169" y="356921"/>
                      </a:cubicBezTo>
                      <a:cubicBezTo>
                        <a:pt x="1599835" y="331921"/>
                        <a:pt x="1555667" y="320255"/>
                        <a:pt x="1543167" y="301922"/>
                      </a:cubicBezTo>
                      <a:cubicBezTo>
                        <a:pt x="1530667" y="283589"/>
                        <a:pt x="1554834" y="267756"/>
                        <a:pt x="1543167" y="246923"/>
                      </a:cubicBezTo>
                      <a:cubicBezTo>
                        <a:pt x="1531500" y="226090"/>
                        <a:pt x="1490666" y="187757"/>
                        <a:pt x="1473165" y="176924"/>
                      </a:cubicBezTo>
                      <a:cubicBezTo>
                        <a:pt x="1455665" y="166091"/>
                        <a:pt x="1454831" y="188590"/>
                        <a:pt x="1438164" y="181924"/>
                      </a:cubicBezTo>
                      <a:cubicBezTo>
                        <a:pt x="1421497" y="175258"/>
                        <a:pt x="1393996" y="147758"/>
                        <a:pt x="1373162" y="136925"/>
                      </a:cubicBezTo>
                      <a:cubicBezTo>
                        <a:pt x="1352328" y="126092"/>
                        <a:pt x="1333994" y="119425"/>
                        <a:pt x="1313160" y="116925"/>
                      </a:cubicBezTo>
                      <a:cubicBezTo>
                        <a:pt x="1292326" y="114425"/>
                        <a:pt x="1268159" y="132758"/>
                        <a:pt x="1248159" y="121925"/>
                      </a:cubicBezTo>
                      <a:cubicBezTo>
                        <a:pt x="1228159" y="111092"/>
                        <a:pt x="1214824" y="67759"/>
                        <a:pt x="1193157" y="51926"/>
                      </a:cubicBezTo>
                      <a:cubicBezTo>
                        <a:pt x="1171490" y="36093"/>
                        <a:pt x="1147322" y="31093"/>
                        <a:pt x="1118155" y="26927"/>
                      </a:cubicBezTo>
                      <a:cubicBezTo>
                        <a:pt x="1088988" y="22761"/>
                        <a:pt x="1046486" y="30260"/>
                        <a:pt x="1018152" y="26927"/>
                      </a:cubicBezTo>
                      <a:cubicBezTo>
                        <a:pt x="989818" y="23594"/>
                        <a:pt x="976484" y="11094"/>
                        <a:pt x="948150" y="6927"/>
                      </a:cubicBezTo>
                      <a:cubicBezTo>
                        <a:pt x="919816" y="2760"/>
                        <a:pt x="875649" y="-3073"/>
                        <a:pt x="848148" y="1927"/>
                      </a:cubicBezTo>
                      <a:cubicBezTo>
                        <a:pt x="820647" y="6927"/>
                        <a:pt x="813147" y="31927"/>
                        <a:pt x="783146" y="36927"/>
                      </a:cubicBezTo>
                      <a:cubicBezTo>
                        <a:pt x="753145" y="41927"/>
                        <a:pt x="704811" y="29427"/>
                        <a:pt x="668143" y="31927"/>
                      </a:cubicBezTo>
                      <a:cubicBezTo>
                        <a:pt x="631475" y="34427"/>
                        <a:pt x="585641" y="41093"/>
                        <a:pt x="563140" y="51926"/>
                      </a:cubicBezTo>
                      <a:cubicBezTo>
                        <a:pt x="540639" y="62759"/>
                        <a:pt x="563140" y="87760"/>
                        <a:pt x="533139" y="96926"/>
                      </a:cubicBezTo>
                      <a:cubicBezTo>
                        <a:pt x="503138" y="106092"/>
                        <a:pt x="417303" y="96925"/>
                        <a:pt x="383135" y="106925"/>
                      </a:cubicBezTo>
                      <a:cubicBezTo>
                        <a:pt x="348967" y="116925"/>
                        <a:pt x="344800" y="140259"/>
                        <a:pt x="328133" y="156925"/>
                      </a:cubicBezTo>
                      <a:cubicBezTo>
                        <a:pt x="311466" y="173591"/>
                        <a:pt x="300632" y="196091"/>
                        <a:pt x="283132" y="206924"/>
                      </a:cubicBezTo>
                      <a:cubicBezTo>
                        <a:pt x="265632" y="217757"/>
                        <a:pt x="246465" y="211090"/>
                        <a:pt x="223131" y="221923"/>
                      </a:cubicBezTo>
                      <a:cubicBezTo>
                        <a:pt x="199797" y="232756"/>
                        <a:pt x="153962" y="254422"/>
                        <a:pt x="143128" y="271922"/>
                      </a:cubicBezTo>
                      <a:cubicBezTo>
                        <a:pt x="132294" y="289422"/>
                        <a:pt x="170629" y="305255"/>
                        <a:pt x="158129" y="326921"/>
                      </a:cubicBezTo>
                      <a:cubicBezTo>
                        <a:pt x="145629" y="348587"/>
                        <a:pt x="93127" y="373587"/>
                        <a:pt x="68126" y="401920"/>
                      </a:cubicBezTo>
                      <a:cubicBezTo>
                        <a:pt x="43125" y="430253"/>
                        <a:pt x="17292" y="455252"/>
                        <a:pt x="8125" y="496918"/>
                      </a:cubicBezTo>
                      <a:cubicBezTo>
                        <a:pt x="-1042" y="538584"/>
                        <a:pt x="-6042" y="616082"/>
                        <a:pt x="13125" y="651915"/>
                      </a:cubicBezTo>
                      <a:cubicBezTo>
                        <a:pt x="32292" y="687748"/>
                        <a:pt x="104794" y="689414"/>
                        <a:pt x="123128" y="711914"/>
                      </a:cubicBezTo>
                      <a:cubicBezTo>
                        <a:pt x="141462" y="734414"/>
                        <a:pt x="85627" y="759414"/>
                        <a:pt x="123128" y="786913"/>
                      </a:cubicBezTo>
                      <a:cubicBezTo>
                        <a:pt x="160629" y="814412"/>
                        <a:pt x="288966" y="860245"/>
                        <a:pt x="348134" y="876911"/>
                      </a:cubicBezTo>
                      <a:cubicBezTo>
                        <a:pt x="407302" y="893577"/>
                        <a:pt x="467304" y="869411"/>
                        <a:pt x="488138" y="881911"/>
                      </a:cubicBezTo>
                      <a:close/>
                    </a:path>
                  </a:pathLst>
                </a:custGeom>
                <a:solidFill>
                  <a:srgbClr val="42A4C5"/>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708" name="Croix 707"/>
              <p:cNvSpPr/>
              <p:nvPr/>
            </p:nvSpPr>
            <p:spPr>
              <a:xfrm>
                <a:off x="4236309" y="912774"/>
                <a:ext cx="629826" cy="613362"/>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696" name="Rectangle 695"/>
            <p:cNvSpPr/>
            <p:nvPr/>
          </p:nvSpPr>
          <p:spPr>
            <a:xfrm>
              <a:off x="2308861" y="5570809"/>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97" name="Rectangle 696"/>
            <p:cNvSpPr/>
            <p:nvPr/>
          </p:nvSpPr>
          <p:spPr>
            <a:xfrm>
              <a:off x="3344847" y="5568873"/>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98" name="Rectangle 697"/>
            <p:cNvSpPr/>
            <p:nvPr/>
          </p:nvSpPr>
          <p:spPr>
            <a:xfrm>
              <a:off x="219812" y="5574396"/>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99" name="ZoneTexte 698"/>
            <p:cNvSpPr txBox="1"/>
            <p:nvPr/>
          </p:nvSpPr>
          <p:spPr>
            <a:xfrm>
              <a:off x="815140" y="4691384"/>
              <a:ext cx="1987189" cy="369332"/>
            </a:xfrm>
            <a:prstGeom prst="rect">
              <a:avLst/>
            </a:prstGeom>
            <a:noFill/>
          </p:spPr>
          <p:txBody>
            <a:bodyPr wrap="none" rtlCol="0">
              <a:spAutoFit/>
            </a:bodyPr>
            <a:lstStyle/>
            <a:p>
              <a:pPr rtl="1"/>
              <a:r>
                <a:rPr lang="fr-FR" dirty="0">
                  <a:latin typeface="Canter Bold"/>
                  <a:cs typeface="Canter Bold"/>
                </a:rPr>
                <a:t>5:00-12:00 </a:t>
              </a:r>
              <a:r>
                <a:rPr lang="ar-sa" dirty="0"/>
                <a:t>الاثنين - الخميس</a:t>
              </a:r>
            </a:p>
          </p:txBody>
        </p:sp>
        <p:sp>
          <p:nvSpPr>
            <p:cNvPr id="700" name="ZoneTexte 699"/>
            <p:cNvSpPr txBox="1"/>
            <p:nvPr/>
          </p:nvSpPr>
          <p:spPr>
            <a:xfrm>
              <a:off x="789600" y="5060716"/>
              <a:ext cx="1998636" cy="369332"/>
            </a:xfrm>
            <a:prstGeom prst="rect">
              <a:avLst/>
            </a:prstGeom>
            <a:noFill/>
          </p:spPr>
          <p:txBody>
            <a:bodyPr wrap="none" rtlCol="0">
              <a:spAutoFit/>
            </a:bodyPr>
            <a:lstStyle/>
            <a:p>
              <a:pPr rtl="1"/>
              <a:r>
                <a:rPr lang="fr-FR" dirty="0">
                  <a:latin typeface="Canter Bold"/>
                  <a:cs typeface="Canter Bold"/>
                </a:rPr>
                <a:t>1:00-9:00    </a:t>
              </a:r>
              <a:r>
                <a:rPr lang="ar-sa" dirty="0"/>
                <a:t>السبت - الاحد </a:t>
              </a:r>
              <a:endParaRPr lang="ar-sa" dirty="0">
                <a:effectLst/>
              </a:endParaRPr>
            </a:p>
          </p:txBody>
        </p:sp>
        <p:grpSp>
          <p:nvGrpSpPr>
            <p:cNvPr id="701" name="Grouper 700"/>
            <p:cNvGrpSpPr/>
            <p:nvPr/>
          </p:nvGrpSpPr>
          <p:grpSpPr>
            <a:xfrm>
              <a:off x="170774" y="4838873"/>
              <a:ext cx="606841" cy="595623"/>
              <a:chOff x="4923966" y="1392245"/>
              <a:chExt cx="606841" cy="595623"/>
            </a:xfrm>
          </p:grpSpPr>
          <p:sp>
            <p:nvSpPr>
              <p:cNvPr id="703" name="Bouée 702"/>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704" name="Connecteur droit 703"/>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705" name="Connecteur droit 704"/>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706" name="Ellipse 705"/>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702" name="Image 701" descr="4.png"/>
            <p:cNvPicPr>
              <a:picLocks noChangeAspect="1"/>
            </p:cNvPicPr>
            <p:nvPr/>
          </p:nvPicPr>
          <p:blipFill rotWithShape="1">
            <a:blip r:embed="rId6">
              <a:extLst>
                <a:ext uri="{28A0092B-C50C-407E-A947-70E740481C1C}">
                  <a14:useLocalDpi xmlns:a14="http://schemas.microsoft.com/office/drawing/2010/main" val="0"/>
                </a:ext>
              </a:extLst>
            </a:blip>
            <a:srcRect l="39863" r="38018"/>
            <a:stretch/>
          </p:blipFill>
          <p:spPr>
            <a:xfrm>
              <a:off x="3135122" y="4003563"/>
              <a:ext cx="1348394" cy="762000"/>
            </a:xfrm>
            <a:prstGeom prst="rect">
              <a:avLst/>
            </a:prstGeom>
          </p:spPr>
        </p:pic>
      </p:grpSp>
      <p:grpSp>
        <p:nvGrpSpPr>
          <p:cNvPr id="730" name="Grouper 729"/>
          <p:cNvGrpSpPr/>
          <p:nvPr/>
        </p:nvGrpSpPr>
        <p:grpSpPr>
          <a:xfrm>
            <a:off x="3445051" y="3332555"/>
            <a:ext cx="3469070" cy="2421883"/>
            <a:chOff x="4681837" y="-5696"/>
            <a:chExt cx="4656278" cy="3327539"/>
          </a:xfrm>
        </p:grpSpPr>
        <p:sp>
          <p:nvSpPr>
            <p:cNvPr id="731" name="ZoneTexte 730"/>
            <p:cNvSpPr txBox="1"/>
            <p:nvPr/>
          </p:nvSpPr>
          <p:spPr>
            <a:xfrm>
              <a:off x="4700513" y="118316"/>
              <a:ext cx="4462163" cy="718877"/>
            </a:xfrm>
            <a:prstGeom prst="rect">
              <a:avLst/>
            </a:prstGeom>
            <a:solidFill>
              <a:srgbClr val="E2E2E2"/>
            </a:solidFill>
            <a:ln>
              <a:noFill/>
            </a:ln>
          </p:spPr>
          <p:txBody>
            <a:bodyPr wrap="square" rtlCol="0">
              <a:spAutoFit/>
            </a:bodyPr>
            <a:lstStyle/>
            <a:p>
              <a:pPr algn="ctr"/>
              <a:r>
                <a:rPr lang="fr-FR" sz="1600" b="1" dirty="0">
                  <a:solidFill>
                    <a:srgbClr val="000000"/>
                  </a:solidFill>
                  <a:latin typeface="Canter Bold"/>
                  <a:cs typeface="Canter Bold"/>
                </a:rPr>
                <a:t>٥</a:t>
              </a:r>
              <a:r>
                <a:rPr lang="fr-FR" sz="1200" b="1" dirty="0">
                  <a:solidFill>
                    <a:srgbClr val="000000"/>
                  </a:solidFill>
                  <a:latin typeface="Canter Bold"/>
                  <a:cs typeface="Canter Bold"/>
                </a:rPr>
                <a:t> </a:t>
              </a:r>
              <a:r>
                <a:rPr lang="ar-sa" sz="1200" b="1" dirty="0">
                  <a:solidFill>
                    <a:srgbClr val="000000"/>
                  </a:solidFill>
                </a:rPr>
                <a:t>مراكز التنمية الاجتماعية التابعة لوزارة الشؤون الاجتماعية </a:t>
              </a:r>
              <a:r>
                <a:rPr lang="ar-sa" sz="1200" b="1" dirty="0">
                  <a:solidFill>
                    <a:srgbClr val="000000"/>
                  </a:solidFill>
                  <a:latin typeface="Century Gothic"/>
                  <a:cs typeface="Century Gothic"/>
                </a:rPr>
                <a:t>MoSA</a:t>
              </a:r>
              <a:r>
                <a:rPr lang="ar-sa" sz="1200" b="1" dirty="0">
                  <a:solidFill>
                    <a:srgbClr val="000000"/>
                  </a:solidFill>
                </a:rPr>
                <a:t> </a:t>
              </a:r>
            </a:p>
          </p:txBody>
        </p:sp>
        <p:sp>
          <p:nvSpPr>
            <p:cNvPr id="732" name="ZoneTexte 731"/>
            <p:cNvSpPr txBox="1"/>
            <p:nvPr/>
          </p:nvSpPr>
          <p:spPr>
            <a:xfrm>
              <a:off x="5528507" y="1330974"/>
              <a:ext cx="2017339" cy="369332"/>
            </a:xfrm>
            <a:prstGeom prst="rect">
              <a:avLst/>
            </a:prstGeom>
            <a:noFill/>
          </p:spPr>
          <p:txBody>
            <a:bodyPr wrap="none" rtlCol="0">
              <a:spAutoFit/>
            </a:bodyPr>
            <a:lstStyle/>
            <a:p>
              <a:pPr rtl="1"/>
              <a:r>
                <a:rPr lang="fr-FR" dirty="0">
                  <a:latin typeface="Canter Bold"/>
                  <a:cs typeface="Canter Bold"/>
                </a:rPr>
                <a:t>3:30-8:00  </a:t>
              </a:r>
              <a:r>
                <a:rPr lang="ar-sa" dirty="0"/>
                <a:t>الاثنين - الخميس </a:t>
              </a:r>
            </a:p>
          </p:txBody>
        </p:sp>
        <p:grpSp>
          <p:nvGrpSpPr>
            <p:cNvPr id="733" name="Grouper 732"/>
            <p:cNvGrpSpPr/>
            <p:nvPr/>
          </p:nvGrpSpPr>
          <p:grpSpPr>
            <a:xfrm>
              <a:off x="4960312" y="645030"/>
              <a:ext cx="449439" cy="631022"/>
              <a:chOff x="2904234" y="-25110"/>
              <a:chExt cx="2255943" cy="3294536"/>
            </a:xfrm>
          </p:grpSpPr>
          <p:sp>
            <p:nvSpPr>
              <p:cNvPr id="798" name="Bouée 797"/>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799" name="Grouper 798"/>
              <p:cNvGrpSpPr/>
              <p:nvPr/>
            </p:nvGrpSpPr>
            <p:grpSpPr>
              <a:xfrm>
                <a:off x="2904234" y="-25110"/>
                <a:ext cx="2255943" cy="3046067"/>
                <a:chOff x="2904234" y="-25110"/>
                <a:chExt cx="2255943" cy="3046067"/>
              </a:xfrm>
            </p:grpSpPr>
            <p:sp>
              <p:nvSpPr>
                <p:cNvPr id="800" name="Forme libre 799"/>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01" name="Ellipse 800"/>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734" name="ZoneTexte 733"/>
            <p:cNvSpPr txBox="1"/>
            <p:nvPr/>
          </p:nvSpPr>
          <p:spPr>
            <a:xfrm>
              <a:off x="5446439" y="885211"/>
              <a:ext cx="1121876" cy="507443"/>
            </a:xfrm>
            <a:prstGeom prst="rect">
              <a:avLst/>
            </a:prstGeom>
            <a:noFill/>
          </p:spPr>
          <p:txBody>
            <a:bodyPr wrap="none" rtlCol="0">
              <a:spAutoFit/>
            </a:bodyPr>
            <a:lstStyle/>
            <a:p>
              <a:pPr rtl="1"/>
              <a:r>
                <a:rPr lang="ar-sa" b="1" dirty="0"/>
                <a:t>قب الياس</a:t>
              </a:r>
              <a:endParaRPr lang="ar-sa" b="1" dirty="0">
                <a:effectLst/>
              </a:endParaRPr>
            </a:p>
          </p:txBody>
        </p:sp>
        <p:pic>
          <p:nvPicPr>
            <p:cNvPr id="735" name="Image 734"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6793" y="685269"/>
              <a:ext cx="512102" cy="589513"/>
            </a:xfrm>
            <a:prstGeom prst="rect">
              <a:avLst/>
            </a:prstGeom>
          </p:spPr>
        </p:pic>
        <p:sp>
          <p:nvSpPr>
            <p:cNvPr id="736" name="Cadre 735"/>
            <p:cNvSpPr/>
            <p:nvPr/>
          </p:nvSpPr>
          <p:spPr>
            <a:xfrm>
              <a:off x="4681837" y="-5696"/>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bg1"/>
                </a:solidFill>
              </a:endParaRPr>
            </a:p>
          </p:txBody>
        </p:sp>
        <p:grpSp>
          <p:nvGrpSpPr>
            <p:cNvPr id="737" name="Grouper 736"/>
            <p:cNvGrpSpPr/>
            <p:nvPr/>
          </p:nvGrpSpPr>
          <p:grpSpPr>
            <a:xfrm>
              <a:off x="8102904" y="2241264"/>
              <a:ext cx="773605" cy="918098"/>
              <a:chOff x="2271001" y="2007285"/>
              <a:chExt cx="2717369" cy="2969774"/>
            </a:xfrm>
          </p:grpSpPr>
          <p:grpSp>
            <p:nvGrpSpPr>
              <p:cNvPr id="770" name="Grouper 769"/>
              <p:cNvGrpSpPr/>
              <p:nvPr/>
            </p:nvGrpSpPr>
            <p:grpSpPr>
              <a:xfrm>
                <a:off x="2271001" y="2007285"/>
                <a:ext cx="2717369" cy="2969774"/>
                <a:chOff x="2271001" y="2007285"/>
                <a:chExt cx="2717369" cy="2969774"/>
              </a:xfrm>
            </p:grpSpPr>
            <p:sp>
              <p:nvSpPr>
                <p:cNvPr id="787" name="Forme libre 786"/>
                <p:cNvSpPr/>
                <p:nvPr/>
              </p:nvSpPr>
              <p:spPr>
                <a:xfrm>
                  <a:off x="2271001" y="3353037"/>
                  <a:ext cx="1482514" cy="690518"/>
                </a:xfrm>
                <a:custGeom>
                  <a:avLst/>
                  <a:gdLst>
                    <a:gd name="connsiteX0" fmla="*/ 242018 w 1482514"/>
                    <a:gd name="connsiteY0" fmla="*/ 311738 h 690518"/>
                    <a:gd name="connsiteX1" fmla="*/ 215112 w 1482514"/>
                    <a:gd name="connsiteY1" fmla="*/ 435512 h 690518"/>
                    <a:gd name="connsiteX2" fmla="*/ 306593 w 1482514"/>
                    <a:gd name="connsiteY2" fmla="*/ 489327 h 690518"/>
                    <a:gd name="connsiteX3" fmla="*/ 430360 w 1482514"/>
                    <a:gd name="connsiteY3" fmla="*/ 500089 h 690518"/>
                    <a:gd name="connsiteX4" fmla="*/ 527222 w 1482514"/>
                    <a:gd name="connsiteY4" fmla="*/ 537760 h 690518"/>
                    <a:gd name="connsiteX5" fmla="*/ 537984 w 1482514"/>
                    <a:gd name="connsiteY5" fmla="*/ 656152 h 690518"/>
                    <a:gd name="connsiteX6" fmla="*/ 656370 w 1482514"/>
                    <a:gd name="connsiteY6" fmla="*/ 661533 h 690518"/>
                    <a:gd name="connsiteX7" fmla="*/ 753232 w 1482514"/>
                    <a:gd name="connsiteY7" fmla="*/ 661533 h 690518"/>
                    <a:gd name="connsiteX8" fmla="*/ 763994 w 1482514"/>
                    <a:gd name="connsiteY8" fmla="*/ 521615 h 690518"/>
                    <a:gd name="connsiteX9" fmla="*/ 763994 w 1482514"/>
                    <a:gd name="connsiteY9" fmla="*/ 381697 h 690518"/>
                    <a:gd name="connsiteX10" fmla="*/ 763994 w 1482514"/>
                    <a:gd name="connsiteY10" fmla="*/ 274068 h 690518"/>
                    <a:gd name="connsiteX11" fmla="*/ 763994 w 1482514"/>
                    <a:gd name="connsiteY11" fmla="*/ 187965 h 690518"/>
                    <a:gd name="connsiteX12" fmla="*/ 801663 w 1482514"/>
                    <a:gd name="connsiteY12" fmla="*/ 187965 h 690518"/>
                    <a:gd name="connsiteX13" fmla="*/ 909287 w 1482514"/>
                    <a:gd name="connsiteY13" fmla="*/ 214872 h 690518"/>
                    <a:gd name="connsiteX14" fmla="*/ 1092247 w 1482514"/>
                    <a:gd name="connsiteY14" fmla="*/ 247161 h 690518"/>
                    <a:gd name="connsiteX15" fmla="*/ 1415119 w 1482514"/>
                    <a:gd name="connsiteY15" fmla="*/ 306357 h 690518"/>
                    <a:gd name="connsiteX16" fmla="*/ 1463550 w 1482514"/>
                    <a:gd name="connsiteY16" fmla="*/ 279450 h 690518"/>
                    <a:gd name="connsiteX17" fmla="*/ 1479694 w 1482514"/>
                    <a:gd name="connsiteY17" fmla="*/ 204109 h 690518"/>
                    <a:gd name="connsiteX18" fmla="*/ 1409738 w 1482514"/>
                    <a:gd name="connsiteY18" fmla="*/ 155676 h 690518"/>
                    <a:gd name="connsiteX19" fmla="*/ 1205253 w 1482514"/>
                    <a:gd name="connsiteY19" fmla="*/ 101861 h 690518"/>
                    <a:gd name="connsiteX20" fmla="*/ 1043817 w 1482514"/>
                    <a:gd name="connsiteY20" fmla="*/ 58810 h 690518"/>
                    <a:gd name="connsiteX21" fmla="*/ 893143 w 1482514"/>
                    <a:gd name="connsiteY21" fmla="*/ 26521 h 690518"/>
                    <a:gd name="connsiteX22" fmla="*/ 763994 w 1482514"/>
                    <a:gd name="connsiteY22" fmla="*/ 21139 h 690518"/>
                    <a:gd name="connsiteX23" fmla="*/ 591796 w 1482514"/>
                    <a:gd name="connsiteY23" fmla="*/ 21139 h 690518"/>
                    <a:gd name="connsiteX24" fmla="*/ 392692 w 1482514"/>
                    <a:gd name="connsiteY24" fmla="*/ 10376 h 690518"/>
                    <a:gd name="connsiteX25" fmla="*/ 204350 w 1482514"/>
                    <a:gd name="connsiteY25" fmla="*/ 10376 h 690518"/>
                    <a:gd name="connsiteX26" fmla="*/ 80582 w 1482514"/>
                    <a:gd name="connsiteY26" fmla="*/ 144913 h 690518"/>
                    <a:gd name="connsiteX27" fmla="*/ 26770 w 1482514"/>
                    <a:gd name="connsiteY27" fmla="*/ 354790 h 690518"/>
                    <a:gd name="connsiteX28" fmla="*/ 5246 w 1482514"/>
                    <a:gd name="connsiteY28" fmla="*/ 532378 h 690518"/>
                    <a:gd name="connsiteX29" fmla="*/ 123632 w 1482514"/>
                    <a:gd name="connsiteY29" fmla="*/ 634626 h 690518"/>
                    <a:gd name="connsiteX30" fmla="*/ 344261 w 1482514"/>
                    <a:gd name="connsiteY30" fmla="*/ 683059 h 690518"/>
                    <a:gd name="connsiteX31" fmla="*/ 468029 w 1482514"/>
                    <a:gd name="connsiteY31" fmla="*/ 683059 h 690518"/>
                    <a:gd name="connsiteX32" fmla="*/ 511078 w 1482514"/>
                    <a:gd name="connsiteY32" fmla="*/ 613100 h 690518"/>
                    <a:gd name="connsiteX33" fmla="*/ 473410 w 1482514"/>
                    <a:gd name="connsiteY33" fmla="*/ 548523 h 690518"/>
                    <a:gd name="connsiteX34" fmla="*/ 360405 w 1482514"/>
                    <a:gd name="connsiteY34" fmla="*/ 521615 h 690518"/>
                    <a:gd name="connsiteX35" fmla="*/ 236637 w 1482514"/>
                    <a:gd name="connsiteY35" fmla="*/ 494708 h 690518"/>
                    <a:gd name="connsiteX36" fmla="*/ 177444 w 1482514"/>
                    <a:gd name="connsiteY36" fmla="*/ 462419 h 690518"/>
                    <a:gd name="connsiteX37" fmla="*/ 182825 w 1482514"/>
                    <a:gd name="connsiteY37" fmla="*/ 381697 h 690518"/>
                    <a:gd name="connsiteX38" fmla="*/ 242018 w 1482514"/>
                    <a:gd name="connsiteY38" fmla="*/ 311738 h 690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82514" h="690518">
                      <a:moveTo>
                        <a:pt x="242018" y="311738"/>
                      </a:moveTo>
                      <a:cubicBezTo>
                        <a:pt x="247399" y="320707"/>
                        <a:pt x="204349" y="405914"/>
                        <a:pt x="215112" y="435512"/>
                      </a:cubicBezTo>
                      <a:cubicBezTo>
                        <a:pt x="225875" y="465110"/>
                        <a:pt x="270718" y="478564"/>
                        <a:pt x="306593" y="489327"/>
                      </a:cubicBezTo>
                      <a:cubicBezTo>
                        <a:pt x="342468" y="500090"/>
                        <a:pt x="393589" y="492017"/>
                        <a:pt x="430360" y="500089"/>
                      </a:cubicBezTo>
                      <a:cubicBezTo>
                        <a:pt x="467131" y="508161"/>
                        <a:pt x="509285" y="511749"/>
                        <a:pt x="527222" y="537760"/>
                      </a:cubicBezTo>
                      <a:cubicBezTo>
                        <a:pt x="545159" y="563771"/>
                        <a:pt x="516459" y="635523"/>
                        <a:pt x="537984" y="656152"/>
                      </a:cubicBezTo>
                      <a:cubicBezTo>
                        <a:pt x="559509" y="676781"/>
                        <a:pt x="620495" y="660636"/>
                        <a:pt x="656370" y="661533"/>
                      </a:cubicBezTo>
                      <a:cubicBezTo>
                        <a:pt x="692245" y="662430"/>
                        <a:pt x="735295" y="684853"/>
                        <a:pt x="753232" y="661533"/>
                      </a:cubicBezTo>
                      <a:cubicBezTo>
                        <a:pt x="771169" y="638213"/>
                        <a:pt x="762200" y="568254"/>
                        <a:pt x="763994" y="521615"/>
                      </a:cubicBezTo>
                      <a:cubicBezTo>
                        <a:pt x="765788" y="474976"/>
                        <a:pt x="763994" y="381697"/>
                        <a:pt x="763994" y="381697"/>
                      </a:cubicBezTo>
                      <a:lnTo>
                        <a:pt x="763994" y="274068"/>
                      </a:lnTo>
                      <a:cubicBezTo>
                        <a:pt x="763994" y="241779"/>
                        <a:pt x="757716" y="202316"/>
                        <a:pt x="763994" y="187965"/>
                      </a:cubicBezTo>
                      <a:cubicBezTo>
                        <a:pt x="770272" y="173614"/>
                        <a:pt x="777448" y="183481"/>
                        <a:pt x="801663" y="187965"/>
                      </a:cubicBezTo>
                      <a:cubicBezTo>
                        <a:pt x="825878" y="192449"/>
                        <a:pt x="860856" y="205006"/>
                        <a:pt x="909287" y="214872"/>
                      </a:cubicBezTo>
                      <a:cubicBezTo>
                        <a:pt x="957718" y="224738"/>
                        <a:pt x="1092247" y="247161"/>
                        <a:pt x="1092247" y="247161"/>
                      </a:cubicBezTo>
                      <a:cubicBezTo>
                        <a:pt x="1176552" y="262408"/>
                        <a:pt x="1353235" y="300976"/>
                        <a:pt x="1415119" y="306357"/>
                      </a:cubicBezTo>
                      <a:cubicBezTo>
                        <a:pt x="1477003" y="311738"/>
                        <a:pt x="1452788" y="296491"/>
                        <a:pt x="1463550" y="279450"/>
                      </a:cubicBezTo>
                      <a:cubicBezTo>
                        <a:pt x="1474312" y="262409"/>
                        <a:pt x="1488663" y="224738"/>
                        <a:pt x="1479694" y="204109"/>
                      </a:cubicBezTo>
                      <a:cubicBezTo>
                        <a:pt x="1470725" y="183480"/>
                        <a:pt x="1455478" y="172717"/>
                        <a:pt x="1409738" y="155676"/>
                      </a:cubicBezTo>
                      <a:cubicBezTo>
                        <a:pt x="1363998" y="138635"/>
                        <a:pt x="1205253" y="101861"/>
                        <a:pt x="1205253" y="101861"/>
                      </a:cubicBezTo>
                      <a:cubicBezTo>
                        <a:pt x="1144266" y="85717"/>
                        <a:pt x="1095835" y="71367"/>
                        <a:pt x="1043817" y="58810"/>
                      </a:cubicBezTo>
                      <a:cubicBezTo>
                        <a:pt x="991799" y="46253"/>
                        <a:pt x="939780" y="32799"/>
                        <a:pt x="893143" y="26521"/>
                      </a:cubicBezTo>
                      <a:cubicBezTo>
                        <a:pt x="846506" y="20242"/>
                        <a:pt x="814218" y="22036"/>
                        <a:pt x="763994" y="21139"/>
                      </a:cubicBezTo>
                      <a:cubicBezTo>
                        <a:pt x="713770" y="20242"/>
                        <a:pt x="653680" y="22933"/>
                        <a:pt x="591796" y="21139"/>
                      </a:cubicBezTo>
                      <a:cubicBezTo>
                        <a:pt x="529912" y="19345"/>
                        <a:pt x="457266" y="12170"/>
                        <a:pt x="392692" y="10376"/>
                      </a:cubicBezTo>
                      <a:cubicBezTo>
                        <a:pt x="328118" y="8582"/>
                        <a:pt x="256368" y="-12047"/>
                        <a:pt x="204350" y="10376"/>
                      </a:cubicBezTo>
                      <a:cubicBezTo>
                        <a:pt x="152332" y="32799"/>
                        <a:pt x="110179" y="87511"/>
                        <a:pt x="80582" y="144913"/>
                      </a:cubicBezTo>
                      <a:cubicBezTo>
                        <a:pt x="50985" y="202315"/>
                        <a:pt x="39326" y="290212"/>
                        <a:pt x="26770" y="354790"/>
                      </a:cubicBezTo>
                      <a:cubicBezTo>
                        <a:pt x="14214" y="419368"/>
                        <a:pt x="-10898" y="485739"/>
                        <a:pt x="5246" y="532378"/>
                      </a:cubicBezTo>
                      <a:cubicBezTo>
                        <a:pt x="21390" y="579017"/>
                        <a:pt x="67129" y="609513"/>
                        <a:pt x="123632" y="634626"/>
                      </a:cubicBezTo>
                      <a:cubicBezTo>
                        <a:pt x="180134" y="659740"/>
                        <a:pt x="286862" y="674987"/>
                        <a:pt x="344261" y="683059"/>
                      </a:cubicBezTo>
                      <a:cubicBezTo>
                        <a:pt x="401660" y="691131"/>
                        <a:pt x="440226" y="694719"/>
                        <a:pt x="468029" y="683059"/>
                      </a:cubicBezTo>
                      <a:cubicBezTo>
                        <a:pt x="495832" y="671399"/>
                        <a:pt x="510181" y="635523"/>
                        <a:pt x="511078" y="613100"/>
                      </a:cubicBezTo>
                      <a:cubicBezTo>
                        <a:pt x="511975" y="590677"/>
                        <a:pt x="498522" y="563770"/>
                        <a:pt x="473410" y="548523"/>
                      </a:cubicBezTo>
                      <a:cubicBezTo>
                        <a:pt x="448298" y="533276"/>
                        <a:pt x="360405" y="521615"/>
                        <a:pt x="360405" y="521615"/>
                      </a:cubicBezTo>
                      <a:cubicBezTo>
                        <a:pt x="320943" y="512646"/>
                        <a:pt x="267131" y="504574"/>
                        <a:pt x="236637" y="494708"/>
                      </a:cubicBezTo>
                      <a:cubicBezTo>
                        <a:pt x="206143" y="484842"/>
                        <a:pt x="186413" y="481254"/>
                        <a:pt x="177444" y="462419"/>
                      </a:cubicBezTo>
                      <a:cubicBezTo>
                        <a:pt x="168475" y="443584"/>
                        <a:pt x="177444" y="412192"/>
                        <a:pt x="182825" y="381697"/>
                      </a:cubicBezTo>
                      <a:cubicBezTo>
                        <a:pt x="188206" y="351202"/>
                        <a:pt x="236637" y="302769"/>
                        <a:pt x="242018" y="3117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8" name="Ellipse 787"/>
                <p:cNvSpPr/>
                <p:nvPr/>
              </p:nvSpPr>
              <p:spPr>
                <a:xfrm>
                  <a:off x="3703989" y="2114299"/>
                  <a:ext cx="600969"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9" name="Forme libre 788"/>
                <p:cNvSpPr/>
                <p:nvPr/>
              </p:nvSpPr>
              <p:spPr>
                <a:xfrm>
                  <a:off x="3534450" y="2620523"/>
                  <a:ext cx="1453920" cy="2356536"/>
                </a:xfrm>
                <a:custGeom>
                  <a:avLst/>
                  <a:gdLst>
                    <a:gd name="connsiteX0" fmla="*/ 496067 w 1453920"/>
                    <a:gd name="connsiteY0" fmla="*/ 382333 h 2356536"/>
                    <a:gd name="connsiteX1" fmla="*/ 560641 w 1453920"/>
                    <a:gd name="connsiteY1" fmla="*/ 296229 h 2356536"/>
                    <a:gd name="connsiteX2" fmla="*/ 625216 w 1453920"/>
                    <a:gd name="connsiteY2" fmla="*/ 161693 h 2356536"/>
                    <a:gd name="connsiteX3" fmla="*/ 695171 w 1453920"/>
                    <a:gd name="connsiteY3" fmla="*/ 59445 h 2356536"/>
                    <a:gd name="connsiteX4" fmla="*/ 861988 w 1453920"/>
                    <a:gd name="connsiteY4" fmla="*/ 249 h 2356536"/>
                    <a:gd name="connsiteX5" fmla="*/ 1039568 w 1453920"/>
                    <a:gd name="connsiteY5" fmla="*/ 80971 h 2356536"/>
                    <a:gd name="connsiteX6" fmla="*/ 1211766 w 1453920"/>
                    <a:gd name="connsiteY6" fmla="*/ 285466 h 2356536"/>
                    <a:gd name="connsiteX7" fmla="*/ 1383965 w 1453920"/>
                    <a:gd name="connsiteY7" fmla="*/ 570684 h 2356536"/>
                    <a:gd name="connsiteX8" fmla="*/ 1453920 w 1453920"/>
                    <a:gd name="connsiteY8" fmla="*/ 742890 h 2356536"/>
                    <a:gd name="connsiteX9" fmla="*/ 1453920 w 1453920"/>
                    <a:gd name="connsiteY9" fmla="*/ 898953 h 2356536"/>
                    <a:gd name="connsiteX10" fmla="*/ 1383965 w 1453920"/>
                    <a:gd name="connsiteY10" fmla="*/ 1017345 h 2356536"/>
                    <a:gd name="connsiteX11" fmla="*/ 1168717 w 1453920"/>
                    <a:gd name="connsiteY11" fmla="*/ 1302562 h 2356536"/>
                    <a:gd name="connsiteX12" fmla="*/ 1034187 w 1453920"/>
                    <a:gd name="connsiteY12" fmla="*/ 1496295 h 2356536"/>
                    <a:gd name="connsiteX13" fmla="*/ 996518 w 1453920"/>
                    <a:gd name="connsiteY13" fmla="*/ 1555491 h 2356536"/>
                    <a:gd name="connsiteX14" fmla="*/ 985756 w 1453920"/>
                    <a:gd name="connsiteY14" fmla="*/ 1582398 h 2356536"/>
                    <a:gd name="connsiteX15" fmla="*/ 1007281 w 1453920"/>
                    <a:gd name="connsiteY15" fmla="*/ 1754605 h 2356536"/>
                    <a:gd name="connsiteX16" fmla="*/ 1061093 w 1453920"/>
                    <a:gd name="connsiteY16" fmla="*/ 1926812 h 2356536"/>
                    <a:gd name="connsiteX17" fmla="*/ 1098761 w 1453920"/>
                    <a:gd name="connsiteY17" fmla="*/ 2174359 h 2356536"/>
                    <a:gd name="connsiteX18" fmla="*/ 1093380 w 1453920"/>
                    <a:gd name="connsiteY18" fmla="*/ 2260463 h 2356536"/>
                    <a:gd name="connsiteX19" fmla="*/ 1028806 w 1453920"/>
                    <a:gd name="connsiteY19" fmla="*/ 2341185 h 2356536"/>
                    <a:gd name="connsiteX20" fmla="*/ 899657 w 1453920"/>
                    <a:gd name="connsiteY20" fmla="*/ 2351947 h 2356536"/>
                    <a:gd name="connsiteX21" fmla="*/ 808176 w 1453920"/>
                    <a:gd name="connsiteY21" fmla="*/ 2287370 h 2356536"/>
                    <a:gd name="connsiteX22" fmla="*/ 754364 w 1453920"/>
                    <a:gd name="connsiteY22" fmla="*/ 2061349 h 2356536"/>
                    <a:gd name="connsiteX23" fmla="*/ 695171 w 1453920"/>
                    <a:gd name="connsiteY23" fmla="*/ 1803038 h 2356536"/>
                    <a:gd name="connsiteX24" fmla="*/ 657503 w 1453920"/>
                    <a:gd name="connsiteY24" fmla="*/ 1614687 h 2356536"/>
                    <a:gd name="connsiteX25" fmla="*/ 641359 w 1453920"/>
                    <a:gd name="connsiteY25" fmla="*/ 1490914 h 2356536"/>
                    <a:gd name="connsiteX26" fmla="*/ 781270 w 1453920"/>
                    <a:gd name="connsiteY26" fmla="*/ 1297181 h 2356536"/>
                    <a:gd name="connsiteX27" fmla="*/ 888894 w 1453920"/>
                    <a:gd name="connsiteY27" fmla="*/ 1130356 h 2356536"/>
                    <a:gd name="connsiteX28" fmla="*/ 985756 w 1453920"/>
                    <a:gd name="connsiteY28" fmla="*/ 1017345 h 2356536"/>
                    <a:gd name="connsiteX29" fmla="*/ 1018043 w 1453920"/>
                    <a:gd name="connsiteY29" fmla="*/ 952767 h 2356536"/>
                    <a:gd name="connsiteX30" fmla="*/ 980375 w 1453920"/>
                    <a:gd name="connsiteY30" fmla="*/ 807468 h 2356536"/>
                    <a:gd name="connsiteX31" fmla="*/ 905038 w 1453920"/>
                    <a:gd name="connsiteY31" fmla="*/ 694457 h 2356536"/>
                    <a:gd name="connsiteX32" fmla="*/ 845845 w 1453920"/>
                    <a:gd name="connsiteY32" fmla="*/ 608354 h 2356536"/>
                    <a:gd name="connsiteX33" fmla="*/ 813558 w 1453920"/>
                    <a:gd name="connsiteY33" fmla="*/ 543776 h 2356536"/>
                    <a:gd name="connsiteX34" fmla="*/ 888894 w 1453920"/>
                    <a:gd name="connsiteY34" fmla="*/ 446910 h 2356536"/>
                    <a:gd name="connsiteX35" fmla="*/ 948088 w 1453920"/>
                    <a:gd name="connsiteY35" fmla="*/ 355425 h 2356536"/>
                    <a:gd name="connsiteX36" fmla="*/ 1001900 w 1453920"/>
                    <a:gd name="connsiteY36" fmla="*/ 280085 h 2356536"/>
                    <a:gd name="connsiteX37" fmla="*/ 964231 w 1453920"/>
                    <a:gd name="connsiteY37" fmla="*/ 183218 h 2356536"/>
                    <a:gd name="connsiteX38" fmla="*/ 899657 w 1453920"/>
                    <a:gd name="connsiteY38" fmla="*/ 145548 h 2356536"/>
                    <a:gd name="connsiteX39" fmla="*/ 808176 w 1453920"/>
                    <a:gd name="connsiteY39" fmla="*/ 145548 h 2356536"/>
                    <a:gd name="connsiteX40" fmla="*/ 689790 w 1453920"/>
                    <a:gd name="connsiteY40" fmla="*/ 242415 h 2356536"/>
                    <a:gd name="connsiteX41" fmla="*/ 566023 w 1453920"/>
                    <a:gd name="connsiteY41" fmla="*/ 382333 h 2356536"/>
                    <a:gd name="connsiteX42" fmla="*/ 474542 w 1453920"/>
                    <a:gd name="connsiteY42" fmla="*/ 489962 h 2356536"/>
                    <a:gd name="connsiteX43" fmla="*/ 372299 w 1453920"/>
                    <a:gd name="connsiteY43" fmla="*/ 565302 h 2356536"/>
                    <a:gd name="connsiteX44" fmla="*/ 232388 w 1453920"/>
                    <a:gd name="connsiteY44" fmla="*/ 565302 h 2356536"/>
                    <a:gd name="connsiteX45" fmla="*/ 87096 w 1453920"/>
                    <a:gd name="connsiteY45" fmla="*/ 511488 h 2356536"/>
                    <a:gd name="connsiteX46" fmla="*/ 997 w 1453920"/>
                    <a:gd name="connsiteY46" fmla="*/ 430766 h 2356536"/>
                    <a:gd name="connsiteX47" fmla="*/ 49428 w 1453920"/>
                    <a:gd name="connsiteY47" fmla="*/ 350044 h 2356536"/>
                    <a:gd name="connsiteX48" fmla="*/ 183958 w 1453920"/>
                    <a:gd name="connsiteY48" fmla="*/ 344662 h 2356536"/>
                    <a:gd name="connsiteX49" fmla="*/ 307725 w 1453920"/>
                    <a:gd name="connsiteY49" fmla="*/ 355425 h 2356536"/>
                    <a:gd name="connsiteX50" fmla="*/ 447636 w 1453920"/>
                    <a:gd name="connsiteY50" fmla="*/ 360807 h 2356536"/>
                    <a:gd name="connsiteX51" fmla="*/ 496067 w 1453920"/>
                    <a:gd name="connsiteY51" fmla="*/ 382333 h 2356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453920" h="2356536">
                      <a:moveTo>
                        <a:pt x="496067" y="382333"/>
                      </a:moveTo>
                      <a:cubicBezTo>
                        <a:pt x="514901" y="371570"/>
                        <a:pt x="539116" y="333002"/>
                        <a:pt x="560641" y="296229"/>
                      </a:cubicBezTo>
                      <a:cubicBezTo>
                        <a:pt x="582166" y="259456"/>
                        <a:pt x="602794" y="201157"/>
                        <a:pt x="625216" y="161693"/>
                      </a:cubicBezTo>
                      <a:cubicBezTo>
                        <a:pt x="647638" y="122229"/>
                        <a:pt x="655709" y="86352"/>
                        <a:pt x="695171" y="59445"/>
                      </a:cubicBezTo>
                      <a:cubicBezTo>
                        <a:pt x="734633" y="32538"/>
                        <a:pt x="804589" y="-3339"/>
                        <a:pt x="861988" y="249"/>
                      </a:cubicBezTo>
                      <a:cubicBezTo>
                        <a:pt x="919387" y="3837"/>
                        <a:pt x="981272" y="33435"/>
                        <a:pt x="1039568" y="80971"/>
                      </a:cubicBezTo>
                      <a:cubicBezTo>
                        <a:pt x="1097864" y="128507"/>
                        <a:pt x="1154367" y="203847"/>
                        <a:pt x="1211766" y="285466"/>
                      </a:cubicBezTo>
                      <a:cubicBezTo>
                        <a:pt x="1269165" y="367085"/>
                        <a:pt x="1343606" y="494447"/>
                        <a:pt x="1383965" y="570684"/>
                      </a:cubicBezTo>
                      <a:cubicBezTo>
                        <a:pt x="1424324" y="646921"/>
                        <a:pt x="1442261" y="688179"/>
                        <a:pt x="1453920" y="742890"/>
                      </a:cubicBezTo>
                      <a:cubicBezTo>
                        <a:pt x="1465579" y="797601"/>
                        <a:pt x="1465579" y="853211"/>
                        <a:pt x="1453920" y="898953"/>
                      </a:cubicBezTo>
                      <a:cubicBezTo>
                        <a:pt x="1442261" y="944695"/>
                        <a:pt x="1431499" y="950077"/>
                        <a:pt x="1383965" y="1017345"/>
                      </a:cubicBezTo>
                      <a:cubicBezTo>
                        <a:pt x="1336431" y="1084613"/>
                        <a:pt x="1227013" y="1222737"/>
                        <a:pt x="1168717" y="1302562"/>
                      </a:cubicBezTo>
                      <a:cubicBezTo>
                        <a:pt x="1110421" y="1382387"/>
                        <a:pt x="1062887" y="1454140"/>
                        <a:pt x="1034187" y="1496295"/>
                      </a:cubicBezTo>
                      <a:cubicBezTo>
                        <a:pt x="1005487" y="1538450"/>
                        <a:pt x="1004590" y="1541141"/>
                        <a:pt x="996518" y="1555491"/>
                      </a:cubicBezTo>
                      <a:cubicBezTo>
                        <a:pt x="988446" y="1569842"/>
                        <a:pt x="983962" y="1549213"/>
                        <a:pt x="985756" y="1582398"/>
                      </a:cubicBezTo>
                      <a:cubicBezTo>
                        <a:pt x="987550" y="1615583"/>
                        <a:pt x="994725" y="1697203"/>
                        <a:pt x="1007281" y="1754605"/>
                      </a:cubicBezTo>
                      <a:cubicBezTo>
                        <a:pt x="1019837" y="1812007"/>
                        <a:pt x="1045846" y="1856853"/>
                        <a:pt x="1061093" y="1926812"/>
                      </a:cubicBezTo>
                      <a:cubicBezTo>
                        <a:pt x="1076340" y="1996771"/>
                        <a:pt x="1093380" y="2118751"/>
                        <a:pt x="1098761" y="2174359"/>
                      </a:cubicBezTo>
                      <a:cubicBezTo>
                        <a:pt x="1104142" y="2229967"/>
                        <a:pt x="1105039" y="2232659"/>
                        <a:pt x="1093380" y="2260463"/>
                      </a:cubicBezTo>
                      <a:cubicBezTo>
                        <a:pt x="1081721" y="2288267"/>
                        <a:pt x="1061093" y="2325938"/>
                        <a:pt x="1028806" y="2341185"/>
                      </a:cubicBezTo>
                      <a:cubicBezTo>
                        <a:pt x="996519" y="2356432"/>
                        <a:pt x="936429" y="2360916"/>
                        <a:pt x="899657" y="2351947"/>
                      </a:cubicBezTo>
                      <a:cubicBezTo>
                        <a:pt x="862885" y="2342978"/>
                        <a:pt x="832392" y="2335803"/>
                        <a:pt x="808176" y="2287370"/>
                      </a:cubicBezTo>
                      <a:cubicBezTo>
                        <a:pt x="783960" y="2238937"/>
                        <a:pt x="773198" y="2142071"/>
                        <a:pt x="754364" y="2061349"/>
                      </a:cubicBezTo>
                      <a:cubicBezTo>
                        <a:pt x="735530" y="1980627"/>
                        <a:pt x="711314" y="1877482"/>
                        <a:pt x="695171" y="1803038"/>
                      </a:cubicBezTo>
                      <a:cubicBezTo>
                        <a:pt x="679028" y="1728594"/>
                        <a:pt x="666472" y="1666708"/>
                        <a:pt x="657503" y="1614687"/>
                      </a:cubicBezTo>
                      <a:cubicBezTo>
                        <a:pt x="648534" y="1562666"/>
                        <a:pt x="620731" y="1543832"/>
                        <a:pt x="641359" y="1490914"/>
                      </a:cubicBezTo>
                      <a:cubicBezTo>
                        <a:pt x="661987" y="1437996"/>
                        <a:pt x="740014" y="1357274"/>
                        <a:pt x="781270" y="1297181"/>
                      </a:cubicBezTo>
                      <a:cubicBezTo>
                        <a:pt x="822526" y="1237088"/>
                        <a:pt x="854813" y="1176995"/>
                        <a:pt x="888894" y="1130356"/>
                      </a:cubicBezTo>
                      <a:cubicBezTo>
                        <a:pt x="922975" y="1083717"/>
                        <a:pt x="964231" y="1046943"/>
                        <a:pt x="985756" y="1017345"/>
                      </a:cubicBezTo>
                      <a:cubicBezTo>
                        <a:pt x="1007281" y="987747"/>
                        <a:pt x="1018940" y="987746"/>
                        <a:pt x="1018043" y="952767"/>
                      </a:cubicBezTo>
                      <a:cubicBezTo>
                        <a:pt x="1017146" y="917788"/>
                        <a:pt x="999209" y="850520"/>
                        <a:pt x="980375" y="807468"/>
                      </a:cubicBezTo>
                      <a:cubicBezTo>
                        <a:pt x="961541" y="764416"/>
                        <a:pt x="927460" y="727643"/>
                        <a:pt x="905038" y="694457"/>
                      </a:cubicBezTo>
                      <a:cubicBezTo>
                        <a:pt x="882616" y="661271"/>
                        <a:pt x="861092" y="633467"/>
                        <a:pt x="845845" y="608354"/>
                      </a:cubicBezTo>
                      <a:cubicBezTo>
                        <a:pt x="830598" y="583241"/>
                        <a:pt x="806383" y="570683"/>
                        <a:pt x="813558" y="543776"/>
                      </a:cubicBezTo>
                      <a:cubicBezTo>
                        <a:pt x="820733" y="516869"/>
                        <a:pt x="866472" y="478302"/>
                        <a:pt x="888894" y="446910"/>
                      </a:cubicBezTo>
                      <a:cubicBezTo>
                        <a:pt x="911316" y="415518"/>
                        <a:pt x="929254" y="383229"/>
                        <a:pt x="948088" y="355425"/>
                      </a:cubicBezTo>
                      <a:cubicBezTo>
                        <a:pt x="966922" y="327621"/>
                        <a:pt x="999210" y="308786"/>
                        <a:pt x="1001900" y="280085"/>
                      </a:cubicBezTo>
                      <a:cubicBezTo>
                        <a:pt x="1004590" y="251384"/>
                        <a:pt x="981272" y="205641"/>
                        <a:pt x="964231" y="183218"/>
                      </a:cubicBezTo>
                      <a:cubicBezTo>
                        <a:pt x="947191" y="160795"/>
                        <a:pt x="925666" y="151826"/>
                        <a:pt x="899657" y="145548"/>
                      </a:cubicBezTo>
                      <a:cubicBezTo>
                        <a:pt x="873648" y="139270"/>
                        <a:pt x="843154" y="129404"/>
                        <a:pt x="808176" y="145548"/>
                      </a:cubicBezTo>
                      <a:cubicBezTo>
                        <a:pt x="773198" y="161692"/>
                        <a:pt x="730149" y="202951"/>
                        <a:pt x="689790" y="242415"/>
                      </a:cubicBezTo>
                      <a:cubicBezTo>
                        <a:pt x="649431" y="281879"/>
                        <a:pt x="601898" y="341075"/>
                        <a:pt x="566023" y="382333"/>
                      </a:cubicBezTo>
                      <a:cubicBezTo>
                        <a:pt x="530148" y="423591"/>
                        <a:pt x="506829" y="459467"/>
                        <a:pt x="474542" y="489962"/>
                      </a:cubicBezTo>
                      <a:cubicBezTo>
                        <a:pt x="442255" y="520457"/>
                        <a:pt x="412658" y="552745"/>
                        <a:pt x="372299" y="565302"/>
                      </a:cubicBezTo>
                      <a:cubicBezTo>
                        <a:pt x="331940" y="577859"/>
                        <a:pt x="279922" y="574271"/>
                        <a:pt x="232388" y="565302"/>
                      </a:cubicBezTo>
                      <a:cubicBezTo>
                        <a:pt x="184854" y="556333"/>
                        <a:pt x="125661" y="533911"/>
                        <a:pt x="87096" y="511488"/>
                      </a:cubicBezTo>
                      <a:cubicBezTo>
                        <a:pt x="48531" y="489065"/>
                        <a:pt x="7275" y="457673"/>
                        <a:pt x="997" y="430766"/>
                      </a:cubicBezTo>
                      <a:cubicBezTo>
                        <a:pt x="-5281" y="403859"/>
                        <a:pt x="18935" y="364395"/>
                        <a:pt x="49428" y="350044"/>
                      </a:cubicBezTo>
                      <a:cubicBezTo>
                        <a:pt x="79921" y="335693"/>
                        <a:pt x="140909" y="343765"/>
                        <a:pt x="183958" y="344662"/>
                      </a:cubicBezTo>
                      <a:cubicBezTo>
                        <a:pt x="227007" y="345559"/>
                        <a:pt x="263779" y="352734"/>
                        <a:pt x="307725" y="355425"/>
                      </a:cubicBezTo>
                      <a:cubicBezTo>
                        <a:pt x="351671" y="358116"/>
                        <a:pt x="415349" y="359013"/>
                        <a:pt x="447636" y="360807"/>
                      </a:cubicBezTo>
                      <a:cubicBezTo>
                        <a:pt x="479923" y="362601"/>
                        <a:pt x="477233" y="393096"/>
                        <a:pt x="496067" y="382333"/>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0" name="Forme libre 789"/>
                <p:cNvSpPr/>
                <p:nvPr/>
              </p:nvSpPr>
              <p:spPr>
                <a:xfrm>
                  <a:off x="3518962" y="2792612"/>
                  <a:ext cx="986387" cy="728552"/>
                </a:xfrm>
                <a:custGeom>
                  <a:avLst/>
                  <a:gdLst>
                    <a:gd name="connsiteX0" fmla="*/ 473887 w 986387"/>
                    <a:gd name="connsiteY0" fmla="*/ 387832 h 728552"/>
                    <a:gd name="connsiteX1" fmla="*/ 624560 w 986387"/>
                    <a:gd name="connsiteY1" fmla="*/ 226388 h 728552"/>
                    <a:gd name="connsiteX2" fmla="*/ 748328 w 986387"/>
                    <a:gd name="connsiteY2" fmla="*/ 81088 h 728552"/>
                    <a:gd name="connsiteX3" fmla="*/ 855952 w 986387"/>
                    <a:gd name="connsiteY3" fmla="*/ 367 h 728552"/>
                    <a:gd name="connsiteX4" fmla="*/ 963576 w 986387"/>
                    <a:gd name="connsiteY4" fmla="*/ 54181 h 728552"/>
                    <a:gd name="connsiteX5" fmla="*/ 974338 w 986387"/>
                    <a:gd name="connsiteY5" fmla="*/ 124140 h 728552"/>
                    <a:gd name="connsiteX6" fmla="*/ 823664 w 986387"/>
                    <a:gd name="connsiteY6" fmla="*/ 296347 h 728552"/>
                    <a:gd name="connsiteX7" fmla="*/ 721422 w 986387"/>
                    <a:gd name="connsiteY7" fmla="*/ 403976 h 728552"/>
                    <a:gd name="connsiteX8" fmla="*/ 656847 w 986387"/>
                    <a:gd name="connsiteY8" fmla="*/ 473935 h 728552"/>
                    <a:gd name="connsiteX9" fmla="*/ 597654 w 986387"/>
                    <a:gd name="connsiteY9" fmla="*/ 560039 h 728552"/>
                    <a:gd name="connsiteX10" fmla="*/ 393169 w 986387"/>
                    <a:gd name="connsiteY10" fmla="*/ 662286 h 728552"/>
                    <a:gd name="connsiteX11" fmla="*/ 215589 w 986387"/>
                    <a:gd name="connsiteY11" fmla="*/ 721482 h 728552"/>
                    <a:gd name="connsiteX12" fmla="*/ 129490 w 986387"/>
                    <a:gd name="connsiteY12" fmla="*/ 726864 h 728552"/>
                    <a:gd name="connsiteX13" fmla="*/ 32628 w 986387"/>
                    <a:gd name="connsiteY13" fmla="*/ 716101 h 728552"/>
                    <a:gd name="connsiteX14" fmla="*/ 341 w 986387"/>
                    <a:gd name="connsiteY14" fmla="*/ 667668 h 728552"/>
                    <a:gd name="connsiteX15" fmla="*/ 48772 w 986387"/>
                    <a:gd name="connsiteY15" fmla="*/ 586946 h 728552"/>
                    <a:gd name="connsiteX16" fmla="*/ 242495 w 986387"/>
                    <a:gd name="connsiteY16" fmla="*/ 511605 h 728552"/>
                    <a:gd name="connsiteX17" fmla="*/ 387787 w 986387"/>
                    <a:gd name="connsiteY17" fmla="*/ 436265 h 728552"/>
                    <a:gd name="connsiteX18" fmla="*/ 473887 w 986387"/>
                    <a:gd name="connsiteY18" fmla="*/ 387832 h 728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6387" h="728552">
                      <a:moveTo>
                        <a:pt x="473887" y="387832"/>
                      </a:moveTo>
                      <a:cubicBezTo>
                        <a:pt x="513349" y="352853"/>
                        <a:pt x="578820" y="277512"/>
                        <a:pt x="624560" y="226388"/>
                      </a:cubicBezTo>
                      <a:cubicBezTo>
                        <a:pt x="670300" y="175264"/>
                        <a:pt x="709763" y="118758"/>
                        <a:pt x="748328" y="81088"/>
                      </a:cubicBezTo>
                      <a:cubicBezTo>
                        <a:pt x="786893" y="43418"/>
                        <a:pt x="820077" y="4851"/>
                        <a:pt x="855952" y="367"/>
                      </a:cubicBezTo>
                      <a:cubicBezTo>
                        <a:pt x="891827" y="-4117"/>
                        <a:pt x="943845" y="33552"/>
                        <a:pt x="963576" y="54181"/>
                      </a:cubicBezTo>
                      <a:cubicBezTo>
                        <a:pt x="983307" y="74810"/>
                        <a:pt x="997657" y="83779"/>
                        <a:pt x="974338" y="124140"/>
                      </a:cubicBezTo>
                      <a:cubicBezTo>
                        <a:pt x="951019" y="164501"/>
                        <a:pt x="865817" y="249708"/>
                        <a:pt x="823664" y="296347"/>
                      </a:cubicBezTo>
                      <a:cubicBezTo>
                        <a:pt x="781511" y="342986"/>
                        <a:pt x="749225" y="374378"/>
                        <a:pt x="721422" y="403976"/>
                      </a:cubicBezTo>
                      <a:cubicBezTo>
                        <a:pt x="693619" y="433574"/>
                        <a:pt x="677475" y="447925"/>
                        <a:pt x="656847" y="473935"/>
                      </a:cubicBezTo>
                      <a:cubicBezTo>
                        <a:pt x="636219" y="499945"/>
                        <a:pt x="641600" y="528647"/>
                        <a:pt x="597654" y="560039"/>
                      </a:cubicBezTo>
                      <a:cubicBezTo>
                        <a:pt x="553708" y="591431"/>
                        <a:pt x="456846" y="635379"/>
                        <a:pt x="393169" y="662286"/>
                      </a:cubicBezTo>
                      <a:cubicBezTo>
                        <a:pt x="329492" y="689193"/>
                        <a:pt x="259535" y="710719"/>
                        <a:pt x="215589" y="721482"/>
                      </a:cubicBezTo>
                      <a:cubicBezTo>
                        <a:pt x="171643" y="732245"/>
                        <a:pt x="159983" y="727761"/>
                        <a:pt x="129490" y="726864"/>
                      </a:cubicBezTo>
                      <a:cubicBezTo>
                        <a:pt x="98997" y="725967"/>
                        <a:pt x="54153" y="725967"/>
                        <a:pt x="32628" y="716101"/>
                      </a:cubicBezTo>
                      <a:cubicBezTo>
                        <a:pt x="11103" y="706235"/>
                        <a:pt x="-2350" y="689194"/>
                        <a:pt x="341" y="667668"/>
                      </a:cubicBezTo>
                      <a:cubicBezTo>
                        <a:pt x="3032" y="646142"/>
                        <a:pt x="8413" y="612956"/>
                        <a:pt x="48772" y="586946"/>
                      </a:cubicBezTo>
                      <a:cubicBezTo>
                        <a:pt x="89131" y="560936"/>
                        <a:pt x="185992" y="536719"/>
                        <a:pt x="242495" y="511605"/>
                      </a:cubicBezTo>
                      <a:cubicBezTo>
                        <a:pt x="298997" y="486492"/>
                        <a:pt x="349222" y="457791"/>
                        <a:pt x="387787" y="436265"/>
                      </a:cubicBezTo>
                      <a:cubicBezTo>
                        <a:pt x="426352" y="414739"/>
                        <a:pt x="434425" y="422811"/>
                        <a:pt x="473887" y="387832"/>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1" name="Forme libre 790"/>
                <p:cNvSpPr/>
                <p:nvPr/>
              </p:nvSpPr>
              <p:spPr>
                <a:xfrm>
                  <a:off x="2439616" y="4038506"/>
                  <a:ext cx="683271" cy="812895"/>
                </a:xfrm>
                <a:custGeom>
                  <a:avLst/>
                  <a:gdLst>
                    <a:gd name="connsiteX0" fmla="*/ 8829 w 683271"/>
                    <a:gd name="connsiteY0" fmla="*/ 2972 h 812895"/>
                    <a:gd name="connsiteX1" fmla="*/ 8829 w 683271"/>
                    <a:gd name="connsiteY1" fmla="*/ 83694 h 812895"/>
                    <a:gd name="connsiteX2" fmla="*/ 3448 w 683271"/>
                    <a:gd name="connsiteY2" fmla="*/ 175178 h 812895"/>
                    <a:gd name="connsiteX3" fmla="*/ 68022 w 683271"/>
                    <a:gd name="connsiteY3" fmla="*/ 261282 h 812895"/>
                    <a:gd name="connsiteX4" fmla="*/ 213314 w 683271"/>
                    <a:gd name="connsiteY4" fmla="*/ 261282 h 812895"/>
                    <a:gd name="connsiteX5" fmla="*/ 353226 w 683271"/>
                    <a:gd name="connsiteY5" fmla="*/ 266663 h 812895"/>
                    <a:gd name="connsiteX6" fmla="*/ 439325 w 683271"/>
                    <a:gd name="connsiteY6" fmla="*/ 266663 h 812895"/>
                    <a:gd name="connsiteX7" fmla="*/ 428562 w 683271"/>
                    <a:gd name="connsiteY7" fmla="*/ 455014 h 812895"/>
                    <a:gd name="connsiteX8" fmla="*/ 428562 w 683271"/>
                    <a:gd name="connsiteY8" fmla="*/ 648747 h 812895"/>
                    <a:gd name="connsiteX9" fmla="*/ 433944 w 683271"/>
                    <a:gd name="connsiteY9" fmla="*/ 734850 h 812895"/>
                    <a:gd name="connsiteX10" fmla="*/ 476993 w 683271"/>
                    <a:gd name="connsiteY10" fmla="*/ 804809 h 812895"/>
                    <a:gd name="connsiteX11" fmla="*/ 579236 w 683271"/>
                    <a:gd name="connsiteY11" fmla="*/ 804809 h 812895"/>
                    <a:gd name="connsiteX12" fmla="*/ 676097 w 683271"/>
                    <a:gd name="connsiteY12" fmla="*/ 745613 h 812895"/>
                    <a:gd name="connsiteX13" fmla="*/ 676097 w 683271"/>
                    <a:gd name="connsiteY13" fmla="*/ 589551 h 812895"/>
                    <a:gd name="connsiteX14" fmla="*/ 676097 w 683271"/>
                    <a:gd name="connsiteY14" fmla="*/ 438870 h 812895"/>
                    <a:gd name="connsiteX15" fmla="*/ 676097 w 683271"/>
                    <a:gd name="connsiteY15" fmla="*/ 223612 h 812895"/>
                    <a:gd name="connsiteX16" fmla="*/ 654573 w 683271"/>
                    <a:gd name="connsiteY16" fmla="*/ 99838 h 812895"/>
                    <a:gd name="connsiteX17" fmla="*/ 606142 w 683271"/>
                    <a:gd name="connsiteY17" fmla="*/ 19116 h 812895"/>
                    <a:gd name="connsiteX18" fmla="*/ 444706 w 683271"/>
                    <a:gd name="connsiteY18" fmla="*/ 19116 h 812895"/>
                    <a:gd name="connsiteX19" fmla="*/ 315557 w 683271"/>
                    <a:gd name="connsiteY19" fmla="*/ 19116 h 812895"/>
                    <a:gd name="connsiteX20" fmla="*/ 261745 w 683271"/>
                    <a:gd name="connsiteY20" fmla="*/ 29879 h 812895"/>
                    <a:gd name="connsiteX21" fmla="*/ 148740 w 683271"/>
                    <a:gd name="connsiteY21" fmla="*/ 40642 h 812895"/>
                    <a:gd name="connsiteX22" fmla="*/ 68022 w 683271"/>
                    <a:gd name="connsiteY22" fmla="*/ 19116 h 812895"/>
                    <a:gd name="connsiteX23" fmla="*/ 8829 w 683271"/>
                    <a:gd name="connsiteY23" fmla="*/ 2972 h 81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83271" h="812895">
                      <a:moveTo>
                        <a:pt x="8829" y="2972"/>
                      </a:moveTo>
                      <a:cubicBezTo>
                        <a:pt x="-1036" y="13735"/>
                        <a:pt x="9726" y="54993"/>
                        <a:pt x="8829" y="83694"/>
                      </a:cubicBezTo>
                      <a:cubicBezTo>
                        <a:pt x="7932" y="112395"/>
                        <a:pt x="-6418" y="145580"/>
                        <a:pt x="3448" y="175178"/>
                      </a:cubicBezTo>
                      <a:cubicBezTo>
                        <a:pt x="13314" y="204776"/>
                        <a:pt x="33044" y="246931"/>
                        <a:pt x="68022" y="261282"/>
                      </a:cubicBezTo>
                      <a:cubicBezTo>
                        <a:pt x="103000" y="275633"/>
                        <a:pt x="165780" y="260385"/>
                        <a:pt x="213314" y="261282"/>
                      </a:cubicBezTo>
                      <a:cubicBezTo>
                        <a:pt x="260848" y="262179"/>
                        <a:pt x="315558" y="265766"/>
                        <a:pt x="353226" y="266663"/>
                      </a:cubicBezTo>
                      <a:cubicBezTo>
                        <a:pt x="390894" y="267560"/>
                        <a:pt x="426769" y="235271"/>
                        <a:pt x="439325" y="266663"/>
                      </a:cubicBezTo>
                      <a:cubicBezTo>
                        <a:pt x="451881" y="298055"/>
                        <a:pt x="430356" y="391333"/>
                        <a:pt x="428562" y="455014"/>
                      </a:cubicBezTo>
                      <a:cubicBezTo>
                        <a:pt x="426768" y="518695"/>
                        <a:pt x="427665" y="602108"/>
                        <a:pt x="428562" y="648747"/>
                      </a:cubicBezTo>
                      <a:cubicBezTo>
                        <a:pt x="429459" y="695386"/>
                        <a:pt x="425872" y="708840"/>
                        <a:pt x="433944" y="734850"/>
                      </a:cubicBezTo>
                      <a:cubicBezTo>
                        <a:pt x="442016" y="760860"/>
                        <a:pt x="452778" y="793149"/>
                        <a:pt x="476993" y="804809"/>
                      </a:cubicBezTo>
                      <a:cubicBezTo>
                        <a:pt x="501208" y="816469"/>
                        <a:pt x="546052" y="814675"/>
                        <a:pt x="579236" y="804809"/>
                      </a:cubicBezTo>
                      <a:cubicBezTo>
                        <a:pt x="612420" y="794943"/>
                        <a:pt x="659954" y="781489"/>
                        <a:pt x="676097" y="745613"/>
                      </a:cubicBezTo>
                      <a:cubicBezTo>
                        <a:pt x="692240" y="709737"/>
                        <a:pt x="676097" y="589551"/>
                        <a:pt x="676097" y="589551"/>
                      </a:cubicBezTo>
                      <a:lnTo>
                        <a:pt x="676097" y="438870"/>
                      </a:lnTo>
                      <a:cubicBezTo>
                        <a:pt x="676097" y="377880"/>
                        <a:pt x="679684" y="280117"/>
                        <a:pt x="676097" y="223612"/>
                      </a:cubicBezTo>
                      <a:cubicBezTo>
                        <a:pt x="672510" y="167107"/>
                        <a:pt x="666232" y="133921"/>
                        <a:pt x="654573" y="99838"/>
                      </a:cubicBezTo>
                      <a:cubicBezTo>
                        <a:pt x="642914" y="65755"/>
                        <a:pt x="641120" y="32570"/>
                        <a:pt x="606142" y="19116"/>
                      </a:cubicBezTo>
                      <a:cubicBezTo>
                        <a:pt x="571164" y="5662"/>
                        <a:pt x="444706" y="19116"/>
                        <a:pt x="444706" y="19116"/>
                      </a:cubicBezTo>
                      <a:cubicBezTo>
                        <a:pt x="396275" y="19116"/>
                        <a:pt x="346051" y="17322"/>
                        <a:pt x="315557" y="19116"/>
                      </a:cubicBezTo>
                      <a:cubicBezTo>
                        <a:pt x="285064" y="20910"/>
                        <a:pt x="289548" y="26291"/>
                        <a:pt x="261745" y="29879"/>
                      </a:cubicBezTo>
                      <a:cubicBezTo>
                        <a:pt x="233942" y="33467"/>
                        <a:pt x="181027" y="42436"/>
                        <a:pt x="148740" y="40642"/>
                      </a:cubicBezTo>
                      <a:cubicBezTo>
                        <a:pt x="116453" y="38848"/>
                        <a:pt x="90443" y="24497"/>
                        <a:pt x="68022" y="19116"/>
                      </a:cubicBezTo>
                      <a:cubicBezTo>
                        <a:pt x="45601" y="13735"/>
                        <a:pt x="18694" y="-7791"/>
                        <a:pt x="8829" y="2972"/>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2" name="Forme libre 791"/>
                <p:cNvSpPr/>
                <p:nvPr/>
              </p:nvSpPr>
              <p:spPr>
                <a:xfrm>
                  <a:off x="3101766" y="4038421"/>
                  <a:ext cx="294571" cy="846394"/>
                </a:xfrm>
                <a:custGeom>
                  <a:avLst/>
                  <a:gdLst>
                    <a:gd name="connsiteX0" fmla="*/ 3185 w 294571"/>
                    <a:gd name="connsiteY0" fmla="*/ 8438 h 846394"/>
                    <a:gd name="connsiteX1" fmla="*/ 132334 w 294571"/>
                    <a:gd name="connsiteY1" fmla="*/ 8438 h 846394"/>
                    <a:gd name="connsiteX2" fmla="*/ 250720 w 294571"/>
                    <a:gd name="connsiteY2" fmla="*/ 67634 h 846394"/>
                    <a:gd name="connsiteX3" fmla="*/ 283007 w 294571"/>
                    <a:gd name="connsiteY3" fmla="*/ 212934 h 846394"/>
                    <a:gd name="connsiteX4" fmla="*/ 288388 w 294571"/>
                    <a:gd name="connsiteY4" fmla="*/ 476625 h 846394"/>
                    <a:gd name="connsiteX5" fmla="*/ 288388 w 294571"/>
                    <a:gd name="connsiteY5" fmla="*/ 702647 h 846394"/>
                    <a:gd name="connsiteX6" fmla="*/ 207671 w 294571"/>
                    <a:gd name="connsiteY6" fmla="*/ 842565 h 846394"/>
                    <a:gd name="connsiteX7" fmla="*/ 46235 w 294571"/>
                    <a:gd name="connsiteY7" fmla="*/ 794131 h 846394"/>
                    <a:gd name="connsiteX8" fmla="*/ 46235 w 294571"/>
                    <a:gd name="connsiteY8" fmla="*/ 659595 h 846394"/>
                    <a:gd name="connsiteX9" fmla="*/ 51616 w 294571"/>
                    <a:gd name="connsiteY9" fmla="*/ 465862 h 846394"/>
                    <a:gd name="connsiteX10" fmla="*/ 51616 w 294571"/>
                    <a:gd name="connsiteY10" fmla="*/ 245222 h 846394"/>
                    <a:gd name="connsiteX11" fmla="*/ 40853 w 294571"/>
                    <a:gd name="connsiteY11" fmla="*/ 83779 h 846394"/>
                    <a:gd name="connsiteX12" fmla="*/ 3185 w 294571"/>
                    <a:gd name="connsiteY12" fmla="*/ 8438 h 84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4571" h="846394">
                      <a:moveTo>
                        <a:pt x="3185" y="8438"/>
                      </a:moveTo>
                      <a:cubicBezTo>
                        <a:pt x="18432" y="-4119"/>
                        <a:pt x="91078" y="-1428"/>
                        <a:pt x="132334" y="8438"/>
                      </a:cubicBezTo>
                      <a:cubicBezTo>
                        <a:pt x="173590" y="18304"/>
                        <a:pt x="225608" y="33551"/>
                        <a:pt x="250720" y="67634"/>
                      </a:cubicBezTo>
                      <a:cubicBezTo>
                        <a:pt x="275832" y="101717"/>
                        <a:pt x="276729" y="144769"/>
                        <a:pt x="283007" y="212934"/>
                      </a:cubicBezTo>
                      <a:cubicBezTo>
                        <a:pt x="289285" y="281099"/>
                        <a:pt x="287491" y="395006"/>
                        <a:pt x="288388" y="476625"/>
                      </a:cubicBezTo>
                      <a:cubicBezTo>
                        <a:pt x="289285" y="558244"/>
                        <a:pt x="301841" y="641657"/>
                        <a:pt x="288388" y="702647"/>
                      </a:cubicBezTo>
                      <a:cubicBezTo>
                        <a:pt x="274935" y="763637"/>
                        <a:pt x="248030" y="827318"/>
                        <a:pt x="207671" y="842565"/>
                      </a:cubicBezTo>
                      <a:cubicBezTo>
                        <a:pt x="167312" y="857812"/>
                        <a:pt x="73141" y="824626"/>
                        <a:pt x="46235" y="794131"/>
                      </a:cubicBezTo>
                      <a:cubicBezTo>
                        <a:pt x="19329" y="763636"/>
                        <a:pt x="45338" y="714306"/>
                        <a:pt x="46235" y="659595"/>
                      </a:cubicBezTo>
                      <a:cubicBezTo>
                        <a:pt x="47132" y="604884"/>
                        <a:pt x="50719" y="534924"/>
                        <a:pt x="51616" y="465862"/>
                      </a:cubicBezTo>
                      <a:cubicBezTo>
                        <a:pt x="52513" y="396800"/>
                        <a:pt x="53410" y="308902"/>
                        <a:pt x="51616" y="245222"/>
                      </a:cubicBezTo>
                      <a:cubicBezTo>
                        <a:pt x="49822" y="181542"/>
                        <a:pt x="49822" y="121449"/>
                        <a:pt x="40853" y="83779"/>
                      </a:cubicBezTo>
                      <a:cubicBezTo>
                        <a:pt x="31884" y="46109"/>
                        <a:pt x="-12062" y="20995"/>
                        <a:pt x="3185" y="84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3" name="Rectangle 792"/>
                <p:cNvSpPr/>
                <p:nvPr/>
              </p:nvSpPr>
              <p:spPr>
                <a:xfrm>
                  <a:off x="2271001" y="4348221"/>
                  <a:ext cx="548747" cy="57581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4" name="Ellipse 793"/>
                <p:cNvSpPr/>
                <p:nvPr/>
              </p:nvSpPr>
              <p:spPr>
                <a:xfrm>
                  <a:off x="2491493" y="2792612"/>
                  <a:ext cx="495071"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5" name="Forme libre 794"/>
                <p:cNvSpPr/>
                <p:nvPr/>
              </p:nvSpPr>
              <p:spPr>
                <a:xfrm>
                  <a:off x="3686120" y="2007285"/>
                  <a:ext cx="626514" cy="301362"/>
                </a:xfrm>
                <a:custGeom>
                  <a:avLst/>
                  <a:gdLst>
                    <a:gd name="connsiteX0" fmla="*/ 0 w 626514"/>
                    <a:gd name="connsiteY0" fmla="*/ 301362 h 301362"/>
                    <a:gd name="connsiteX1" fmla="*/ 113005 w 626514"/>
                    <a:gd name="connsiteY1" fmla="*/ 290599 h 301362"/>
                    <a:gd name="connsiteX2" fmla="*/ 247535 w 626514"/>
                    <a:gd name="connsiteY2" fmla="*/ 279836 h 301362"/>
                    <a:gd name="connsiteX3" fmla="*/ 414353 w 626514"/>
                    <a:gd name="connsiteY3" fmla="*/ 269073 h 301362"/>
                    <a:gd name="connsiteX4" fmla="*/ 516595 w 626514"/>
                    <a:gd name="connsiteY4" fmla="*/ 269073 h 301362"/>
                    <a:gd name="connsiteX5" fmla="*/ 624219 w 626514"/>
                    <a:gd name="connsiteY5" fmla="*/ 279836 h 301362"/>
                    <a:gd name="connsiteX6" fmla="*/ 586551 w 626514"/>
                    <a:gd name="connsiteY6" fmla="*/ 161444 h 301362"/>
                    <a:gd name="connsiteX7" fmla="*/ 543501 w 626514"/>
                    <a:gd name="connsiteY7" fmla="*/ 80722 h 301362"/>
                    <a:gd name="connsiteX8" fmla="*/ 446640 w 626514"/>
                    <a:gd name="connsiteY8" fmla="*/ 26907 h 301362"/>
                    <a:gd name="connsiteX9" fmla="*/ 376684 w 626514"/>
                    <a:gd name="connsiteY9" fmla="*/ 0 h 301362"/>
                    <a:gd name="connsiteX10" fmla="*/ 295966 w 626514"/>
                    <a:gd name="connsiteY10" fmla="*/ 26907 h 301362"/>
                    <a:gd name="connsiteX11" fmla="*/ 193723 w 626514"/>
                    <a:gd name="connsiteY11" fmla="*/ 26907 h 301362"/>
                    <a:gd name="connsiteX12" fmla="*/ 96862 w 626514"/>
                    <a:gd name="connsiteY12" fmla="*/ 43052 h 301362"/>
                    <a:gd name="connsiteX13" fmla="*/ 32288 w 626514"/>
                    <a:gd name="connsiteY13" fmla="*/ 161444 h 301362"/>
                    <a:gd name="connsiteX14" fmla="*/ 0 w 626514"/>
                    <a:gd name="connsiteY14" fmla="*/ 301362 h 301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6514" h="301362">
                      <a:moveTo>
                        <a:pt x="0" y="301362"/>
                      </a:moveTo>
                      <a:lnTo>
                        <a:pt x="113005" y="290599"/>
                      </a:lnTo>
                      <a:lnTo>
                        <a:pt x="247535" y="279836"/>
                      </a:lnTo>
                      <a:lnTo>
                        <a:pt x="414353" y="269073"/>
                      </a:lnTo>
                      <a:cubicBezTo>
                        <a:pt x="459196" y="267279"/>
                        <a:pt x="481617" y="267279"/>
                        <a:pt x="516595" y="269073"/>
                      </a:cubicBezTo>
                      <a:cubicBezTo>
                        <a:pt x="551573" y="270867"/>
                        <a:pt x="612560" y="297774"/>
                        <a:pt x="624219" y="279836"/>
                      </a:cubicBezTo>
                      <a:cubicBezTo>
                        <a:pt x="635878" y="261898"/>
                        <a:pt x="600004" y="194629"/>
                        <a:pt x="586551" y="161444"/>
                      </a:cubicBezTo>
                      <a:cubicBezTo>
                        <a:pt x="573098" y="128259"/>
                        <a:pt x="566820" y="103145"/>
                        <a:pt x="543501" y="80722"/>
                      </a:cubicBezTo>
                      <a:cubicBezTo>
                        <a:pt x="520183" y="58299"/>
                        <a:pt x="474443" y="40361"/>
                        <a:pt x="446640" y="26907"/>
                      </a:cubicBezTo>
                      <a:cubicBezTo>
                        <a:pt x="418837" y="13453"/>
                        <a:pt x="401796" y="0"/>
                        <a:pt x="376684" y="0"/>
                      </a:cubicBezTo>
                      <a:cubicBezTo>
                        <a:pt x="351572" y="0"/>
                        <a:pt x="326460" y="22422"/>
                        <a:pt x="295966" y="26907"/>
                      </a:cubicBezTo>
                      <a:cubicBezTo>
                        <a:pt x="265473" y="31391"/>
                        <a:pt x="226907" y="24216"/>
                        <a:pt x="193723" y="26907"/>
                      </a:cubicBezTo>
                      <a:cubicBezTo>
                        <a:pt x="160539" y="29598"/>
                        <a:pt x="123768" y="20629"/>
                        <a:pt x="96862" y="43052"/>
                      </a:cubicBezTo>
                      <a:cubicBezTo>
                        <a:pt x="69956" y="65475"/>
                        <a:pt x="48432" y="125568"/>
                        <a:pt x="32288" y="161444"/>
                      </a:cubicBezTo>
                      <a:cubicBezTo>
                        <a:pt x="16144" y="197320"/>
                        <a:pt x="8072" y="227815"/>
                        <a:pt x="0" y="301362"/>
                      </a:cubicBezTo>
                      <a:close/>
                    </a:path>
                  </a:pathLst>
                </a:custGeom>
                <a:solidFill>
                  <a:srgbClr val="FFFFFF"/>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6" name="Forme libre 795"/>
                <p:cNvSpPr/>
                <p:nvPr/>
              </p:nvSpPr>
              <p:spPr>
                <a:xfrm>
                  <a:off x="3820021" y="2312425"/>
                  <a:ext cx="313307" cy="309596"/>
                </a:xfrm>
                <a:custGeom>
                  <a:avLst/>
                  <a:gdLst>
                    <a:gd name="connsiteX0" fmla="*/ 301976 w 313307"/>
                    <a:gd name="connsiteY0" fmla="*/ 1603 h 309596"/>
                    <a:gd name="connsiteX1" fmla="*/ 232021 w 313307"/>
                    <a:gd name="connsiteY1" fmla="*/ 76944 h 309596"/>
                    <a:gd name="connsiteX2" fmla="*/ 145922 w 313307"/>
                    <a:gd name="connsiteY2" fmla="*/ 141521 h 309596"/>
                    <a:gd name="connsiteX3" fmla="*/ 27535 w 313307"/>
                    <a:gd name="connsiteY3" fmla="*/ 206099 h 309596"/>
                    <a:gd name="connsiteX4" fmla="*/ 629 w 313307"/>
                    <a:gd name="connsiteY4" fmla="*/ 243769 h 309596"/>
                    <a:gd name="connsiteX5" fmla="*/ 43679 w 313307"/>
                    <a:gd name="connsiteY5" fmla="*/ 286821 h 309596"/>
                    <a:gd name="connsiteX6" fmla="*/ 145922 w 313307"/>
                    <a:gd name="connsiteY6" fmla="*/ 292202 h 309596"/>
                    <a:gd name="connsiteX7" fmla="*/ 232021 w 313307"/>
                    <a:gd name="connsiteY7" fmla="*/ 308347 h 309596"/>
                    <a:gd name="connsiteX8" fmla="*/ 312739 w 313307"/>
                    <a:gd name="connsiteY8" fmla="*/ 297584 h 309596"/>
                    <a:gd name="connsiteX9" fmla="*/ 264308 w 313307"/>
                    <a:gd name="connsiteY9" fmla="*/ 211480 h 309596"/>
                    <a:gd name="connsiteX10" fmla="*/ 194352 w 313307"/>
                    <a:gd name="connsiteY10" fmla="*/ 152284 h 309596"/>
                    <a:gd name="connsiteX11" fmla="*/ 301976 w 313307"/>
                    <a:gd name="connsiteY11" fmla="*/ 1603 h 30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3307" h="309596">
                      <a:moveTo>
                        <a:pt x="301976" y="1603"/>
                      </a:moveTo>
                      <a:cubicBezTo>
                        <a:pt x="308254" y="-10953"/>
                        <a:pt x="258030" y="53624"/>
                        <a:pt x="232021" y="76944"/>
                      </a:cubicBezTo>
                      <a:cubicBezTo>
                        <a:pt x="206012" y="100264"/>
                        <a:pt x="180003" y="119995"/>
                        <a:pt x="145922" y="141521"/>
                      </a:cubicBezTo>
                      <a:cubicBezTo>
                        <a:pt x="111841" y="163047"/>
                        <a:pt x="51750" y="189058"/>
                        <a:pt x="27535" y="206099"/>
                      </a:cubicBezTo>
                      <a:cubicBezTo>
                        <a:pt x="3319" y="223140"/>
                        <a:pt x="-2062" y="230315"/>
                        <a:pt x="629" y="243769"/>
                      </a:cubicBezTo>
                      <a:cubicBezTo>
                        <a:pt x="3320" y="257223"/>
                        <a:pt x="19464" y="278749"/>
                        <a:pt x="43679" y="286821"/>
                      </a:cubicBezTo>
                      <a:cubicBezTo>
                        <a:pt x="67894" y="294893"/>
                        <a:pt x="114532" y="288614"/>
                        <a:pt x="145922" y="292202"/>
                      </a:cubicBezTo>
                      <a:cubicBezTo>
                        <a:pt x="177312" y="295790"/>
                        <a:pt x="204218" y="307450"/>
                        <a:pt x="232021" y="308347"/>
                      </a:cubicBezTo>
                      <a:cubicBezTo>
                        <a:pt x="259824" y="309244"/>
                        <a:pt x="307358" y="313728"/>
                        <a:pt x="312739" y="297584"/>
                      </a:cubicBezTo>
                      <a:cubicBezTo>
                        <a:pt x="318120" y="281440"/>
                        <a:pt x="284039" y="235697"/>
                        <a:pt x="264308" y="211480"/>
                      </a:cubicBezTo>
                      <a:cubicBezTo>
                        <a:pt x="244577" y="187263"/>
                        <a:pt x="186280" y="187263"/>
                        <a:pt x="194352" y="152284"/>
                      </a:cubicBezTo>
                      <a:cubicBezTo>
                        <a:pt x="202424" y="117305"/>
                        <a:pt x="295698" y="14159"/>
                        <a:pt x="301976" y="1603"/>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7" name="Forme libre 796"/>
                <p:cNvSpPr/>
                <p:nvPr/>
              </p:nvSpPr>
              <p:spPr>
                <a:xfrm>
                  <a:off x="3083426" y="3356282"/>
                  <a:ext cx="108238" cy="239973"/>
                </a:xfrm>
                <a:custGeom>
                  <a:avLst/>
                  <a:gdLst>
                    <a:gd name="connsiteX0" fmla="*/ 69956 w 108238"/>
                    <a:gd name="connsiteY0" fmla="*/ 1750 h 239973"/>
                    <a:gd name="connsiteX1" fmla="*/ 37669 w 108238"/>
                    <a:gd name="connsiteY1" fmla="*/ 103998 h 239973"/>
                    <a:gd name="connsiteX2" fmla="*/ 0 w 108238"/>
                    <a:gd name="connsiteY2" fmla="*/ 211627 h 239973"/>
                    <a:gd name="connsiteX3" fmla="*/ 37669 w 108238"/>
                    <a:gd name="connsiteY3" fmla="*/ 238534 h 239973"/>
                    <a:gd name="connsiteX4" fmla="*/ 69956 w 108238"/>
                    <a:gd name="connsiteY4" fmla="*/ 179338 h 239973"/>
                    <a:gd name="connsiteX5" fmla="*/ 107624 w 108238"/>
                    <a:gd name="connsiteY5" fmla="*/ 50183 h 239973"/>
                    <a:gd name="connsiteX6" fmla="*/ 69956 w 108238"/>
                    <a:gd name="connsiteY6" fmla="*/ 1750 h 23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38" h="239973">
                      <a:moveTo>
                        <a:pt x="69956" y="1750"/>
                      </a:moveTo>
                      <a:cubicBezTo>
                        <a:pt x="58297" y="10719"/>
                        <a:pt x="49328" y="69019"/>
                        <a:pt x="37669" y="103998"/>
                      </a:cubicBezTo>
                      <a:cubicBezTo>
                        <a:pt x="26010" y="138977"/>
                        <a:pt x="0" y="189204"/>
                        <a:pt x="0" y="211627"/>
                      </a:cubicBezTo>
                      <a:cubicBezTo>
                        <a:pt x="0" y="234050"/>
                        <a:pt x="26010" y="243915"/>
                        <a:pt x="37669" y="238534"/>
                      </a:cubicBezTo>
                      <a:cubicBezTo>
                        <a:pt x="49328" y="233153"/>
                        <a:pt x="58297" y="210730"/>
                        <a:pt x="69956" y="179338"/>
                      </a:cubicBezTo>
                      <a:cubicBezTo>
                        <a:pt x="81615" y="147946"/>
                        <a:pt x="102243" y="80678"/>
                        <a:pt x="107624" y="50183"/>
                      </a:cubicBezTo>
                      <a:cubicBezTo>
                        <a:pt x="113005" y="19688"/>
                        <a:pt x="81615" y="-7219"/>
                        <a:pt x="69956" y="1750"/>
                      </a:cubicBezTo>
                      <a:close/>
                    </a:path>
                  </a:pathLst>
                </a:custGeom>
                <a:solidFill>
                  <a:srgbClr val="F5B728"/>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771" name="Grouper 770"/>
              <p:cNvGrpSpPr/>
              <p:nvPr/>
            </p:nvGrpSpPr>
            <p:grpSpPr>
              <a:xfrm rot="4345779" flipH="1" flipV="1">
                <a:off x="3194537" y="2607358"/>
                <a:ext cx="602817" cy="632021"/>
                <a:chOff x="4117911" y="1411695"/>
                <a:chExt cx="6256153" cy="6482444"/>
              </a:xfrm>
            </p:grpSpPr>
            <p:sp>
              <p:nvSpPr>
                <p:cNvPr id="772" name="Rectangle 771"/>
                <p:cNvSpPr/>
                <p:nvPr/>
              </p:nvSpPr>
              <p:spPr>
                <a:xfrm rot="18986310">
                  <a:off x="4699262" y="3995515"/>
                  <a:ext cx="4080289" cy="1530775"/>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3" name="Rectangle 772"/>
                <p:cNvSpPr/>
                <p:nvPr/>
              </p:nvSpPr>
              <p:spPr>
                <a:xfrm rot="18986310">
                  <a:off x="4764318" y="4184716"/>
                  <a:ext cx="3829994" cy="12872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4" name="Rectangle 773"/>
                <p:cNvSpPr/>
                <p:nvPr/>
              </p:nvSpPr>
              <p:spPr>
                <a:xfrm rot="19078317">
                  <a:off x="4204180" y="6350488"/>
                  <a:ext cx="968298" cy="67867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5" name="Triangle isocèle 774"/>
                <p:cNvSpPr/>
                <p:nvPr/>
              </p:nvSpPr>
              <p:spPr>
                <a:xfrm rot="2826432">
                  <a:off x="7625172" y="2950220"/>
                  <a:ext cx="1553465" cy="503791"/>
                </a:xfrm>
                <a:prstGeom prst="triangl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6" name="Autre processus 775"/>
                <p:cNvSpPr/>
                <p:nvPr/>
              </p:nvSpPr>
              <p:spPr>
                <a:xfrm rot="2701519">
                  <a:off x="8169083" y="2821114"/>
                  <a:ext cx="609844" cy="612648"/>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7" name="Autre processus 776"/>
                <p:cNvSpPr/>
                <p:nvPr/>
              </p:nvSpPr>
              <p:spPr>
                <a:xfrm rot="2778774">
                  <a:off x="4146298" y="6099451"/>
                  <a:ext cx="1980489" cy="369989"/>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8" name="Autre processus 777"/>
                <p:cNvSpPr/>
                <p:nvPr/>
              </p:nvSpPr>
              <p:spPr>
                <a:xfrm rot="2803636">
                  <a:off x="3456962" y="6969587"/>
                  <a:ext cx="1585501" cy="263603"/>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9" name="Forme libre 778"/>
                <p:cNvSpPr/>
                <p:nvPr/>
              </p:nvSpPr>
              <p:spPr>
                <a:xfrm>
                  <a:off x="8669027" y="1411695"/>
                  <a:ext cx="1705037" cy="1528573"/>
                </a:xfrm>
                <a:custGeom>
                  <a:avLst/>
                  <a:gdLst>
                    <a:gd name="connsiteX0" fmla="*/ 0 w 1705037"/>
                    <a:gd name="connsiteY0" fmla="*/ 1469782 h 1528573"/>
                    <a:gd name="connsiteX1" fmla="*/ 1411065 w 1705037"/>
                    <a:gd name="connsiteY1" fmla="*/ 152858 h 1528573"/>
                    <a:gd name="connsiteX2" fmla="*/ 1705037 w 1705037"/>
                    <a:gd name="connsiteY2" fmla="*/ 0 h 1528573"/>
                    <a:gd name="connsiteX3" fmla="*/ 58794 w 1705037"/>
                    <a:gd name="connsiteY3" fmla="*/ 1528573 h 1528573"/>
                    <a:gd name="connsiteX4" fmla="*/ 0 w 1705037"/>
                    <a:gd name="connsiteY4" fmla="*/ 1469782 h 1528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37" h="1528573">
                      <a:moveTo>
                        <a:pt x="0" y="1469782"/>
                      </a:moveTo>
                      <a:lnTo>
                        <a:pt x="1411065" y="152858"/>
                      </a:lnTo>
                      <a:lnTo>
                        <a:pt x="1705037" y="0"/>
                      </a:lnTo>
                      <a:lnTo>
                        <a:pt x="58794" y="1528573"/>
                      </a:lnTo>
                      <a:lnTo>
                        <a:pt x="0" y="1469782"/>
                      </a:lnTo>
                      <a:close/>
                    </a:path>
                  </a:pathLst>
                </a:custGeom>
                <a:solidFill>
                  <a:srgbClr val="42A4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0" name="Rectangle 779"/>
                <p:cNvSpPr/>
                <p:nvPr/>
              </p:nvSpPr>
              <p:spPr>
                <a:xfrm rot="19078317">
                  <a:off x="7362586" y="3231221"/>
                  <a:ext cx="755406" cy="116022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1" name="Rectangle 780"/>
                <p:cNvSpPr/>
                <p:nvPr/>
              </p:nvSpPr>
              <p:spPr>
                <a:xfrm rot="19078317">
                  <a:off x="5642943" y="5692383"/>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2" name="Rectangle 781"/>
                <p:cNvSpPr/>
                <p:nvPr/>
              </p:nvSpPr>
              <p:spPr>
                <a:xfrm rot="19078317">
                  <a:off x="6259370" y="5079670"/>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3" name="Rectangle 782"/>
                <p:cNvSpPr/>
                <p:nvPr/>
              </p:nvSpPr>
              <p:spPr>
                <a:xfrm rot="19078317">
                  <a:off x="6900679" y="4512958"/>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4" name="Rectangle 783"/>
                <p:cNvSpPr/>
                <p:nvPr/>
              </p:nvSpPr>
              <p:spPr>
                <a:xfrm rot="19078317">
                  <a:off x="6092354" y="5714133"/>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5" name="Rectangle 784"/>
                <p:cNvSpPr/>
                <p:nvPr/>
              </p:nvSpPr>
              <p:spPr>
                <a:xfrm rot="19078317">
                  <a:off x="6674453" y="5100980"/>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6" name="Rectangle 785"/>
                <p:cNvSpPr/>
                <p:nvPr/>
              </p:nvSpPr>
              <p:spPr>
                <a:xfrm rot="19078317">
                  <a:off x="7340029" y="4532806"/>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grpSp>
          <p:nvGrpSpPr>
            <p:cNvPr id="738" name="Grouper 737"/>
            <p:cNvGrpSpPr/>
            <p:nvPr/>
          </p:nvGrpSpPr>
          <p:grpSpPr>
            <a:xfrm>
              <a:off x="4954447" y="2420898"/>
              <a:ext cx="732875" cy="707602"/>
              <a:chOff x="3196342" y="1469914"/>
              <a:chExt cx="4133801" cy="4053940"/>
            </a:xfrm>
          </p:grpSpPr>
          <p:sp>
            <p:nvSpPr>
              <p:cNvPr id="761" name="Forme libre 760"/>
              <p:cNvSpPr/>
              <p:nvPr/>
            </p:nvSpPr>
            <p:spPr>
              <a:xfrm>
                <a:off x="3918268" y="2810593"/>
                <a:ext cx="1444917" cy="1071346"/>
              </a:xfrm>
              <a:custGeom>
                <a:avLst/>
                <a:gdLst>
                  <a:gd name="connsiteX0" fmla="*/ 455298 w 1444917"/>
                  <a:gd name="connsiteY0" fmla="*/ 64595 h 1071346"/>
                  <a:gd name="connsiteX1" fmla="*/ 255527 w 1444917"/>
                  <a:gd name="connsiteY1" fmla="*/ 171611 h 1071346"/>
                  <a:gd name="connsiteX2" fmla="*/ 105698 w 1444917"/>
                  <a:gd name="connsiteY2" fmla="*/ 321435 h 1071346"/>
                  <a:gd name="connsiteX3" fmla="*/ 20082 w 1444917"/>
                  <a:gd name="connsiteY3" fmla="*/ 499797 h 1071346"/>
                  <a:gd name="connsiteX4" fmla="*/ 20082 w 1444917"/>
                  <a:gd name="connsiteY4" fmla="*/ 899326 h 1071346"/>
                  <a:gd name="connsiteX5" fmla="*/ 20082 w 1444917"/>
                  <a:gd name="connsiteY5" fmla="*/ 1056285 h 1071346"/>
                  <a:gd name="connsiteX6" fmla="*/ 291200 w 1444917"/>
                  <a:gd name="connsiteY6" fmla="*/ 1056285 h 1071346"/>
                  <a:gd name="connsiteX7" fmla="*/ 291200 w 1444917"/>
                  <a:gd name="connsiteY7" fmla="*/ 899326 h 1071346"/>
                  <a:gd name="connsiteX8" fmla="*/ 284066 w 1444917"/>
                  <a:gd name="connsiteY8" fmla="*/ 671024 h 1071346"/>
                  <a:gd name="connsiteX9" fmla="*/ 284066 w 1444917"/>
                  <a:gd name="connsiteY9" fmla="*/ 549738 h 1071346"/>
                  <a:gd name="connsiteX10" fmla="*/ 326874 w 1444917"/>
                  <a:gd name="connsiteY10" fmla="*/ 478393 h 1071346"/>
                  <a:gd name="connsiteX11" fmla="*/ 326874 w 1444917"/>
                  <a:gd name="connsiteY11" fmla="*/ 621082 h 1071346"/>
                  <a:gd name="connsiteX12" fmla="*/ 334009 w 1444917"/>
                  <a:gd name="connsiteY12" fmla="*/ 1027747 h 1071346"/>
                  <a:gd name="connsiteX13" fmla="*/ 362547 w 1444917"/>
                  <a:gd name="connsiteY13" fmla="*/ 1049150 h 1071346"/>
                  <a:gd name="connsiteX14" fmla="*/ 647935 w 1444917"/>
                  <a:gd name="connsiteY14" fmla="*/ 1063419 h 1071346"/>
                  <a:gd name="connsiteX15" fmla="*/ 968996 w 1444917"/>
                  <a:gd name="connsiteY15" fmla="*/ 1063419 h 1071346"/>
                  <a:gd name="connsiteX16" fmla="*/ 1133094 w 1444917"/>
                  <a:gd name="connsiteY16" fmla="*/ 1063419 h 1071346"/>
                  <a:gd name="connsiteX17" fmla="*/ 1133094 w 1444917"/>
                  <a:gd name="connsiteY17" fmla="*/ 956402 h 1071346"/>
                  <a:gd name="connsiteX18" fmla="*/ 1133094 w 1444917"/>
                  <a:gd name="connsiteY18" fmla="*/ 792309 h 1071346"/>
                  <a:gd name="connsiteX19" fmla="*/ 1133094 w 1444917"/>
                  <a:gd name="connsiteY19" fmla="*/ 571141 h 1071346"/>
                  <a:gd name="connsiteX20" fmla="*/ 1140229 w 1444917"/>
                  <a:gd name="connsiteY20" fmla="*/ 506931 h 1071346"/>
                  <a:gd name="connsiteX21" fmla="*/ 1218710 w 1444917"/>
                  <a:gd name="connsiteY21" fmla="*/ 571141 h 1071346"/>
                  <a:gd name="connsiteX22" fmla="*/ 1211576 w 1444917"/>
                  <a:gd name="connsiteY22" fmla="*/ 763772 h 1071346"/>
                  <a:gd name="connsiteX23" fmla="*/ 1211576 w 1444917"/>
                  <a:gd name="connsiteY23" fmla="*/ 970671 h 1071346"/>
                  <a:gd name="connsiteX24" fmla="*/ 1211576 w 1444917"/>
                  <a:gd name="connsiteY24" fmla="*/ 1042016 h 1071346"/>
                  <a:gd name="connsiteX25" fmla="*/ 1375674 w 1444917"/>
                  <a:gd name="connsiteY25" fmla="*/ 1049150 h 1071346"/>
                  <a:gd name="connsiteX26" fmla="*/ 1439886 w 1444917"/>
                  <a:gd name="connsiteY26" fmla="*/ 1056285 h 1071346"/>
                  <a:gd name="connsiteX27" fmla="*/ 1439886 w 1444917"/>
                  <a:gd name="connsiteY27" fmla="*/ 885057 h 1071346"/>
                  <a:gd name="connsiteX28" fmla="*/ 1432751 w 1444917"/>
                  <a:gd name="connsiteY28" fmla="*/ 585410 h 1071346"/>
                  <a:gd name="connsiteX29" fmla="*/ 1389943 w 1444917"/>
                  <a:gd name="connsiteY29" fmla="*/ 357107 h 1071346"/>
                  <a:gd name="connsiteX30" fmla="*/ 1232980 w 1444917"/>
                  <a:gd name="connsiteY30" fmla="*/ 178746 h 1071346"/>
                  <a:gd name="connsiteX31" fmla="*/ 1011804 w 1444917"/>
                  <a:gd name="connsiteY31" fmla="*/ 78863 h 1071346"/>
                  <a:gd name="connsiteX32" fmla="*/ 790629 w 1444917"/>
                  <a:gd name="connsiteY32" fmla="*/ 384 h 1071346"/>
                  <a:gd name="connsiteX33" fmla="*/ 455298 w 1444917"/>
                  <a:gd name="connsiteY33" fmla="*/ 64595 h 107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44917" h="1071346">
                    <a:moveTo>
                      <a:pt x="455298" y="64595"/>
                    </a:moveTo>
                    <a:cubicBezTo>
                      <a:pt x="366114" y="93133"/>
                      <a:pt x="313794" y="128804"/>
                      <a:pt x="255527" y="171611"/>
                    </a:cubicBezTo>
                    <a:cubicBezTo>
                      <a:pt x="197260" y="214418"/>
                      <a:pt x="144939" y="266737"/>
                      <a:pt x="105698" y="321435"/>
                    </a:cubicBezTo>
                    <a:cubicBezTo>
                      <a:pt x="66457" y="376133"/>
                      <a:pt x="34351" y="403482"/>
                      <a:pt x="20082" y="499797"/>
                    </a:cubicBezTo>
                    <a:cubicBezTo>
                      <a:pt x="5813" y="596112"/>
                      <a:pt x="20082" y="899326"/>
                      <a:pt x="20082" y="899326"/>
                    </a:cubicBezTo>
                    <a:cubicBezTo>
                      <a:pt x="20082" y="992074"/>
                      <a:pt x="-25104" y="1030125"/>
                      <a:pt x="20082" y="1056285"/>
                    </a:cubicBezTo>
                    <a:cubicBezTo>
                      <a:pt x="65268" y="1082445"/>
                      <a:pt x="246014" y="1082445"/>
                      <a:pt x="291200" y="1056285"/>
                    </a:cubicBezTo>
                    <a:cubicBezTo>
                      <a:pt x="336386" y="1030125"/>
                      <a:pt x="292389" y="963536"/>
                      <a:pt x="291200" y="899326"/>
                    </a:cubicBezTo>
                    <a:cubicBezTo>
                      <a:pt x="290011" y="835116"/>
                      <a:pt x="285255" y="729289"/>
                      <a:pt x="284066" y="671024"/>
                    </a:cubicBezTo>
                    <a:cubicBezTo>
                      <a:pt x="282877" y="612759"/>
                      <a:pt x="276931" y="581843"/>
                      <a:pt x="284066" y="549738"/>
                    </a:cubicBezTo>
                    <a:cubicBezTo>
                      <a:pt x="291201" y="517633"/>
                      <a:pt x="319739" y="466502"/>
                      <a:pt x="326874" y="478393"/>
                    </a:cubicBezTo>
                    <a:cubicBezTo>
                      <a:pt x="334009" y="490284"/>
                      <a:pt x="325685" y="529523"/>
                      <a:pt x="326874" y="621082"/>
                    </a:cubicBezTo>
                    <a:cubicBezTo>
                      <a:pt x="328063" y="712641"/>
                      <a:pt x="328063" y="956402"/>
                      <a:pt x="334009" y="1027747"/>
                    </a:cubicBezTo>
                    <a:cubicBezTo>
                      <a:pt x="339954" y="1099092"/>
                      <a:pt x="310226" y="1043205"/>
                      <a:pt x="362547" y="1049150"/>
                    </a:cubicBezTo>
                    <a:cubicBezTo>
                      <a:pt x="414868" y="1055095"/>
                      <a:pt x="546860" y="1061041"/>
                      <a:pt x="647935" y="1063419"/>
                    </a:cubicBezTo>
                    <a:cubicBezTo>
                      <a:pt x="749010" y="1065797"/>
                      <a:pt x="968996" y="1063419"/>
                      <a:pt x="968996" y="1063419"/>
                    </a:cubicBezTo>
                    <a:cubicBezTo>
                      <a:pt x="1049856" y="1063419"/>
                      <a:pt x="1105744" y="1081255"/>
                      <a:pt x="1133094" y="1063419"/>
                    </a:cubicBezTo>
                    <a:cubicBezTo>
                      <a:pt x="1160444" y="1045583"/>
                      <a:pt x="1133094" y="956402"/>
                      <a:pt x="1133094" y="956402"/>
                    </a:cubicBezTo>
                    <a:lnTo>
                      <a:pt x="1133094" y="792309"/>
                    </a:lnTo>
                    <a:cubicBezTo>
                      <a:pt x="1133094" y="728099"/>
                      <a:pt x="1131905" y="618704"/>
                      <a:pt x="1133094" y="571141"/>
                    </a:cubicBezTo>
                    <a:cubicBezTo>
                      <a:pt x="1134283" y="523578"/>
                      <a:pt x="1125960" y="506931"/>
                      <a:pt x="1140229" y="506931"/>
                    </a:cubicBezTo>
                    <a:cubicBezTo>
                      <a:pt x="1154498" y="506931"/>
                      <a:pt x="1206819" y="528334"/>
                      <a:pt x="1218710" y="571141"/>
                    </a:cubicBezTo>
                    <a:cubicBezTo>
                      <a:pt x="1230601" y="613948"/>
                      <a:pt x="1212765" y="697184"/>
                      <a:pt x="1211576" y="763772"/>
                    </a:cubicBezTo>
                    <a:cubicBezTo>
                      <a:pt x="1210387" y="830360"/>
                      <a:pt x="1211576" y="970671"/>
                      <a:pt x="1211576" y="970671"/>
                    </a:cubicBezTo>
                    <a:cubicBezTo>
                      <a:pt x="1211576" y="1017045"/>
                      <a:pt x="1184226" y="1028936"/>
                      <a:pt x="1211576" y="1042016"/>
                    </a:cubicBezTo>
                    <a:cubicBezTo>
                      <a:pt x="1238926" y="1055096"/>
                      <a:pt x="1337622" y="1046772"/>
                      <a:pt x="1375674" y="1049150"/>
                    </a:cubicBezTo>
                    <a:cubicBezTo>
                      <a:pt x="1413726" y="1051528"/>
                      <a:pt x="1429184" y="1083634"/>
                      <a:pt x="1439886" y="1056285"/>
                    </a:cubicBezTo>
                    <a:cubicBezTo>
                      <a:pt x="1450588" y="1028936"/>
                      <a:pt x="1441075" y="963536"/>
                      <a:pt x="1439886" y="885057"/>
                    </a:cubicBezTo>
                    <a:cubicBezTo>
                      <a:pt x="1438697" y="806578"/>
                      <a:pt x="1441075" y="673402"/>
                      <a:pt x="1432751" y="585410"/>
                    </a:cubicBezTo>
                    <a:cubicBezTo>
                      <a:pt x="1424427" y="497418"/>
                      <a:pt x="1423238" y="424884"/>
                      <a:pt x="1389943" y="357107"/>
                    </a:cubicBezTo>
                    <a:cubicBezTo>
                      <a:pt x="1356648" y="289330"/>
                      <a:pt x="1296003" y="225120"/>
                      <a:pt x="1232980" y="178746"/>
                    </a:cubicBezTo>
                    <a:cubicBezTo>
                      <a:pt x="1169957" y="132372"/>
                      <a:pt x="1085529" y="108590"/>
                      <a:pt x="1011804" y="78863"/>
                    </a:cubicBezTo>
                    <a:cubicBezTo>
                      <a:pt x="938079" y="49136"/>
                      <a:pt x="882191" y="5140"/>
                      <a:pt x="790629" y="384"/>
                    </a:cubicBezTo>
                    <a:cubicBezTo>
                      <a:pt x="699067" y="-4372"/>
                      <a:pt x="544482" y="36057"/>
                      <a:pt x="455298" y="64595"/>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2" name="Rectangle à coins arrondis 761"/>
              <p:cNvSpPr/>
              <p:nvPr/>
            </p:nvSpPr>
            <p:spPr>
              <a:xfrm>
                <a:off x="3196342" y="3859954"/>
                <a:ext cx="2946628" cy="1466685"/>
              </a:xfrm>
              <a:prstGeom prst="round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3" name="Forme libre 762"/>
              <p:cNvSpPr/>
              <p:nvPr/>
            </p:nvSpPr>
            <p:spPr>
              <a:xfrm>
                <a:off x="5920654" y="2292777"/>
                <a:ext cx="1409489" cy="3231077"/>
              </a:xfrm>
              <a:custGeom>
                <a:avLst/>
                <a:gdLst>
                  <a:gd name="connsiteX0" fmla="*/ 928651 w 1409489"/>
                  <a:gd name="connsiteY0" fmla="*/ 25923 h 3231077"/>
                  <a:gd name="connsiteX1" fmla="*/ 785957 w 1409489"/>
                  <a:gd name="connsiteY1" fmla="*/ 104402 h 3231077"/>
                  <a:gd name="connsiteX2" fmla="*/ 671802 w 1409489"/>
                  <a:gd name="connsiteY2" fmla="*/ 247091 h 3231077"/>
                  <a:gd name="connsiteX3" fmla="*/ 671802 w 1409489"/>
                  <a:gd name="connsiteY3" fmla="*/ 418318 h 3231077"/>
                  <a:gd name="connsiteX4" fmla="*/ 586185 w 1409489"/>
                  <a:gd name="connsiteY4" fmla="*/ 561007 h 3231077"/>
                  <a:gd name="connsiteX5" fmla="*/ 464896 w 1409489"/>
                  <a:gd name="connsiteY5" fmla="*/ 689427 h 3231077"/>
                  <a:gd name="connsiteX6" fmla="*/ 365010 w 1409489"/>
                  <a:gd name="connsiteY6" fmla="*/ 839251 h 3231077"/>
                  <a:gd name="connsiteX7" fmla="*/ 172373 w 1409489"/>
                  <a:gd name="connsiteY7" fmla="*/ 931999 h 3231077"/>
                  <a:gd name="connsiteX8" fmla="*/ 29679 w 1409489"/>
                  <a:gd name="connsiteY8" fmla="*/ 996209 h 3231077"/>
                  <a:gd name="connsiteX9" fmla="*/ 1141 w 1409489"/>
                  <a:gd name="connsiteY9" fmla="*/ 1074688 h 3231077"/>
                  <a:gd name="connsiteX10" fmla="*/ 51083 w 1409489"/>
                  <a:gd name="connsiteY10" fmla="*/ 1210243 h 3231077"/>
                  <a:gd name="connsiteX11" fmla="*/ 165239 w 1409489"/>
                  <a:gd name="connsiteY11" fmla="*/ 1260184 h 3231077"/>
                  <a:gd name="connsiteX12" fmla="*/ 379279 w 1409489"/>
                  <a:gd name="connsiteY12" fmla="*/ 1153167 h 3231077"/>
                  <a:gd name="connsiteX13" fmla="*/ 571916 w 1409489"/>
                  <a:gd name="connsiteY13" fmla="*/ 1053285 h 3231077"/>
                  <a:gd name="connsiteX14" fmla="*/ 571916 w 1409489"/>
                  <a:gd name="connsiteY14" fmla="*/ 1331529 h 3231077"/>
                  <a:gd name="connsiteX15" fmla="*/ 571916 w 1409489"/>
                  <a:gd name="connsiteY15" fmla="*/ 1616907 h 3231077"/>
                  <a:gd name="connsiteX16" fmla="*/ 621859 w 1409489"/>
                  <a:gd name="connsiteY16" fmla="*/ 1795269 h 3231077"/>
                  <a:gd name="connsiteX17" fmla="*/ 721745 w 1409489"/>
                  <a:gd name="connsiteY17" fmla="*/ 1902286 h 3231077"/>
                  <a:gd name="connsiteX18" fmla="*/ 721745 w 1409489"/>
                  <a:gd name="connsiteY18" fmla="*/ 2280412 h 3231077"/>
                  <a:gd name="connsiteX19" fmla="*/ 721745 w 1409489"/>
                  <a:gd name="connsiteY19" fmla="*/ 2772690 h 3231077"/>
                  <a:gd name="connsiteX20" fmla="*/ 728879 w 1409489"/>
                  <a:gd name="connsiteY20" fmla="*/ 3043799 h 3231077"/>
                  <a:gd name="connsiteX21" fmla="*/ 850169 w 1409489"/>
                  <a:gd name="connsiteY21" fmla="*/ 3215026 h 3231077"/>
                  <a:gd name="connsiteX22" fmla="*/ 1007132 w 1409489"/>
                  <a:gd name="connsiteY22" fmla="*/ 3222161 h 3231077"/>
                  <a:gd name="connsiteX23" fmla="*/ 1135557 w 1409489"/>
                  <a:gd name="connsiteY23" fmla="*/ 3200757 h 3231077"/>
                  <a:gd name="connsiteX24" fmla="*/ 1199769 w 1409489"/>
                  <a:gd name="connsiteY24" fmla="*/ 3072337 h 3231077"/>
                  <a:gd name="connsiteX25" fmla="*/ 1199769 w 1409489"/>
                  <a:gd name="connsiteY25" fmla="*/ 2893976 h 3231077"/>
                  <a:gd name="connsiteX26" fmla="*/ 1214038 w 1409489"/>
                  <a:gd name="connsiteY26" fmla="*/ 2608597 h 3231077"/>
                  <a:gd name="connsiteX27" fmla="*/ 1214038 w 1409489"/>
                  <a:gd name="connsiteY27" fmla="*/ 2280412 h 3231077"/>
                  <a:gd name="connsiteX28" fmla="*/ 1214038 w 1409489"/>
                  <a:gd name="connsiteY28" fmla="*/ 2044975 h 3231077"/>
                  <a:gd name="connsiteX29" fmla="*/ 1206904 w 1409489"/>
                  <a:gd name="connsiteY29" fmla="*/ 1909420 h 3231077"/>
                  <a:gd name="connsiteX30" fmla="*/ 1256846 w 1409489"/>
                  <a:gd name="connsiteY30" fmla="*/ 1838076 h 3231077"/>
                  <a:gd name="connsiteX31" fmla="*/ 1342463 w 1409489"/>
                  <a:gd name="connsiteY31" fmla="*/ 1695386 h 3231077"/>
                  <a:gd name="connsiteX32" fmla="*/ 1306789 w 1409489"/>
                  <a:gd name="connsiteY32" fmla="*/ 1267319 h 3231077"/>
                  <a:gd name="connsiteX33" fmla="*/ 1349597 w 1409489"/>
                  <a:gd name="connsiteY33" fmla="*/ 974806 h 3231077"/>
                  <a:gd name="connsiteX34" fmla="*/ 1349597 w 1409489"/>
                  <a:gd name="connsiteY34" fmla="*/ 717965 h 3231077"/>
                  <a:gd name="connsiteX35" fmla="*/ 1385271 w 1409489"/>
                  <a:gd name="connsiteY35" fmla="*/ 503931 h 3231077"/>
                  <a:gd name="connsiteX36" fmla="*/ 1406675 w 1409489"/>
                  <a:gd name="connsiteY36" fmla="*/ 282763 h 3231077"/>
                  <a:gd name="connsiteX37" fmla="*/ 1321059 w 1409489"/>
                  <a:gd name="connsiteY37" fmla="*/ 97267 h 3231077"/>
                  <a:gd name="connsiteX38" fmla="*/ 1185500 w 1409489"/>
                  <a:gd name="connsiteY38" fmla="*/ 4519 h 3231077"/>
                  <a:gd name="connsiteX39" fmla="*/ 928651 w 1409489"/>
                  <a:gd name="connsiteY39" fmla="*/ 25923 h 323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09489" h="3231077">
                    <a:moveTo>
                      <a:pt x="928651" y="25923"/>
                    </a:moveTo>
                    <a:cubicBezTo>
                      <a:pt x="862061" y="42570"/>
                      <a:pt x="828765" y="67541"/>
                      <a:pt x="785957" y="104402"/>
                    </a:cubicBezTo>
                    <a:cubicBezTo>
                      <a:pt x="743149" y="141263"/>
                      <a:pt x="690828" y="194772"/>
                      <a:pt x="671802" y="247091"/>
                    </a:cubicBezTo>
                    <a:cubicBezTo>
                      <a:pt x="652776" y="299410"/>
                      <a:pt x="686072" y="365999"/>
                      <a:pt x="671802" y="418318"/>
                    </a:cubicBezTo>
                    <a:cubicBezTo>
                      <a:pt x="657532" y="470637"/>
                      <a:pt x="620669" y="515822"/>
                      <a:pt x="586185" y="561007"/>
                    </a:cubicBezTo>
                    <a:cubicBezTo>
                      <a:pt x="551701" y="606192"/>
                      <a:pt x="501758" y="643053"/>
                      <a:pt x="464896" y="689427"/>
                    </a:cubicBezTo>
                    <a:cubicBezTo>
                      <a:pt x="428034" y="735801"/>
                      <a:pt x="413764" y="798822"/>
                      <a:pt x="365010" y="839251"/>
                    </a:cubicBezTo>
                    <a:cubicBezTo>
                      <a:pt x="316256" y="879680"/>
                      <a:pt x="228261" y="905839"/>
                      <a:pt x="172373" y="931999"/>
                    </a:cubicBezTo>
                    <a:cubicBezTo>
                      <a:pt x="116485" y="958159"/>
                      <a:pt x="58218" y="972428"/>
                      <a:pt x="29679" y="996209"/>
                    </a:cubicBezTo>
                    <a:cubicBezTo>
                      <a:pt x="1140" y="1019991"/>
                      <a:pt x="-2426" y="1039016"/>
                      <a:pt x="1141" y="1074688"/>
                    </a:cubicBezTo>
                    <a:cubicBezTo>
                      <a:pt x="4708" y="1110360"/>
                      <a:pt x="23733" y="1179327"/>
                      <a:pt x="51083" y="1210243"/>
                    </a:cubicBezTo>
                    <a:cubicBezTo>
                      <a:pt x="78433" y="1241159"/>
                      <a:pt x="110540" y="1269697"/>
                      <a:pt x="165239" y="1260184"/>
                    </a:cubicBezTo>
                    <a:cubicBezTo>
                      <a:pt x="219938" y="1250671"/>
                      <a:pt x="379279" y="1153167"/>
                      <a:pt x="379279" y="1153167"/>
                    </a:cubicBezTo>
                    <a:cubicBezTo>
                      <a:pt x="447059" y="1118684"/>
                      <a:pt x="539810" y="1023558"/>
                      <a:pt x="571916" y="1053285"/>
                    </a:cubicBezTo>
                    <a:cubicBezTo>
                      <a:pt x="604022" y="1083012"/>
                      <a:pt x="571916" y="1331529"/>
                      <a:pt x="571916" y="1331529"/>
                    </a:cubicBezTo>
                    <a:cubicBezTo>
                      <a:pt x="571916" y="1425466"/>
                      <a:pt x="563592" y="1539617"/>
                      <a:pt x="571916" y="1616907"/>
                    </a:cubicBezTo>
                    <a:cubicBezTo>
                      <a:pt x="580240" y="1694197"/>
                      <a:pt x="596888" y="1747706"/>
                      <a:pt x="621859" y="1795269"/>
                    </a:cubicBezTo>
                    <a:cubicBezTo>
                      <a:pt x="646830" y="1842832"/>
                      <a:pt x="705097" y="1821429"/>
                      <a:pt x="721745" y="1902286"/>
                    </a:cubicBezTo>
                    <a:cubicBezTo>
                      <a:pt x="738393" y="1983143"/>
                      <a:pt x="721745" y="2280412"/>
                      <a:pt x="721745" y="2280412"/>
                    </a:cubicBezTo>
                    <a:cubicBezTo>
                      <a:pt x="721745" y="2425479"/>
                      <a:pt x="720556" y="2645459"/>
                      <a:pt x="721745" y="2772690"/>
                    </a:cubicBezTo>
                    <a:cubicBezTo>
                      <a:pt x="722934" y="2899921"/>
                      <a:pt x="707475" y="2970076"/>
                      <a:pt x="728879" y="3043799"/>
                    </a:cubicBezTo>
                    <a:cubicBezTo>
                      <a:pt x="750283" y="3117522"/>
                      <a:pt x="803794" y="3185299"/>
                      <a:pt x="850169" y="3215026"/>
                    </a:cubicBezTo>
                    <a:cubicBezTo>
                      <a:pt x="896544" y="3244753"/>
                      <a:pt x="959567" y="3224539"/>
                      <a:pt x="1007132" y="3222161"/>
                    </a:cubicBezTo>
                    <a:cubicBezTo>
                      <a:pt x="1054697" y="3219783"/>
                      <a:pt x="1103451" y="3225728"/>
                      <a:pt x="1135557" y="3200757"/>
                    </a:cubicBezTo>
                    <a:cubicBezTo>
                      <a:pt x="1167663" y="3175786"/>
                      <a:pt x="1189067" y="3123467"/>
                      <a:pt x="1199769" y="3072337"/>
                    </a:cubicBezTo>
                    <a:cubicBezTo>
                      <a:pt x="1210471" y="3021207"/>
                      <a:pt x="1197391" y="2971266"/>
                      <a:pt x="1199769" y="2893976"/>
                    </a:cubicBezTo>
                    <a:cubicBezTo>
                      <a:pt x="1202147" y="2816686"/>
                      <a:pt x="1211660" y="2710858"/>
                      <a:pt x="1214038" y="2608597"/>
                    </a:cubicBezTo>
                    <a:cubicBezTo>
                      <a:pt x="1216416" y="2506336"/>
                      <a:pt x="1214038" y="2280412"/>
                      <a:pt x="1214038" y="2280412"/>
                    </a:cubicBezTo>
                    <a:cubicBezTo>
                      <a:pt x="1214038" y="2186475"/>
                      <a:pt x="1215227" y="2106807"/>
                      <a:pt x="1214038" y="2044975"/>
                    </a:cubicBezTo>
                    <a:cubicBezTo>
                      <a:pt x="1212849" y="1983143"/>
                      <a:pt x="1199769" y="1943903"/>
                      <a:pt x="1206904" y="1909420"/>
                    </a:cubicBezTo>
                    <a:cubicBezTo>
                      <a:pt x="1214039" y="1874937"/>
                      <a:pt x="1234253" y="1873748"/>
                      <a:pt x="1256846" y="1838076"/>
                    </a:cubicBezTo>
                    <a:cubicBezTo>
                      <a:pt x="1279439" y="1802404"/>
                      <a:pt x="1334139" y="1790512"/>
                      <a:pt x="1342463" y="1695386"/>
                    </a:cubicBezTo>
                    <a:cubicBezTo>
                      <a:pt x="1350787" y="1600260"/>
                      <a:pt x="1305600" y="1387416"/>
                      <a:pt x="1306789" y="1267319"/>
                    </a:cubicBezTo>
                    <a:cubicBezTo>
                      <a:pt x="1307978" y="1147222"/>
                      <a:pt x="1342462" y="1066365"/>
                      <a:pt x="1349597" y="974806"/>
                    </a:cubicBezTo>
                    <a:cubicBezTo>
                      <a:pt x="1356732" y="883247"/>
                      <a:pt x="1343651" y="796444"/>
                      <a:pt x="1349597" y="717965"/>
                    </a:cubicBezTo>
                    <a:cubicBezTo>
                      <a:pt x="1355543" y="639486"/>
                      <a:pt x="1375758" y="576465"/>
                      <a:pt x="1385271" y="503931"/>
                    </a:cubicBezTo>
                    <a:cubicBezTo>
                      <a:pt x="1394784" y="431397"/>
                      <a:pt x="1417377" y="350540"/>
                      <a:pt x="1406675" y="282763"/>
                    </a:cubicBezTo>
                    <a:cubicBezTo>
                      <a:pt x="1395973" y="214986"/>
                      <a:pt x="1357921" y="143641"/>
                      <a:pt x="1321059" y="97267"/>
                    </a:cubicBezTo>
                    <a:cubicBezTo>
                      <a:pt x="1284197" y="50893"/>
                      <a:pt x="1252090" y="17599"/>
                      <a:pt x="1185500" y="4519"/>
                    </a:cubicBezTo>
                    <a:cubicBezTo>
                      <a:pt x="1118910" y="-8561"/>
                      <a:pt x="995241" y="9276"/>
                      <a:pt x="928651" y="25923"/>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4" name="Ellipse 763"/>
              <p:cNvSpPr/>
              <p:nvPr/>
            </p:nvSpPr>
            <p:spPr>
              <a:xfrm>
                <a:off x="4299237" y="4214409"/>
                <a:ext cx="783280" cy="791939"/>
              </a:xfrm>
              <a:prstGeom prst="ellipse">
                <a:avLst/>
              </a:pr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5" name="Croix 764"/>
              <p:cNvSpPr/>
              <p:nvPr/>
            </p:nvSpPr>
            <p:spPr>
              <a:xfrm>
                <a:off x="4474540" y="4425552"/>
                <a:ext cx="408865" cy="379726"/>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6" name="Ellipse 765"/>
              <p:cNvSpPr/>
              <p:nvPr/>
            </p:nvSpPr>
            <p:spPr>
              <a:xfrm>
                <a:off x="4263713" y="1944305"/>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7" name="Ellipse 766"/>
              <p:cNvSpPr/>
              <p:nvPr/>
            </p:nvSpPr>
            <p:spPr>
              <a:xfrm>
                <a:off x="6484661" y="1469914"/>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8" name="Forme libre 767"/>
              <p:cNvSpPr/>
              <p:nvPr/>
            </p:nvSpPr>
            <p:spPr>
              <a:xfrm>
                <a:off x="4308663" y="2836840"/>
                <a:ext cx="283448" cy="602562"/>
              </a:xfrm>
              <a:custGeom>
                <a:avLst/>
                <a:gdLst>
                  <a:gd name="connsiteX0" fmla="*/ 100577 w 283448"/>
                  <a:gd name="connsiteY0" fmla="*/ 38348 h 602562"/>
                  <a:gd name="connsiteX1" fmla="*/ 157654 w 283448"/>
                  <a:gd name="connsiteY1" fmla="*/ 16944 h 602562"/>
                  <a:gd name="connsiteX2" fmla="*/ 164789 w 283448"/>
                  <a:gd name="connsiteY2" fmla="*/ 131096 h 602562"/>
                  <a:gd name="connsiteX3" fmla="*/ 171924 w 283448"/>
                  <a:gd name="connsiteY3" fmla="*/ 238112 h 602562"/>
                  <a:gd name="connsiteX4" fmla="*/ 171924 w 283448"/>
                  <a:gd name="connsiteY4" fmla="*/ 366533 h 602562"/>
                  <a:gd name="connsiteX5" fmla="*/ 271809 w 283448"/>
                  <a:gd name="connsiteY5" fmla="*/ 423608 h 602562"/>
                  <a:gd name="connsiteX6" fmla="*/ 278944 w 283448"/>
                  <a:gd name="connsiteY6" fmla="*/ 509222 h 602562"/>
                  <a:gd name="connsiteX7" fmla="*/ 278944 w 283448"/>
                  <a:gd name="connsiteY7" fmla="*/ 580567 h 602562"/>
                  <a:gd name="connsiteX8" fmla="*/ 221867 w 283448"/>
                  <a:gd name="connsiteY8" fmla="*/ 580567 h 602562"/>
                  <a:gd name="connsiteX9" fmla="*/ 214732 w 283448"/>
                  <a:gd name="connsiteY9" fmla="*/ 509222 h 602562"/>
                  <a:gd name="connsiteX10" fmla="*/ 207597 w 283448"/>
                  <a:gd name="connsiteY10" fmla="*/ 416474 h 602562"/>
                  <a:gd name="connsiteX11" fmla="*/ 136250 w 283448"/>
                  <a:gd name="connsiteY11" fmla="*/ 409339 h 602562"/>
                  <a:gd name="connsiteX12" fmla="*/ 72038 w 283448"/>
                  <a:gd name="connsiteY12" fmla="*/ 452146 h 602562"/>
                  <a:gd name="connsiteX13" fmla="*/ 72038 w 283448"/>
                  <a:gd name="connsiteY13" fmla="*/ 509222 h 602562"/>
                  <a:gd name="connsiteX14" fmla="*/ 79173 w 283448"/>
                  <a:gd name="connsiteY14" fmla="*/ 566298 h 602562"/>
                  <a:gd name="connsiteX15" fmla="*/ 43499 w 283448"/>
                  <a:gd name="connsiteY15" fmla="*/ 601970 h 602562"/>
                  <a:gd name="connsiteX16" fmla="*/ 691 w 283448"/>
                  <a:gd name="connsiteY16" fmla="*/ 537760 h 602562"/>
                  <a:gd name="connsiteX17" fmla="*/ 22095 w 283448"/>
                  <a:gd name="connsiteY17" fmla="*/ 430743 h 602562"/>
                  <a:gd name="connsiteX18" fmla="*/ 86307 w 283448"/>
                  <a:gd name="connsiteY18" fmla="*/ 366533 h 602562"/>
                  <a:gd name="connsiteX19" fmla="*/ 107712 w 283448"/>
                  <a:gd name="connsiteY19" fmla="*/ 366533 h 602562"/>
                  <a:gd name="connsiteX20" fmla="*/ 100577 w 283448"/>
                  <a:gd name="connsiteY20" fmla="*/ 38348 h 60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448" h="602562">
                    <a:moveTo>
                      <a:pt x="100577" y="38348"/>
                    </a:moveTo>
                    <a:cubicBezTo>
                      <a:pt x="108901" y="-19917"/>
                      <a:pt x="146952" y="1486"/>
                      <a:pt x="157654" y="16944"/>
                    </a:cubicBezTo>
                    <a:cubicBezTo>
                      <a:pt x="168356" y="32402"/>
                      <a:pt x="162411" y="94235"/>
                      <a:pt x="164789" y="131096"/>
                    </a:cubicBezTo>
                    <a:cubicBezTo>
                      <a:pt x="167167" y="167957"/>
                      <a:pt x="170735" y="198873"/>
                      <a:pt x="171924" y="238112"/>
                    </a:cubicBezTo>
                    <a:cubicBezTo>
                      <a:pt x="173113" y="277351"/>
                      <a:pt x="155277" y="335617"/>
                      <a:pt x="171924" y="366533"/>
                    </a:cubicBezTo>
                    <a:cubicBezTo>
                      <a:pt x="188571" y="397449"/>
                      <a:pt x="253972" y="399827"/>
                      <a:pt x="271809" y="423608"/>
                    </a:cubicBezTo>
                    <a:cubicBezTo>
                      <a:pt x="289646" y="447390"/>
                      <a:pt x="277755" y="483062"/>
                      <a:pt x="278944" y="509222"/>
                    </a:cubicBezTo>
                    <a:cubicBezTo>
                      <a:pt x="280133" y="535382"/>
                      <a:pt x="288457" y="568676"/>
                      <a:pt x="278944" y="580567"/>
                    </a:cubicBezTo>
                    <a:cubicBezTo>
                      <a:pt x="269431" y="592458"/>
                      <a:pt x="232569" y="592458"/>
                      <a:pt x="221867" y="580567"/>
                    </a:cubicBezTo>
                    <a:cubicBezTo>
                      <a:pt x="211165" y="568676"/>
                      <a:pt x="217110" y="536571"/>
                      <a:pt x="214732" y="509222"/>
                    </a:cubicBezTo>
                    <a:cubicBezTo>
                      <a:pt x="212354" y="481873"/>
                      <a:pt x="220677" y="433121"/>
                      <a:pt x="207597" y="416474"/>
                    </a:cubicBezTo>
                    <a:cubicBezTo>
                      <a:pt x="194517" y="399827"/>
                      <a:pt x="158843" y="403394"/>
                      <a:pt x="136250" y="409339"/>
                    </a:cubicBezTo>
                    <a:cubicBezTo>
                      <a:pt x="113657" y="415284"/>
                      <a:pt x="82740" y="435499"/>
                      <a:pt x="72038" y="452146"/>
                    </a:cubicBezTo>
                    <a:cubicBezTo>
                      <a:pt x="61336" y="468793"/>
                      <a:pt x="70849" y="490197"/>
                      <a:pt x="72038" y="509222"/>
                    </a:cubicBezTo>
                    <a:cubicBezTo>
                      <a:pt x="73227" y="528247"/>
                      <a:pt x="83929" y="550840"/>
                      <a:pt x="79173" y="566298"/>
                    </a:cubicBezTo>
                    <a:cubicBezTo>
                      <a:pt x="74417" y="581756"/>
                      <a:pt x="56579" y="606726"/>
                      <a:pt x="43499" y="601970"/>
                    </a:cubicBezTo>
                    <a:cubicBezTo>
                      <a:pt x="30419" y="597214"/>
                      <a:pt x="4258" y="566298"/>
                      <a:pt x="691" y="537760"/>
                    </a:cubicBezTo>
                    <a:cubicBezTo>
                      <a:pt x="-2876" y="509222"/>
                      <a:pt x="7826" y="459281"/>
                      <a:pt x="22095" y="430743"/>
                    </a:cubicBezTo>
                    <a:cubicBezTo>
                      <a:pt x="36364" y="402205"/>
                      <a:pt x="72038" y="377235"/>
                      <a:pt x="86307" y="366533"/>
                    </a:cubicBezTo>
                    <a:cubicBezTo>
                      <a:pt x="100576" y="355831"/>
                      <a:pt x="101766" y="423609"/>
                      <a:pt x="107712" y="366533"/>
                    </a:cubicBezTo>
                    <a:cubicBezTo>
                      <a:pt x="113658" y="309457"/>
                      <a:pt x="92253" y="96613"/>
                      <a:pt x="100577" y="38348"/>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9" name="Forme libre 768"/>
              <p:cNvSpPr/>
              <p:nvPr/>
            </p:nvSpPr>
            <p:spPr>
              <a:xfrm>
                <a:off x="4770994" y="2830524"/>
                <a:ext cx="235181" cy="660938"/>
              </a:xfrm>
              <a:custGeom>
                <a:avLst/>
                <a:gdLst>
                  <a:gd name="connsiteX0" fmla="*/ 37789 w 235181"/>
                  <a:gd name="connsiteY0" fmla="*/ 1857 h 660938"/>
                  <a:gd name="connsiteX1" fmla="*/ 87731 w 235181"/>
                  <a:gd name="connsiteY1" fmla="*/ 116008 h 660938"/>
                  <a:gd name="connsiteX2" fmla="*/ 109136 w 235181"/>
                  <a:gd name="connsiteY2" fmla="*/ 265832 h 660938"/>
                  <a:gd name="connsiteX3" fmla="*/ 109136 w 235181"/>
                  <a:gd name="connsiteY3" fmla="*/ 365714 h 660938"/>
                  <a:gd name="connsiteX4" fmla="*/ 109136 w 235181"/>
                  <a:gd name="connsiteY4" fmla="*/ 429924 h 660938"/>
                  <a:gd name="connsiteX5" fmla="*/ 9250 w 235181"/>
                  <a:gd name="connsiteY5" fmla="*/ 479866 h 660938"/>
                  <a:gd name="connsiteX6" fmla="*/ 9250 w 235181"/>
                  <a:gd name="connsiteY6" fmla="*/ 551210 h 660938"/>
                  <a:gd name="connsiteX7" fmla="*/ 52058 w 235181"/>
                  <a:gd name="connsiteY7" fmla="*/ 636824 h 660938"/>
                  <a:gd name="connsiteX8" fmla="*/ 166213 w 235181"/>
                  <a:gd name="connsiteY8" fmla="*/ 658227 h 660938"/>
                  <a:gd name="connsiteX9" fmla="*/ 230425 w 235181"/>
                  <a:gd name="connsiteY9" fmla="*/ 586883 h 660938"/>
                  <a:gd name="connsiteX10" fmla="*/ 230425 w 235181"/>
                  <a:gd name="connsiteY10" fmla="*/ 501269 h 660938"/>
                  <a:gd name="connsiteX11" fmla="*/ 230425 w 235181"/>
                  <a:gd name="connsiteY11" fmla="*/ 479866 h 660938"/>
                  <a:gd name="connsiteX12" fmla="*/ 187617 w 235181"/>
                  <a:gd name="connsiteY12" fmla="*/ 451328 h 660938"/>
                  <a:gd name="connsiteX13" fmla="*/ 187617 w 235181"/>
                  <a:gd name="connsiteY13" fmla="*/ 351445 h 660938"/>
                  <a:gd name="connsiteX14" fmla="*/ 173348 w 235181"/>
                  <a:gd name="connsiteY14" fmla="*/ 223025 h 660938"/>
                  <a:gd name="connsiteX15" fmla="*/ 159078 w 235181"/>
                  <a:gd name="connsiteY15" fmla="*/ 130277 h 660938"/>
                  <a:gd name="connsiteX16" fmla="*/ 144809 w 235181"/>
                  <a:gd name="connsiteY16" fmla="*/ 51798 h 660938"/>
                  <a:gd name="connsiteX17" fmla="*/ 37789 w 235181"/>
                  <a:gd name="connsiteY17" fmla="*/ 1857 h 66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181" h="660938">
                    <a:moveTo>
                      <a:pt x="37789" y="1857"/>
                    </a:moveTo>
                    <a:cubicBezTo>
                      <a:pt x="28276" y="12559"/>
                      <a:pt x="75840" y="72012"/>
                      <a:pt x="87731" y="116008"/>
                    </a:cubicBezTo>
                    <a:cubicBezTo>
                      <a:pt x="99622" y="160004"/>
                      <a:pt x="105569" y="224214"/>
                      <a:pt x="109136" y="265832"/>
                    </a:cubicBezTo>
                    <a:cubicBezTo>
                      <a:pt x="112703" y="307450"/>
                      <a:pt x="109136" y="365714"/>
                      <a:pt x="109136" y="365714"/>
                    </a:cubicBezTo>
                    <a:cubicBezTo>
                      <a:pt x="109136" y="393063"/>
                      <a:pt x="125784" y="410899"/>
                      <a:pt x="109136" y="429924"/>
                    </a:cubicBezTo>
                    <a:cubicBezTo>
                      <a:pt x="92488" y="448949"/>
                      <a:pt x="25898" y="459652"/>
                      <a:pt x="9250" y="479866"/>
                    </a:cubicBezTo>
                    <a:cubicBezTo>
                      <a:pt x="-7398" y="500080"/>
                      <a:pt x="2115" y="525050"/>
                      <a:pt x="9250" y="551210"/>
                    </a:cubicBezTo>
                    <a:cubicBezTo>
                      <a:pt x="16385" y="577370"/>
                      <a:pt x="25897" y="618988"/>
                      <a:pt x="52058" y="636824"/>
                    </a:cubicBezTo>
                    <a:cubicBezTo>
                      <a:pt x="78219" y="654660"/>
                      <a:pt x="136485" y="666551"/>
                      <a:pt x="166213" y="658227"/>
                    </a:cubicBezTo>
                    <a:cubicBezTo>
                      <a:pt x="195941" y="649904"/>
                      <a:pt x="219723" y="613043"/>
                      <a:pt x="230425" y="586883"/>
                    </a:cubicBezTo>
                    <a:cubicBezTo>
                      <a:pt x="241127" y="560723"/>
                      <a:pt x="230425" y="501269"/>
                      <a:pt x="230425" y="501269"/>
                    </a:cubicBezTo>
                    <a:cubicBezTo>
                      <a:pt x="230425" y="483433"/>
                      <a:pt x="237560" y="488190"/>
                      <a:pt x="230425" y="479866"/>
                    </a:cubicBezTo>
                    <a:cubicBezTo>
                      <a:pt x="223290" y="471543"/>
                      <a:pt x="194752" y="472731"/>
                      <a:pt x="187617" y="451328"/>
                    </a:cubicBezTo>
                    <a:cubicBezTo>
                      <a:pt x="180482" y="429925"/>
                      <a:pt x="189995" y="389495"/>
                      <a:pt x="187617" y="351445"/>
                    </a:cubicBezTo>
                    <a:cubicBezTo>
                      <a:pt x="185239" y="313395"/>
                      <a:pt x="178104" y="259886"/>
                      <a:pt x="173348" y="223025"/>
                    </a:cubicBezTo>
                    <a:cubicBezTo>
                      <a:pt x="168592" y="186164"/>
                      <a:pt x="163835" y="158815"/>
                      <a:pt x="159078" y="130277"/>
                    </a:cubicBezTo>
                    <a:cubicBezTo>
                      <a:pt x="154321" y="101739"/>
                      <a:pt x="162646" y="74390"/>
                      <a:pt x="144809" y="51798"/>
                    </a:cubicBezTo>
                    <a:cubicBezTo>
                      <a:pt x="126972" y="29206"/>
                      <a:pt x="47302" y="-8845"/>
                      <a:pt x="37789" y="1857"/>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739" name="Grouper 738"/>
            <p:cNvGrpSpPr/>
            <p:nvPr/>
          </p:nvGrpSpPr>
          <p:grpSpPr>
            <a:xfrm>
              <a:off x="7057942" y="2332166"/>
              <a:ext cx="711924" cy="748767"/>
              <a:chOff x="2035892" y="-1857"/>
              <a:chExt cx="5414563" cy="6024915"/>
            </a:xfrm>
          </p:grpSpPr>
          <p:sp>
            <p:nvSpPr>
              <p:cNvPr id="755" name="Bouée 754"/>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756" name="Rectangle 755"/>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57" name="Rectangle 756"/>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58" name="Forme libre 757"/>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59" name="Forme libre 758"/>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60" name="Forme libre 759"/>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740" name="Grouper 739"/>
            <p:cNvGrpSpPr/>
            <p:nvPr/>
          </p:nvGrpSpPr>
          <p:grpSpPr>
            <a:xfrm>
              <a:off x="5704769" y="2148411"/>
              <a:ext cx="1305026" cy="1088077"/>
              <a:chOff x="8986179" y="3576923"/>
              <a:chExt cx="2617023" cy="2353754"/>
            </a:xfrm>
          </p:grpSpPr>
          <p:pic>
            <p:nvPicPr>
              <p:cNvPr id="753" name="Image 752" descr="Icone senegal.pdf"/>
              <p:cNvPicPr>
                <a:picLocks noChangeAspect="1"/>
              </p:cNvPicPr>
              <p:nvPr/>
            </p:nvPicPr>
            <p:blipFill rotWithShape="1">
              <a:blip r:embed="rId3">
                <a:extLst>
                  <a:ext uri="{28A0092B-C50C-407E-A947-70E740481C1C}">
                    <a14:useLocalDpi xmlns:a14="http://schemas.microsoft.com/office/drawing/2010/main" val="0"/>
                  </a:ext>
                </a:extLst>
              </a:blip>
              <a:srcRect l="40974" t="53385" r="39792" b="11674"/>
              <a:stretch/>
            </p:blipFill>
            <p:spPr>
              <a:xfrm flipH="1">
                <a:off x="8986179" y="3576923"/>
                <a:ext cx="1827380" cy="2257765"/>
              </a:xfrm>
              <a:prstGeom prst="rect">
                <a:avLst/>
              </a:prstGeom>
            </p:spPr>
          </p:pic>
          <p:pic>
            <p:nvPicPr>
              <p:cNvPr id="754" name="Image 753" descr="Icone senegal.pdf"/>
              <p:cNvPicPr>
                <a:picLocks noChangeAspect="1"/>
              </p:cNvPicPr>
              <p:nvPr/>
            </p:nvPicPr>
            <p:blipFill rotWithShape="1">
              <a:blip r:embed="rId4">
                <a:extLst>
                  <a:ext uri="{28A0092B-C50C-407E-A947-70E740481C1C}">
                    <a14:useLocalDpi xmlns:a14="http://schemas.microsoft.com/office/drawing/2010/main" val="0"/>
                  </a:ext>
                </a:extLst>
              </a:blip>
              <a:srcRect l="10133" t="54317" r="74762" b="11038"/>
              <a:stretch/>
            </p:blipFill>
            <p:spPr>
              <a:xfrm>
                <a:off x="10222031" y="3692069"/>
                <a:ext cx="1381171" cy="2238608"/>
              </a:xfrm>
              <a:prstGeom prst="rect">
                <a:avLst/>
              </a:prstGeom>
            </p:spPr>
          </p:pic>
        </p:grpSp>
        <p:sp>
          <p:nvSpPr>
            <p:cNvPr id="741" name="Rectangle 740"/>
            <p:cNvSpPr/>
            <p:nvPr/>
          </p:nvSpPr>
          <p:spPr>
            <a:xfrm>
              <a:off x="6984643" y="2159575"/>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42" name="Rectangle 741"/>
            <p:cNvSpPr/>
            <p:nvPr/>
          </p:nvSpPr>
          <p:spPr>
            <a:xfrm>
              <a:off x="8020629" y="2157639"/>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43" name="Rectangle 742"/>
            <p:cNvSpPr/>
            <p:nvPr/>
          </p:nvSpPr>
          <p:spPr>
            <a:xfrm>
              <a:off x="5942186" y="2162166"/>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44" name="Rectangle 743"/>
            <p:cNvSpPr/>
            <p:nvPr/>
          </p:nvSpPr>
          <p:spPr>
            <a:xfrm>
              <a:off x="4895594" y="2163162"/>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46" name="ZoneTexte 745"/>
            <p:cNvSpPr txBox="1"/>
            <p:nvPr/>
          </p:nvSpPr>
          <p:spPr>
            <a:xfrm>
              <a:off x="5534893" y="1647642"/>
              <a:ext cx="2024718" cy="369332"/>
            </a:xfrm>
            <a:prstGeom prst="rect">
              <a:avLst/>
            </a:prstGeom>
            <a:noFill/>
          </p:spPr>
          <p:txBody>
            <a:bodyPr wrap="none" rtlCol="0">
              <a:spAutoFit/>
            </a:bodyPr>
            <a:lstStyle/>
            <a:p>
              <a:pPr rtl="1"/>
              <a:r>
                <a:rPr lang="fr-FR" dirty="0">
                  <a:latin typeface="Canter Bold"/>
                  <a:cs typeface="Canter Bold"/>
                </a:rPr>
                <a:t>1:00-8:00                     </a:t>
              </a:r>
              <a:r>
                <a:rPr lang="ar-sa" dirty="0"/>
                <a:t>الجمعة </a:t>
              </a:r>
              <a:endParaRPr lang="ar-sa" dirty="0">
                <a:effectLst/>
              </a:endParaRPr>
            </a:p>
          </p:txBody>
        </p:sp>
        <p:grpSp>
          <p:nvGrpSpPr>
            <p:cNvPr id="747" name="Grouper 746"/>
            <p:cNvGrpSpPr/>
            <p:nvPr/>
          </p:nvGrpSpPr>
          <p:grpSpPr>
            <a:xfrm>
              <a:off x="4925311" y="1427502"/>
              <a:ext cx="606841" cy="595623"/>
              <a:chOff x="4923966" y="1392245"/>
              <a:chExt cx="606841" cy="595623"/>
            </a:xfrm>
          </p:grpSpPr>
          <p:sp>
            <p:nvSpPr>
              <p:cNvPr id="749" name="Bouée 748"/>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750" name="Connecteur droit 749"/>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751" name="Connecteur droit 750"/>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752" name="Ellipse 751"/>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748" name="Image 747" descr="5.png"/>
            <p:cNvPicPr>
              <a:picLocks noChangeAspect="1"/>
            </p:cNvPicPr>
            <p:nvPr/>
          </p:nvPicPr>
          <p:blipFill rotWithShape="1">
            <a:blip r:embed="rId7">
              <a:extLst>
                <a:ext uri="{28A0092B-C50C-407E-A947-70E740481C1C}">
                  <a14:useLocalDpi xmlns:a14="http://schemas.microsoft.com/office/drawing/2010/main" val="0"/>
                </a:ext>
              </a:extLst>
            </a:blip>
            <a:srcRect l="34378" r="35423"/>
            <a:stretch/>
          </p:blipFill>
          <p:spPr>
            <a:xfrm>
              <a:off x="7497152" y="585372"/>
              <a:ext cx="1840963" cy="762000"/>
            </a:xfrm>
            <a:prstGeom prst="rect">
              <a:avLst/>
            </a:prstGeom>
          </p:spPr>
        </p:pic>
      </p:grpSp>
      <p:grpSp>
        <p:nvGrpSpPr>
          <p:cNvPr id="802" name="Grouper 801"/>
          <p:cNvGrpSpPr/>
          <p:nvPr/>
        </p:nvGrpSpPr>
        <p:grpSpPr>
          <a:xfrm>
            <a:off x="78812" y="3332555"/>
            <a:ext cx="3207386" cy="2402118"/>
            <a:chOff x="4688991" y="3457462"/>
            <a:chExt cx="4494156" cy="3328755"/>
          </a:xfrm>
        </p:grpSpPr>
        <p:sp>
          <p:nvSpPr>
            <p:cNvPr id="803" name="ZoneTexte 802"/>
            <p:cNvSpPr txBox="1"/>
            <p:nvPr/>
          </p:nvSpPr>
          <p:spPr>
            <a:xfrm>
              <a:off x="4688991" y="3457462"/>
              <a:ext cx="4455010" cy="554456"/>
            </a:xfrm>
            <a:prstGeom prst="rect">
              <a:avLst/>
            </a:prstGeom>
            <a:solidFill>
              <a:srgbClr val="E2E2E2"/>
            </a:solidFill>
          </p:spPr>
          <p:txBody>
            <a:bodyPr wrap="square" rtlCol="0">
              <a:spAutoFit/>
            </a:bodyPr>
            <a:lstStyle/>
            <a:p>
              <a:pPr algn="ctr"/>
              <a:r>
                <a:rPr lang="fr-FR" sz="2000" dirty="0">
                  <a:solidFill>
                    <a:srgbClr val="000000"/>
                  </a:solidFill>
                  <a:latin typeface="Canter Bold"/>
                  <a:cs typeface="Canter Bold"/>
                </a:rPr>
                <a:t>٦</a:t>
              </a:r>
              <a:r>
                <a:rPr lang="fr-FR" sz="1600" dirty="0">
                  <a:solidFill>
                    <a:srgbClr val="000000"/>
                  </a:solidFill>
                  <a:latin typeface="Canter Bold"/>
                  <a:cs typeface="Canter Bold"/>
                </a:rPr>
                <a:t> </a:t>
              </a:r>
              <a:r>
                <a:rPr lang="ar-sa" sz="1600" dirty="0">
                  <a:solidFill>
                    <a:srgbClr val="000000"/>
                  </a:solidFill>
                </a:rPr>
                <a:t>مركز الرعاية الصحية في تعلبايا</a:t>
              </a:r>
            </a:p>
          </p:txBody>
        </p:sp>
        <p:grpSp>
          <p:nvGrpSpPr>
            <p:cNvPr id="804" name="Grouper 803"/>
            <p:cNvGrpSpPr/>
            <p:nvPr/>
          </p:nvGrpSpPr>
          <p:grpSpPr>
            <a:xfrm>
              <a:off x="4960312" y="3977237"/>
              <a:ext cx="449439" cy="631022"/>
              <a:chOff x="2904234" y="-25110"/>
              <a:chExt cx="2255943" cy="3294536"/>
            </a:xfrm>
          </p:grpSpPr>
          <p:sp>
            <p:nvSpPr>
              <p:cNvPr id="880" name="Bouée 879"/>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881" name="Grouper 880"/>
              <p:cNvGrpSpPr/>
              <p:nvPr/>
            </p:nvGrpSpPr>
            <p:grpSpPr>
              <a:xfrm>
                <a:off x="2904234" y="-25110"/>
                <a:ext cx="2255943" cy="3046067"/>
                <a:chOff x="2904234" y="-25110"/>
                <a:chExt cx="2255943" cy="3046067"/>
              </a:xfrm>
            </p:grpSpPr>
            <p:sp>
              <p:nvSpPr>
                <p:cNvPr id="882" name="Forme libre 881"/>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83" name="Ellipse 882"/>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805" name="ZoneTexte 804"/>
            <p:cNvSpPr txBox="1"/>
            <p:nvPr/>
          </p:nvSpPr>
          <p:spPr>
            <a:xfrm>
              <a:off x="5446439" y="4217417"/>
              <a:ext cx="869695" cy="511805"/>
            </a:xfrm>
            <a:prstGeom prst="rect">
              <a:avLst/>
            </a:prstGeom>
            <a:noFill/>
          </p:spPr>
          <p:txBody>
            <a:bodyPr wrap="none" rtlCol="0">
              <a:spAutoFit/>
            </a:bodyPr>
            <a:lstStyle/>
            <a:p>
              <a:r>
                <a:rPr lang="ar-sa" b="1" dirty="0"/>
                <a:t>تعلبايا</a:t>
              </a:r>
              <a:endParaRPr lang="en-GB" b="1" dirty="0">
                <a:latin typeface="Canter Bold"/>
                <a:cs typeface="Canter Bold"/>
              </a:endParaRPr>
            </a:p>
          </p:txBody>
        </p:sp>
        <p:pic>
          <p:nvPicPr>
            <p:cNvPr id="806" name="Image 805"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9759" y="4120704"/>
              <a:ext cx="512102" cy="589513"/>
            </a:xfrm>
            <a:prstGeom prst="rect">
              <a:avLst/>
            </a:prstGeom>
          </p:spPr>
        </p:pic>
        <p:sp>
          <p:nvSpPr>
            <p:cNvPr id="807" name="ZoneTexte 806"/>
            <p:cNvSpPr txBox="1"/>
            <p:nvPr/>
          </p:nvSpPr>
          <p:spPr>
            <a:xfrm>
              <a:off x="5457243" y="4876050"/>
              <a:ext cx="1950168" cy="369332"/>
            </a:xfrm>
            <a:prstGeom prst="rect">
              <a:avLst/>
            </a:prstGeom>
            <a:noFill/>
          </p:spPr>
          <p:txBody>
            <a:bodyPr wrap="none" rtlCol="0">
              <a:spAutoFit/>
            </a:bodyPr>
            <a:lstStyle/>
            <a:p>
              <a:pPr rtl="1"/>
              <a:r>
                <a:rPr lang="fr-FR" dirty="0"/>
                <a:t> </a:t>
              </a:r>
              <a:r>
                <a:rPr lang="fr-FR" dirty="0">
                  <a:latin typeface="Canter Bold"/>
                  <a:cs typeface="Canter Bold"/>
                </a:rPr>
                <a:t>8:00-8:00  </a:t>
              </a:r>
              <a:r>
                <a:rPr lang="ar-sa" dirty="0"/>
                <a:t>الاثنين - الاحد </a:t>
              </a:r>
            </a:p>
          </p:txBody>
        </p:sp>
        <p:sp>
          <p:nvSpPr>
            <p:cNvPr id="808" name="Cadre 807"/>
            <p:cNvSpPr/>
            <p:nvPr/>
          </p:nvSpPr>
          <p:spPr>
            <a:xfrm>
              <a:off x="4688991" y="3458678"/>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809" name="Grouper 808"/>
            <p:cNvGrpSpPr/>
            <p:nvPr/>
          </p:nvGrpSpPr>
          <p:grpSpPr>
            <a:xfrm>
              <a:off x="8346716" y="5908668"/>
              <a:ext cx="703886" cy="704452"/>
              <a:chOff x="2271001" y="2007285"/>
              <a:chExt cx="2717369" cy="2969774"/>
            </a:xfrm>
          </p:grpSpPr>
          <p:grpSp>
            <p:nvGrpSpPr>
              <p:cNvPr id="852" name="Grouper 851"/>
              <p:cNvGrpSpPr/>
              <p:nvPr/>
            </p:nvGrpSpPr>
            <p:grpSpPr>
              <a:xfrm>
                <a:off x="2271001" y="2007285"/>
                <a:ext cx="2717369" cy="2969774"/>
                <a:chOff x="2271001" y="2007285"/>
                <a:chExt cx="2717369" cy="2969774"/>
              </a:xfrm>
            </p:grpSpPr>
            <p:sp>
              <p:nvSpPr>
                <p:cNvPr id="869" name="Forme libre 868"/>
                <p:cNvSpPr/>
                <p:nvPr/>
              </p:nvSpPr>
              <p:spPr>
                <a:xfrm>
                  <a:off x="2271001" y="3353037"/>
                  <a:ext cx="1482514" cy="690518"/>
                </a:xfrm>
                <a:custGeom>
                  <a:avLst/>
                  <a:gdLst>
                    <a:gd name="connsiteX0" fmla="*/ 242018 w 1482514"/>
                    <a:gd name="connsiteY0" fmla="*/ 311738 h 690518"/>
                    <a:gd name="connsiteX1" fmla="*/ 215112 w 1482514"/>
                    <a:gd name="connsiteY1" fmla="*/ 435512 h 690518"/>
                    <a:gd name="connsiteX2" fmla="*/ 306593 w 1482514"/>
                    <a:gd name="connsiteY2" fmla="*/ 489327 h 690518"/>
                    <a:gd name="connsiteX3" fmla="*/ 430360 w 1482514"/>
                    <a:gd name="connsiteY3" fmla="*/ 500089 h 690518"/>
                    <a:gd name="connsiteX4" fmla="*/ 527222 w 1482514"/>
                    <a:gd name="connsiteY4" fmla="*/ 537760 h 690518"/>
                    <a:gd name="connsiteX5" fmla="*/ 537984 w 1482514"/>
                    <a:gd name="connsiteY5" fmla="*/ 656152 h 690518"/>
                    <a:gd name="connsiteX6" fmla="*/ 656370 w 1482514"/>
                    <a:gd name="connsiteY6" fmla="*/ 661533 h 690518"/>
                    <a:gd name="connsiteX7" fmla="*/ 753232 w 1482514"/>
                    <a:gd name="connsiteY7" fmla="*/ 661533 h 690518"/>
                    <a:gd name="connsiteX8" fmla="*/ 763994 w 1482514"/>
                    <a:gd name="connsiteY8" fmla="*/ 521615 h 690518"/>
                    <a:gd name="connsiteX9" fmla="*/ 763994 w 1482514"/>
                    <a:gd name="connsiteY9" fmla="*/ 381697 h 690518"/>
                    <a:gd name="connsiteX10" fmla="*/ 763994 w 1482514"/>
                    <a:gd name="connsiteY10" fmla="*/ 274068 h 690518"/>
                    <a:gd name="connsiteX11" fmla="*/ 763994 w 1482514"/>
                    <a:gd name="connsiteY11" fmla="*/ 187965 h 690518"/>
                    <a:gd name="connsiteX12" fmla="*/ 801663 w 1482514"/>
                    <a:gd name="connsiteY12" fmla="*/ 187965 h 690518"/>
                    <a:gd name="connsiteX13" fmla="*/ 909287 w 1482514"/>
                    <a:gd name="connsiteY13" fmla="*/ 214872 h 690518"/>
                    <a:gd name="connsiteX14" fmla="*/ 1092247 w 1482514"/>
                    <a:gd name="connsiteY14" fmla="*/ 247161 h 690518"/>
                    <a:gd name="connsiteX15" fmla="*/ 1415119 w 1482514"/>
                    <a:gd name="connsiteY15" fmla="*/ 306357 h 690518"/>
                    <a:gd name="connsiteX16" fmla="*/ 1463550 w 1482514"/>
                    <a:gd name="connsiteY16" fmla="*/ 279450 h 690518"/>
                    <a:gd name="connsiteX17" fmla="*/ 1479694 w 1482514"/>
                    <a:gd name="connsiteY17" fmla="*/ 204109 h 690518"/>
                    <a:gd name="connsiteX18" fmla="*/ 1409738 w 1482514"/>
                    <a:gd name="connsiteY18" fmla="*/ 155676 h 690518"/>
                    <a:gd name="connsiteX19" fmla="*/ 1205253 w 1482514"/>
                    <a:gd name="connsiteY19" fmla="*/ 101861 h 690518"/>
                    <a:gd name="connsiteX20" fmla="*/ 1043817 w 1482514"/>
                    <a:gd name="connsiteY20" fmla="*/ 58810 h 690518"/>
                    <a:gd name="connsiteX21" fmla="*/ 893143 w 1482514"/>
                    <a:gd name="connsiteY21" fmla="*/ 26521 h 690518"/>
                    <a:gd name="connsiteX22" fmla="*/ 763994 w 1482514"/>
                    <a:gd name="connsiteY22" fmla="*/ 21139 h 690518"/>
                    <a:gd name="connsiteX23" fmla="*/ 591796 w 1482514"/>
                    <a:gd name="connsiteY23" fmla="*/ 21139 h 690518"/>
                    <a:gd name="connsiteX24" fmla="*/ 392692 w 1482514"/>
                    <a:gd name="connsiteY24" fmla="*/ 10376 h 690518"/>
                    <a:gd name="connsiteX25" fmla="*/ 204350 w 1482514"/>
                    <a:gd name="connsiteY25" fmla="*/ 10376 h 690518"/>
                    <a:gd name="connsiteX26" fmla="*/ 80582 w 1482514"/>
                    <a:gd name="connsiteY26" fmla="*/ 144913 h 690518"/>
                    <a:gd name="connsiteX27" fmla="*/ 26770 w 1482514"/>
                    <a:gd name="connsiteY27" fmla="*/ 354790 h 690518"/>
                    <a:gd name="connsiteX28" fmla="*/ 5246 w 1482514"/>
                    <a:gd name="connsiteY28" fmla="*/ 532378 h 690518"/>
                    <a:gd name="connsiteX29" fmla="*/ 123632 w 1482514"/>
                    <a:gd name="connsiteY29" fmla="*/ 634626 h 690518"/>
                    <a:gd name="connsiteX30" fmla="*/ 344261 w 1482514"/>
                    <a:gd name="connsiteY30" fmla="*/ 683059 h 690518"/>
                    <a:gd name="connsiteX31" fmla="*/ 468029 w 1482514"/>
                    <a:gd name="connsiteY31" fmla="*/ 683059 h 690518"/>
                    <a:gd name="connsiteX32" fmla="*/ 511078 w 1482514"/>
                    <a:gd name="connsiteY32" fmla="*/ 613100 h 690518"/>
                    <a:gd name="connsiteX33" fmla="*/ 473410 w 1482514"/>
                    <a:gd name="connsiteY33" fmla="*/ 548523 h 690518"/>
                    <a:gd name="connsiteX34" fmla="*/ 360405 w 1482514"/>
                    <a:gd name="connsiteY34" fmla="*/ 521615 h 690518"/>
                    <a:gd name="connsiteX35" fmla="*/ 236637 w 1482514"/>
                    <a:gd name="connsiteY35" fmla="*/ 494708 h 690518"/>
                    <a:gd name="connsiteX36" fmla="*/ 177444 w 1482514"/>
                    <a:gd name="connsiteY36" fmla="*/ 462419 h 690518"/>
                    <a:gd name="connsiteX37" fmla="*/ 182825 w 1482514"/>
                    <a:gd name="connsiteY37" fmla="*/ 381697 h 690518"/>
                    <a:gd name="connsiteX38" fmla="*/ 242018 w 1482514"/>
                    <a:gd name="connsiteY38" fmla="*/ 311738 h 690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82514" h="690518">
                      <a:moveTo>
                        <a:pt x="242018" y="311738"/>
                      </a:moveTo>
                      <a:cubicBezTo>
                        <a:pt x="247399" y="320707"/>
                        <a:pt x="204349" y="405914"/>
                        <a:pt x="215112" y="435512"/>
                      </a:cubicBezTo>
                      <a:cubicBezTo>
                        <a:pt x="225875" y="465110"/>
                        <a:pt x="270718" y="478564"/>
                        <a:pt x="306593" y="489327"/>
                      </a:cubicBezTo>
                      <a:cubicBezTo>
                        <a:pt x="342468" y="500090"/>
                        <a:pt x="393589" y="492017"/>
                        <a:pt x="430360" y="500089"/>
                      </a:cubicBezTo>
                      <a:cubicBezTo>
                        <a:pt x="467131" y="508161"/>
                        <a:pt x="509285" y="511749"/>
                        <a:pt x="527222" y="537760"/>
                      </a:cubicBezTo>
                      <a:cubicBezTo>
                        <a:pt x="545159" y="563771"/>
                        <a:pt x="516459" y="635523"/>
                        <a:pt x="537984" y="656152"/>
                      </a:cubicBezTo>
                      <a:cubicBezTo>
                        <a:pt x="559509" y="676781"/>
                        <a:pt x="620495" y="660636"/>
                        <a:pt x="656370" y="661533"/>
                      </a:cubicBezTo>
                      <a:cubicBezTo>
                        <a:pt x="692245" y="662430"/>
                        <a:pt x="735295" y="684853"/>
                        <a:pt x="753232" y="661533"/>
                      </a:cubicBezTo>
                      <a:cubicBezTo>
                        <a:pt x="771169" y="638213"/>
                        <a:pt x="762200" y="568254"/>
                        <a:pt x="763994" y="521615"/>
                      </a:cubicBezTo>
                      <a:cubicBezTo>
                        <a:pt x="765788" y="474976"/>
                        <a:pt x="763994" y="381697"/>
                        <a:pt x="763994" y="381697"/>
                      </a:cubicBezTo>
                      <a:lnTo>
                        <a:pt x="763994" y="274068"/>
                      </a:lnTo>
                      <a:cubicBezTo>
                        <a:pt x="763994" y="241779"/>
                        <a:pt x="757716" y="202316"/>
                        <a:pt x="763994" y="187965"/>
                      </a:cubicBezTo>
                      <a:cubicBezTo>
                        <a:pt x="770272" y="173614"/>
                        <a:pt x="777448" y="183481"/>
                        <a:pt x="801663" y="187965"/>
                      </a:cubicBezTo>
                      <a:cubicBezTo>
                        <a:pt x="825878" y="192449"/>
                        <a:pt x="860856" y="205006"/>
                        <a:pt x="909287" y="214872"/>
                      </a:cubicBezTo>
                      <a:cubicBezTo>
                        <a:pt x="957718" y="224738"/>
                        <a:pt x="1092247" y="247161"/>
                        <a:pt x="1092247" y="247161"/>
                      </a:cubicBezTo>
                      <a:cubicBezTo>
                        <a:pt x="1176552" y="262408"/>
                        <a:pt x="1353235" y="300976"/>
                        <a:pt x="1415119" y="306357"/>
                      </a:cubicBezTo>
                      <a:cubicBezTo>
                        <a:pt x="1477003" y="311738"/>
                        <a:pt x="1452788" y="296491"/>
                        <a:pt x="1463550" y="279450"/>
                      </a:cubicBezTo>
                      <a:cubicBezTo>
                        <a:pt x="1474312" y="262409"/>
                        <a:pt x="1488663" y="224738"/>
                        <a:pt x="1479694" y="204109"/>
                      </a:cubicBezTo>
                      <a:cubicBezTo>
                        <a:pt x="1470725" y="183480"/>
                        <a:pt x="1455478" y="172717"/>
                        <a:pt x="1409738" y="155676"/>
                      </a:cubicBezTo>
                      <a:cubicBezTo>
                        <a:pt x="1363998" y="138635"/>
                        <a:pt x="1205253" y="101861"/>
                        <a:pt x="1205253" y="101861"/>
                      </a:cubicBezTo>
                      <a:cubicBezTo>
                        <a:pt x="1144266" y="85717"/>
                        <a:pt x="1095835" y="71367"/>
                        <a:pt x="1043817" y="58810"/>
                      </a:cubicBezTo>
                      <a:cubicBezTo>
                        <a:pt x="991799" y="46253"/>
                        <a:pt x="939780" y="32799"/>
                        <a:pt x="893143" y="26521"/>
                      </a:cubicBezTo>
                      <a:cubicBezTo>
                        <a:pt x="846506" y="20242"/>
                        <a:pt x="814218" y="22036"/>
                        <a:pt x="763994" y="21139"/>
                      </a:cubicBezTo>
                      <a:cubicBezTo>
                        <a:pt x="713770" y="20242"/>
                        <a:pt x="653680" y="22933"/>
                        <a:pt x="591796" y="21139"/>
                      </a:cubicBezTo>
                      <a:cubicBezTo>
                        <a:pt x="529912" y="19345"/>
                        <a:pt x="457266" y="12170"/>
                        <a:pt x="392692" y="10376"/>
                      </a:cubicBezTo>
                      <a:cubicBezTo>
                        <a:pt x="328118" y="8582"/>
                        <a:pt x="256368" y="-12047"/>
                        <a:pt x="204350" y="10376"/>
                      </a:cubicBezTo>
                      <a:cubicBezTo>
                        <a:pt x="152332" y="32799"/>
                        <a:pt x="110179" y="87511"/>
                        <a:pt x="80582" y="144913"/>
                      </a:cubicBezTo>
                      <a:cubicBezTo>
                        <a:pt x="50985" y="202315"/>
                        <a:pt x="39326" y="290212"/>
                        <a:pt x="26770" y="354790"/>
                      </a:cubicBezTo>
                      <a:cubicBezTo>
                        <a:pt x="14214" y="419368"/>
                        <a:pt x="-10898" y="485739"/>
                        <a:pt x="5246" y="532378"/>
                      </a:cubicBezTo>
                      <a:cubicBezTo>
                        <a:pt x="21390" y="579017"/>
                        <a:pt x="67129" y="609513"/>
                        <a:pt x="123632" y="634626"/>
                      </a:cubicBezTo>
                      <a:cubicBezTo>
                        <a:pt x="180134" y="659740"/>
                        <a:pt x="286862" y="674987"/>
                        <a:pt x="344261" y="683059"/>
                      </a:cubicBezTo>
                      <a:cubicBezTo>
                        <a:pt x="401660" y="691131"/>
                        <a:pt x="440226" y="694719"/>
                        <a:pt x="468029" y="683059"/>
                      </a:cubicBezTo>
                      <a:cubicBezTo>
                        <a:pt x="495832" y="671399"/>
                        <a:pt x="510181" y="635523"/>
                        <a:pt x="511078" y="613100"/>
                      </a:cubicBezTo>
                      <a:cubicBezTo>
                        <a:pt x="511975" y="590677"/>
                        <a:pt x="498522" y="563770"/>
                        <a:pt x="473410" y="548523"/>
                      </a:cubicBezTo>
                      <a:cubicBezTo>
                        <a:pt x="448298" y="533276"/>
                        <a:pt x="360405" y="521615"/>
                        <a:pt x="360405" y="521615"/>
                      </a:cubicBezTo>
                      <a:cubicBezTo>
                        <a:pt x="320943" y="512646"/>
                        <a:pt x="267131" y="504574"/>
                        <a:pt x="236637" y="494708"/>
                      </a:cubicBezTo>
                      <a:cubicBezTo>
                        <a:pt x="206143" y="484842"/>
                        <a:pt x="186413" y="481254"/>
                        <a:pt x="177444" y="462419"/>
                      </a:cubicBezTo>
                      <a:cubicBezTo>
                        <a:pt x="168475" y="443584"/>
                        <a:pt x="177444" y="412192"/>
                        <a:pt x="182825" y="381697"/>
                      </a:cubicBezTo>
                      <a:cubicBezTo>
                        <a:pt x="188206" y="351202"/>
                        <a:pt x="236637" y="302769"/>
                        <a:pt x="242018" y="3117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0" name="Ellipse 869"/>
                <p:cNvSpPr/>
                <p:nvPr/>
              </p:nvSpPr>
              <p:spPr>
                <a:xfrm>
                  <a:off x="3703989" y="2114299"/>
                  <a:ext cx="600969"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1" name="Forme libre 870"/>
                <p:cNvSpPr/>
                <p:nvPr/>
              </p:nvSpPr>
              <p:spPr>
                <a:xfrm>
                  <a:off x="3534450" y="2620523"/>
                  <a:ext cx="1453920" cy="2356536"/>
                </a:xfrm>
                <a:custGeom>
                  <a:avLst/>
                  <a:gdLst>
                    <a:gd name="connsiteX0" fmla="*/ 496067 w 1453920"/>
                    <a:gd name="connsiteY0" fmla="*/ 382333 h 2356536"/>
                    <a:gd name="connsiteX1" fmla="*/ 560641 w 1453920"/>
                    <a:gd name="connsiteY1" fmla="*/ 296229 h 2356536"/>
                    <a:gd name="connsiteX2" fmla="*/ 625216 w 1453920"/>
                    <a:gd name="connsiteY2" fmla="*/ 161693 h 2356536"/>
                    <a:gd name="connsiteX3" fmla="*/ 695171 w 1453920"/>
                    <a:gd name="connsiteY3" fmla="*/ 59445 h 2356536"/>
                    <a:gd name="connsiteX4" fmla="*/ 861988 w 1453920"/>
                    <a:gd name="connsiteY4" fmla="*/ 249 h 2356536"/>
                    <a:gd name="connsiteX5" fmla="*/ 1039568 w 1453920"/>
                    <a:gd name="connsiteY5" fmla="*/ 80971 h 2356536"/>
                    <a:gd name="connsiteX6" fmla="*/ 1211766 w 1453920"/>
                    <a:gd name="connsiteY6" fmla="*/ 285466 h 2356536"/>
                    <a:gd name="connsiteX7" fmla="*/ 1383965 w 1453920"/>
                    <a:gd name="connsiteY7" fmla="*/ 570684 h 2356536"/>
                    <a:gd name="connsiteX8" fmla="*/ 1453920 w 1453920"/>
                    <a:gd name="connsiteY8" fmla="*/ 742890 h 2356536"/>
                    <a:gd name="connsiteX9" fmla="*/ 1453920 w 1453920"/>
                    <a:gd name="connsiteY9" fmla="*/ 898953 h 2356536"/>
                    <a:gd name="connsiteX10" fmla="*/ 1383965 w 1453920"/>
                    <a:gd name="connsiteY10" fmla="*/ 1017345 h 2356536"/>
                    <a:gd name="connsiteX11" fmla="*/ 1168717 w 1453920"/>
                    <a:gd name="connsiteY11" fmla="*/ 1302562 h 2356536"/>
                    <a:gd name="connsiteX12" fmla="*/ 1034187 w 1453920"/>
                    <a:gd name="connsiteY12" fmla="*/ 1496295 h 2356536"/>
                    <a:gd name="connsiteX13" fmla="*/ 996518 w 1453920"/>
                    <a:gd name="connsiteY13" fmla="*/ 1555491 h 2356536"/>
                    <a:gd name="connsiteX14" fmla="*/ 985756 w 1453920"/>
                    <a:gd name="connsiteY14" fmla="*/ 1582398 h 2356536"/>
                    <a:gd name="connsiteX15" fmla="*/ 1007281 w 1453920"/>
                    <a:gd name="connsiteY15" fmla="*/ 1754605 h 2356536"/>
                    <a:gd name="connsiteX16" fmla="*/ 1061093 w 1453920"/>
                    <a:gd name="connsiteY16" fmla="*/ 1926812 h 2356536"/>
                    <a:gd name="connsiteX17" fmla="*/ 1098761 w 1453920"/>
                    <a:gd name="connsiteY17" fmla="*/ 2174359 h 2356536"/>
                    <a:gd name="connsiteX18" fmla="*/ 1093380 w 1453920"/>
                    <a:gd name="connsiteY18" fmla="*/ 2260463 h 2356536"/>
                    <a:gd name="connsiteX19" fmla="*/ 1028806 w 1453920"/>
                    <a:gd name="connsiteY19" fmla="*/ 2341185 h 2356536"/>
                    <a:gd name="connsiteX20" fmla="*/ 899657 w 1453920"/>
                    <a:gd name="connsiteY20" fmla="*/ 2351947 h 2356536"/>
                    <a:gd name="connsiteX21" fmla="*/ 808176 w 1453920"/>
                    <a:gd name="connsiteY21" fmla="*/ 2287370 h 2356536"/>
                    <a:gd name="connsiteX22" fmla="*/ 754364 w 1453920"/>
                    <a:gd name="connsiteY22" fmla="*/ 2061349 h 2356536"/>
                    <a:gd name="connsiteX23" fmla="*/ 695171 w 1453920"/>
                    <a:gd name="connsiteY23" fmla="*/ 1803038 h 2356536"/>
                    <a:gd name="connsiteX24" fmla="*/ 657503 w 1453920"/>
                    <a:gd name="connsiteY24" fmla="*/ 1614687 h 2356536"/>
                    <a:gd name="connsiteX25" fmla="*/ 641359 w 1453920"/>
                    <a:gd name="connsiteY25" fmla="*/ 1490914 h 2356536"/>
                    <a:gd name="connsiteX26" fmla="*/ 781270 w 1453920"/>
                    <a:gd name="connsiteY26" fmla="*/ 1297181 h 2356536"/>
                    <a:gd name="connsiteX27" fmla="*/ 888894 w 1453920"/>
                    <a:gd name="connsiteY27" fmla="*/ 1130356 h 2356536"/>
                    <a:gd name="connsiteX28" fmla="*/ 985756 w 1453920"/>
                    <a:gd name="connsiteY28" fmla="*/ 1017345 h 2356536"/>
                    <a:gd name="connsiteX29" fmla="*/ 1018043 w 1453920"/>
                    <a:gd name="connsiteY29" fmla="*/ 952767 h 2356536"/>
                    <a:gd name="connsiteX30" fmla="*/ 980375 w 1453920"/>
                    <a:gd name="connsiteY30" fmla="*/ 807468 h 2356536"/>
                    <a:gd name="connsiteX31" fmla="*/ 905038 w 1453920"/>
                    <a:gd name="connsiteY31" fmla="*/ 694457 h 2356536"/>
                    <a:gd name="connsiteX32" fmla="*/ 845845 w 1453920"/>
                    <a:gd name="connsiteY32" fmla="*/ 608354 h 2356536"/>
                    <a:gd name="connsiteX33" fmla="*/ 813558 w 1453920"/>
                    <a:gd name="connsiteY33" fmla="*/ 543776 h 2356536"/>
                    <a:gd name="connsiteX34" fmla="*/ 888894 w 1453920"/>
                    <a:gd name="connsiteY34" fmla="*/ 446910 h 2356536"/>
                    <a:gd name="connsiteX35" fmla="*/ 948088 w 1453920"/>
                    <a:gd name="connsiteY35" fmla="*/ 355425 h 2356536"/>
                    <a:gd name="connsiteX36" fmla="*/ 1001900 w 1453920"/>
                    <a:gd name="connsiteY36" fmla="*/ 280085 h 2356536"/>
                    <a:gd name="connsiteX37" fmla="*/ 964231 w 1453920"/>
                    <a:gd name="connsiteY37" fmla="*/ 183218 h 2356536"/>
                    <a:gd name="connsiteX38" fmla="*/ 899657 w 1453920"/>
                    <a:gd name="connsiteY38" fmla="*/ 145548 h 2356536"/>
                    <a:gd name="connsiteX39" fmla="*/ 808176 w 1453920"/>
                    <a:gd name="connsiteY39" fmla="*/ 145548 h 2356536"/>
                    <a:gd name="connsiteX40" fmla="*/ 689790 w 1453920"/>
                    <a:gd name="connsiteY40" fmla="*/ 242415 h 2356536"/>
                    <a:gd name="connsiteX41" fmla="*/ 566023 w 1453920"/>
                    <a:gd name="connsiteY41" fmla="*/ 382333 h 2356536"/>
                    <a:gd name="connsiteX42" fmla="*/ 474542 w 1453920"/>
                    <a:gd name="connsiteY42" fmla="*/ 489962 h 2356536"/>
                    <a:gd name="connsiteX43" fmla="*/ 372299 w 1453920"/>
                    <a:gd name="connsiteY43" fmla="*/ 565302 h 2356536"/>
                    <a:gd name="connsiteX44" fmla="*/ 232388 w 1453920"/>
                    <a:gd name="connsiteY44" fmla="*/ 565302 h 2356536"/>
                    <a:gd name="connsiteX45" fmla="*/ 87096 w 1453920"/>
                    <a:gd name="connsiteY45" fmla="*/ 511488 h 2356536"/>
                    <a:gd name="connsiteX46" fmla="*/ 997 w 1453920"/>
                    <a:gd name="connsiteY46" fmla="*/ 430766 h 2356536"/>
                    <a:gd name="connsiteX47" fmla="*/ 49428 w 1453920"/>
                    <a:gd name="connsiteY47" fmla="*/ 350044 h 2356536"/>
                    <a:gd name="connsiteX48" fmla="*/ 183958 w 1453920"/>
                    <a:gd name="connsiteY48" fmla="*/ 344662 h 2356536"/>
                    <a:gd name="connsiteX49" fmla="*/ 307725 w 1453920"/>
                    <a:gd name="connsiteY49" fmla="*/ 355425 h 2356536"/>
                    <a:gd name="connsiteX50" fmla="*/ 447636 w 1453920"/>
                    <a:gd name="connsiteY50" fmla="*/ 360807 h 2356536"/>
                    <a:gd name="connsiteX51" fmla="*/ 496067 w 1453920"/>
                    <a:gd name="connsiteY51" fmla="*/ 382333 h 2356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453920" h="2356536">
                      <a:moveTo>
                        <a:pt x="496067" y="382333"/>
                      </a:moveTo>
                      <a:cubicBezTo>
                        <a:pt x="514901" y="371570"/>
                        <a:pt x="539116" y="333002"/>
                        <a:pt x="560641" y="296229"/>
                      </a:cubicBezTo>
                      <a:cubicBezTo>
                        <a:pt x="582166" y="259456"/>
                        <a:pt x="602794" y="201157"/>
                        <a:pt x="625216" y="161693"/>
                      </a:cubicBezTo>
                      <a:cubicBezTo>
                        <a:pt x="647638" y="122229"/>
                        <a:pt x="655709" y="86352"/>
                        <a:pt x="695171" y="59445"/>
                      </a:cubicBezTo>
                      <a:cubicBezTo>
                        <a:pt x="734633" y="32538"/>
                        <a:pt x="804589" y="-3339"/>
                        <a:pt x="861988" y="249"/>
                      </a:cubicBezTo>
                      <a:cubicBezTo>
                        <a:pt x="919387" y="3837"/>
                        <a:pt x="981272" y="33435"/>
                        <a:pt x="1039568" y="80971"/>
                      </a:cubicBezTo>
                      <a:cubicBezTo>
                        <a:pt x="1097864" y="128507"/>
                        <a:pt x="1154367" y="203847"/>
                        <a:pt x="1211766" y="285466"/>
                      </a:cubicBezTo>
                      <a:cubicBezTo>
                        <a:pt x="1269165" y="367085"/>
                        <a:pt x="1343606" y="494447"/>
                        <a:pt x="1383965" y="570684"/>
                      </a:cubicBezTo>
                      <a:cubicBezTo>
                        <a:pt x="1424324" y="646921"/>
                        <a:pt x="1442261" y="688179"/>
                        <a:pt x="1453920" y="742890"/>
                      </a:cubicBezTo>
                      <a:cubicBezTo>
                        <a:pt x="1465579" y="797601"/>
                        <a:pt x="1465579" y="853211"/>
                        <a:pt x="1453920" y="898953"/>
                      </a:cubicBezTo>
                      <a:cubicBezTo>
                        <a:pt x="1442261" y="944695"/>
                        <a:pt x="1431499" y="950077"/>
                        <a:pt x="1383965" y="1017345"/>
                      </a:cubicBezTo>
                      <a:cubicBezTo>
                        <a:pt x="1336431" y="1084613"/>
                        <a:pt x="1227013" y="1222737"/>
                        <a:pt x="1168717" y="1302562"/>
                      </a:cubicBezTo>
                      <a:cubicBezTo>
                        <a:pt x="1110421" y="1382387"/>
                        <a:pt x="1062887" y="1454140"/>
                        <a:pt x="1034187" y="1496295"/>
                      </a:cubicBezTo>
                      <a:cubicBezTo>
                        <a:pt x="1005487" y="1538450"/>
                        <a:pt x="1004590" y="1541141"/>
                        <a:pt x="996518" y="1555491"/>
                      </a:cubicBezTo>
                      <a:cubicBezTo>
                        <a:pt x="988446" y="1569842"/>
                        <a:pt x="983962" y="1549213"/>
                        <a:pt x="985756" y="1582398"/>
                      </a:cubicBezTo>
                      <a:cubicBezTo>
                        <a:pt x="987550" y="1615583"/>
                        <a:pt x="994725" y="1697203"/>
                        <a:pt x="1007281" y="1754605"/>
                      </a:cubicBezTo>
                      <a:cubicBezTo>
                        <a:pt x="1019837" y="1812007"/>
                        <a:pt x="1045846" y="1856853"/>
                        <a:pt x="1061093" y="1926812"/>
                      </a:cubicBezTo>
                      <a:cubicBezTo>
                        <a:pt x="1076340" y="1996771"/>
                        <a:pt x="1093380" y="2118751"/>
                        <a:pt x="1098761" y="2174359"/>
                      </a:cubicBezTo>
                      <a:cubicBezTo>
                        <a:pt x="1104142" y="2229967"/>
                        <a:pt x="1105039" y="2232659"/>
                        <a:pt x="1093380" y="2260463"/>
                      </a:cubicBezTo>
                      <a:cubicBezTo>
                        <a:pt x="1081721" y="2288267"/>
                        <a:pt x="1061093" y="2325938"/>
                        <a:pt x="1028806" y="2341185"/>
                      </a:cubicBezTo>
                      <a:cubicBezTo>
                        <a:pt x="996519" y="2356432"/>
                        <a:pt x="936429" y="2360916"/>
                        <a:pt x="899657" y="2351947"/>
                      </a:cubicBezTo>
                      <a:cubicBezTo>
                        <a:pt x="862885" y="2342978"/>
                        <a:pt x="832392" y="2335803"/>
                        <a:pt x="808176" y="2287370"/>
                      </a:cubicBezTo>
                      <a:cubicBezTo>
                        <a:pt x="783960" y="2238937"/>
                        <a:pt x="773198" y="2142071"/>
                        <a:pt x="754364" y="2061349"/>
                      </a:cubicBezTo>
                      <a:cubicBezTo>
                        <a:pt x="735530" y="1980627"/>
                        <a:pt x="711314" y="1877482"/>
                        <a:pt x="695171" y="1803038"/>
                      </a:cubicBezTo>
                      <a:cubicBezTo>
                        <a:pt x="679028" y="1728594"/>
                        <a:pt x="666472" y="1666708"/>
                        <a:pt x="657503" y="1614687"/>
                      </a:cubicBezTo>
                      <a:cubicBezTo>
                        <a:pt x="648534" y="1562666"/>
                        <a:pt x="620731" y="1543832"/>
                        <a:pt x="641359" y="1490914"/>
                      </a:cubicBezTo>
                      <a:cubicBezTo>
                        <a:pt x="661987" y="1437996"/>
                        <a:pt x="740014" y="1357274"/>
                        <a:pt x="781270" y="1297181"/>
                      </a:cubicBezTo>
                      <a:cubicBezTo>
                        <a:pt x="822526" y="1237088"/>
                        <a:pt x="854813" y="1176995"/>
                        <a:pt x="888894" y="1130356"/>
                      </a:cubicBezTo>
                      <a:cubicBezTo>
                        <a:pt x="922975" y="1083717"/>
                        <a:pt x="964231" y="1046943"/>
                        <a:pt x="985756" y="1017345"/>
                      </a:cubicBezTo>
                      <a:cubicBezTo>
                        <a:pt x="1007281" y="987747"/>
                        <a:pt x="1018940" y="987746"/>
                        <a:pt x="1018043" y="952767"/>
                      </a:cubicBezTo>
                      <a:cubicBezTo>
                        <a:pt x="1017146" y="917788"/>
                        <a:pt x="999209" y="850520"/>
                        <a:pt x="980375" y="807468"/>
                      </a:cubicBezTo>
                      <a:cubicBezTo>
                        <a:pt x="961541" y="764416"/>
                        <a:pt x="927460" y="727643"/>
                        <a:pt x="905038" y="694457"/>
                      </a:cubicBezTo>
                      <a:cubicBezTo>
                        <a:pt x="882616" y="661271"/>
                        <a:pt x="861092" y="633467"/>
                        <a:pt x="845845" y="608354"/>
                      </a:cubicBezTo>
                      <a:cubicBezTo>
                        <a:pt x="830598" y="583241"/>
                        <a:pt x="806383" y="570683"/>
                        <a:pt x="813558" y="543776"/>
                      </a:cubicBezTo>
                      <a:cubicBezTo>
                        <a:pt x="820733" y="516869"/>
                        <a:pt x="866472" y="478302"/>
                        <a:pt x="888894" y="446910"/>
                      </a:cubicBezTo>
                      <a:cubicBezTo>
                        <a:pt x="911316" y="415518"/>
                        <a:pt x="929254" y="383229"/>
                        <a:pt x="948088" y="355425"/>
                      </a:cubicBezTo>
                      <a:cubicBezTo>
                        <a:pt x="966922" y="327621"/>
                        <a:pt x="999210" y="308786"/>
                        <a:pt x="1001900" y="280085"/>
                      </a:cubicBezTo>
                      <a:cubicBezTo>
                        <a:pt x="1004590" y="251384"/>
                        <a:pt x="981272" y="205641"/>
                        <a:pt x="964231" y="183218"/>
                      </a:cubicBezTo>
                      <a:cubicBezTo>
                        <a:pt x="947191" y="160795"/>
                        <a:pt x="925666" y="151826"/>
                        <a:pt x="899657" y="145548"/>
                      </a:cubicBezTo>
                      <a:cubicBezTo>
                        <a:pt x="873648" y="139270"/>
                        <a:pt x="843154" y="129404"/>
                        <a:pt x="808176" y="145548"/>
                      </a:cubicBezTo>
                      <a:cubicBezTo>
                        <a:pt x="773198" y="161692"/>
                        <a:pt x="730149" y="202951"/>
                        <a:pt x="689790" y="242415"/>
                      </a:cubicBezTo>
                      <a:cubicBezTo>
                        <a:pt x="649431" y="281879"/>
                        <a:pt x="601898" y="341075"/>
                        <a:pt x="566023" y="382333"/>
                      </a:cubicBezTo>
                      <a:cubicBezTo>
                        <a:pt x="530148" y="423591"/>
                        <a:pt x="506829" y="459467"/>
                        <a:pt x="474542" y="489962"/>
                      </a:cubicBezTo>
                      <a:cubicBezTo>
                        <a:pt x="442255" y="520457"/>
                        <a:pt x="412658" y="552745"/>
                        <a:pt x="372299" y="565302"/>
                      </a:cubicBezTo>
                      <a:cubicBezTo>
                        <a:pt x="331940" y="577859"/>
                        <a:pt x="279922" y="574271"/>
                        <a:pt x="232388" y="565302"/>
                      </a:cubicBezTo>
                      <a:cubicBezTo>
                        <a:pt x="184854" y="556333"/>
                        <a:pt x="125661" y="533911"/>
                        <a:pt x="87096" y="511488"/>
                      </a:cubicBezTo>
                      <a:cubicBezTo>
                        <a:pt x="48531" y="489065"/>
                        <a:pt x="7275" y="457673"/>
                        <a:pt x="997" y="430766"/>
                      </a:cubicBezTo>
                      <a:cubicBezTo>
                        <a:pt x="-5281" y="403859"/>
                        <a:pt x="18935" y="364395"/>
                        <a:pt x="49428" y="350044"/>
                      </a:cubicBezTo>
                      <a:cubicBezTo>
                        <a:pt x="79921" y="335693"/>
                        <a:pt x="140909" y="343765"/>
                        <a:pt x="183958" y="344662"/>
                      </a:cubicBezTo>
                      <a:cubicBezTo>
                        <a:pt x="227007" y="345559"/>
                        <a:pt x="263779" y="352734"/>
                        <a:pt x="307725" y="355425"/>
                      </a:cubicBezTo>
                      <a:cubicBezTo>
                        <a:pt x="351671" y="358116"/>
                        <a:pt x="415349" y="359013"/>
                        <a:pt x="447636" y="360807"/>
                      </a:cubicBezTo>
                      <a:cubicBezTo>
                        <a:pt x="479923" y="362601"/>
                        <a:pt x="477233" y="393096"/>
                        <a:pt x="496067" y="382333"/>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2" name="Forme libre 871"/>
                <p:cNvSpPr/>
                <p:nvPr/>
              </p:nvSpPr>
              <p:spPr>
                <a:xfrm>
                  <a:off x="3518962" y="2792612"/>
                  <a:ext cx="986387" cy="728552"/>
                </a:xfrm>
                <a:custGeom>
                  <a:avLst/>
                  <a:gdLst>
                    <a:gd name="connsiteX0" fmla="*/ 473887 w 986387"/>
                    <a:gd name="connsiteY0" fmla="*/ 387832 h 728552"/>
                    <a:gd name="connsiteX1" fmla="*/ 624560 w 986387"/>
                    <a:gd name="connsiteY1" fmla="*/ 226388 h 728552"/>
                    <a:gd name="connsiteX2" fmla="*/ 748328 w 986387"/>
                    <a:gd name="connsiteY2" fmla="*/ 81088 h 728552"/>
                    <a:gd name="connsiteX3" fmla="*/ 855952 w 986387"/>
                    <a:gd name="connsiteY3" fmla="*/ 367 h 728552"/>
                    <a:gd name="connsiteX4" fmla="*/ 963576 w 986387"/>
                    <a:gd name="connsiteY4" fmla="*/ 54181 h 728552"/>
                    <a:gd name="connsiteX5" fmla="*/ 974338 w 986387"/>
                    <a:gd name="connsiteY5" fmla="*/ 124140 h 728552"/>
                    <a:gd name="connsiteX6" fmla="*/ 823664 w 986387"/>
                    <a:gd name="connsiteY6" fmla="*/ 296347 h 728552"/>
                    <a:gd name="connsiteX7" fmla="*/ 721422 w 986387"/>
                    <a:gd name="connsiteY7" fmla="*/ 403976 h 728552"/>
                    <a:gd name="connsiteX8" fmla="*/ 656847 w 986387"/>
                    <a:gd name="connsiteY8" fmla="*/ 473935 h 728552"/>
                    <a:gd name="connsiteX9" fmla="*/ 597654 w 986387"/>
                    <a:gd name="connsiteY9" fmla="*/ 560039 h 728552"/>
                    <a:gd name="connsiteX10" fmla="*/ 393169 w 986387"/>
                    <a:gd name="connsiteY10" fmla="*/ 662286 h 728552"/>
                    <a:gd name="connsiteX11" fmla="*/ 215589 w 986387"/>
                    <a:gd name="connsiteY11" fmla="*/ 721482 h 728552"/>
                    <a:gd name="connsiteX12" fmla="*/ 129490 w 986387"/>
                    <a:gd name="connsiteY12" fmla="*/ 726864 h 728552"/>
                    <a:gd name="connsiteX13" fmla="*/ 32628 w 986387"/>
                    <a:gd name="connsiteY13" fmla="*/ 716101 h 728552"/>
                    <a:gd name="connsiteX14" fmla="*/ 341 w 986387"/>
                    <a:gd name="connsiteY14" fmla="*/ 667668 h 728552"/>
                    <a:gd name="connsiteX15" fmla="*/ 48772 w 986387"/>
                    <a:gd name="connsiteY15" fmla="*/ 586946 h 728552"/>
                    <a:gd name="connsiteX16" fmla="*/ 242495 w 986387"/>
                    <a:gd name="connsiteY16" fmla="*/ 511605 h 728552"/>
                    <a:gd name="connsiteX17" fmla="*/ 387787 w 986387"/>
                    <a:gd name="connsiteY17" fmla="*/ 436265 h 728552"/>
                    <a:gd name="connsiteX18" fmla="*/ 473887 w 986387"/>
                    <a:gd name="connsiteY18" fmla="*/ 387832 h 728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6387" h="728552">
                      <a:moveTo>
                        <a:pt x="473887" y="387832"/>
                      </a:moveTo>
                      <a:cubicBezTo>
                        <a:pt x="513349" y="352853"/>
                        <a:pt x="578820" y="277512"/>
                        <a:pt x="624560" y="226388"/>
                      </a:cubicBezTo>
                      <a:cubicBezTo>
                        <a:pt x="670300" y="175264"/>
                        <a:pt x="709763" y="118758"/>
                        <a:pt x="748328" y="81088"/>
                      </a:cubicBezTo>
                      <a:cubicBezTo>
                        <a:pt x="786893" y="43418"/>
                        <a:pt x="820077" y="4851"/>
                        <a:pt x="855952" y="367"/>
                      </a:cubicBezTo>
                      <a:cubicBezTo>
                        <a:pt x="891827" y="-4117"/>
                        <a:pt x="943845" y="33552"/>
                        <a:pt x="963576" y="54181"/>
                      </a:cubicBezTo>
                      <a:cubicBezTo>
                        <a:pt x="983307" y="74810"/>
                        <a:pt x="997657" y="83779"/>
                        <a:pt x="974338" y="124140"/>
                      </a:cubicBezTo>
                      <a:cubicBezTo>
                        <a:pt x="951019" y="164501"/>
                        <a:pt x="865817" y="249708"/>
                        <a:pt x="823664" y="296347"/>
                      </a:cubicBezTo>
                      <a:cubicBezTo>
                        <a:pt x="781511" y="342986"/>
                        <a:pt x="749225" y="374378"/>
                        <a:pt x="721422" y="403976"/>
                      </a:cubicBezTo>
                      <a:cubicBezTo>
                        <a:pt x="693619" y="433574"/>
                        <a:pt x="677475" y="447925"/>
                        <a:pt x="656847" y="473935"/>
                      </a:cubicBezTo>
                      <a:cubicBezTo>
                        <a:pt x="636219" y="499945"/>
                        <a:pt x="641600" y="528647"/>
                        <a:pt x="597654" y="560039"/>
                      </a:cubicBezTo>
                      <a:cubicBezTo>
                        <a:pt x="553708" y="591431"/>
                        <a:pt x="456846" y="635379"/>
                        <a:pt x="393169" y="662286"/>
                      </a:cubicBezTo>
                      <a:cubicBezTo>
                        <a:pt x="329492" y="689193"/>
                        <a:pt x="259535" y="710719"/>
                        <a:pt x="215589" y="721482"/>
                      </a:cubicBezTo>
                      <a:cubicBezTo>
                        <a:pt x="171643" y="732245"/>
                        <a:pt x="159983" y="727761"/>
                        <a:pt x="129490" y="726864"/>
                      </a:cubicBezTo>
                      <a:cubicBezTo>
                        <a:pt x="98997" y="725967"/>
                        <a:pt x="54153" y="725967"/>
                        <a:pt x="32628" y="716101"/>
                      </a:cubicBezTo>
                      <a:cubicBezTo>
                        <a:pt x="11103" y="706235"/>
                        <a:pt x="-2350" y="689194"/>
                        <a:pt x="341" y="667668"/>
                      </a:cubicBezTo>
                      <a:cubicBezTo>
                        <a:pt x="3032" y="646142"/>
                        <a:pt x="8413" y="612956"/>
                        <a:pt x="48772" y="586946"/>
                      </a:cubicBezTo>
                      <a:cubicBezTo>
                        <a:pt x="89131" y="560936"/>
                        <a:pt x="185992" y="536719"/>
                        <a:pt x="242495" y="511605"/>
                      </a:cubicBezTo>
                      <a:cubicBezTo>
                        <a:pt x="298997" y="486492"/>
                        <a:pt x="349222" y="457791"/>
                        <a:pt x="387787" y="436265"/>
                      </a:cubicBezTo>
                      <a:cubicBezTo>
                        <a:pt x="426352" y="414739"/>
                        <a:pt x="434425" y="422811"/>
                        <a:pt x="473887" y="387832"/>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3" name="Forme libre 872"/>
                <p:cNvSpPr/>
                <p:nvPr/>
              </p:nvSpPr>
              <p:spPr>
                <a:xfrm>
                  <a:off x="2439616" y="4038506"/>
                  <a:ext cx="683271" cy="812895"/>
                </a:xfrm>
                <a:custGeom>
                  <a:avLst/>
                  <a:gdLst>
                    <a:gd name="connsiteX0" fmla="*/ 8829 w 683271"/>
                    <a:gd name="connsiteY0" fmla="*/ 2972 h 812895"/>
                    <a:gd name="connsiteX1" fmla="*/ 8829 w 683271"/>
                    <a:gd name="connsiteY1" fmla="*/ 83694 h 812895"/>
                    <a:gd name="connsiteX2" fmla="*/ 3448 w 683271"/>
                    <a:gd name="connsiteY2" fmla="*/ 175178 h 812895"/>
                    <a:gd name="connsiteX3" fmla="*/ 68022 w 683271"/>
                    <a:gd name="connsiteY3" fmla="*/ 261282 h 812895"/>
                    <a:gd name="connsiteX4" fmla="*/ 213314 w 683271"/>
                    <a:gd name="connsiteY4" fmla="*/ 261282 h 812895"/>
                    <a:gd name="connsiteX5" fmla="*/ 353226 w 683271"/>
                    <a:gd name="connsiteY5" fmla="*/ 266663 h 812895"/>
                    <a:gd name="connsiteX6" fmla="*/ 439325 w 683271"/>
                    <a:gd name="connsiteY6" fmla="*/ 266663 h 812895"/>
                    <a:gd name="connsiteX7" fmla="*/ 428562 w 683271"/>
                    <a:gd name="connsiteY7" fmla="*/ 455014 h 812895"/>
                    <a:gd name="connsiteX8" fmla="*/ 428562 w 683271"/>
                    <a:gd name="connsiteY8" fmla="*/ 648747 h 812895"/>
                    <a:gd name="connsiteX9" fmla="*/ 433944 w 683271"/>
                    <a:gd name="connsiteY9" fmla="*/ 734850 h 812895"/>
                    <a:gd name="connsiteX10" fmla="*/ 476993 w 683271"/>
                    <a:gd name="connsiteY10" fmla="*/ 804809 h 812895"/>
                    <a:gd name="connsiteX11" fmla="*/ 579236 w 683271"/>
                    <a:gd name="connsiteY11" fmla="*/ 804809 h 812895"/>
                    <a:gd name="connsiteX12" fmla="*/ 676097 w 683271"/>
                    <a:gd name="connsiteY12" fmla="*/ 745613 h 812895"/>
                    <a:gd name="connsiteX13" fmla="*/ 676097 w 683271"/>
                    <a:gd name="connsiteY13" fmla="*/ 589551 h 812895"/>
                    <a:gd name="connsiteX14" fmla="*/ 676097 w 683271"/>
                    <a:gd name="connsiteY14" fmla="*/ 438870 h 812895"/>
                    <a:gd name="connsiteX15" fmla="*/ 676097 w 683271"/>
                    <a:gd name="connsiteY15" fmla="*/ 223612 h 812895"/>
                    <a:gd name="connsiteX16" fmla="*/ 654573 w 683271"/>
                    <a:gd name="connsiteY16" fmla="*/ 99838 h 812895"/>
                    <a:gd name="connsiteX17" fmla="*/ 606142 w 683271"/>
                    <a:gd name="connsiteY17" fmla="*/ 19116 h 812895"/>
                    <a:gd name="connsiteX18" fmla="*/ 444706 w 683271"/>
                    <a:gd name="connsiteY18" fmla="*/ 19116 h 812895"/>
                    <a:gd name="connsiteX19" fmla="*/ 315557 w 683271"/>
                    <a:gd name="connsiteY19" fmla="*/ 19116 h 812895"/>
                    <a:gd name="connsiteX20" fmla="*/ 261745 w 683271"/>
                    <a:gd name="connsiteY20" fmla="*/ 29879 h 812895"/>
                    <a:gd name="connsiteX21" fmla="*/ 148740 w 683271"/>
                    <a:gd name="connsiteY21" fmla="*/ 40642 h 812895"/>
                    <a:gd name="connsiteX22" fmla="*/ 68022 w 683271"/>
                    <a:gd name="connsiteY22" fmla="*/ 19116 h 812895"/>
                    <a:gd name="connsiteX23" fmla="*/ 8829 w 683271"/>
                    <a:gd name="connsiteY23" fmla="*/ 2972 h 81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83271" h="812895">
                      <a:moveTo>
                        <a:pt x="8829" y="2972"/>
                      </a:moveTo>
                      <a:cubicBezTo>
                        <a:pt x="-1036" y="13735"/>
                        <a:pt x="9726" y="54993"/>
                        <a:pt x="8829" y="83694"/>
                      </a:cubicBezTo>
                      <a:cubicBezTo>
                        <a:pt x="7932" y="112395"/>
                        <a:pt x="-6418" y="145580"/>
                        <a:pt x="3448" y="175178"/>
                      </a:cubicBezTo>
                      <a:cubicBezTo>
                        <a:pt x="13314" y="204776"/>
                        <a:pt x="33044" y="246931"/>
                        <a:pt x="68022" y="261282"/>
                      </a:cubicBezTo>
                      <a:cubicBezTo>
                        <a:pt x="103000" y="275633"/>
                        <a:pt x="165780" y="260385"/>
                        <a:pt x="213314" y="261282"/>
                      </a:cubicBezTo>
                      <a:cubicBezTo>
                        <a:pt x="260848" y="262179"/>
                        <a:pt x="315558" y="265766"/>
                        <a:pt x="353226" y="266663"/>
                      </a:cubicBezTo>
                      <a:cubicBezTo>
                        <a:pt x="390894" y="267560"/>
                        <a:pt x="426769" y="235271"/>
                        <a:pt x="439325" y="266663"/>
                      </a:cubicBezTo>
                      <a:cubicBezTo>
                        <a:pt x="451881" y="298055"/>
                        <a:pt x="430356" y="391333"/>
                        <a:pt x="428562" y="455014"/>
                      </a:cubicBezTo>
                      <a:cubicBezTo>
                        <a:pt x="426768" y="518695"/>
                        <a:pt x="427665" y="602108"/>
                        <a:pt x="428562" y="648747"/>
                      </a:cubicBezTo>
                      <a:cubicBezTo>
                        <a:pt x="429459" y="695386"/>
                        <a:pt x="425872" y="708840"/>
                        <a:pt x="433944" y="734850"/>
                      </a:cubicBezTo>
                      <a:cubicBezTo>
                        <a:pt x="442016" y="760860"/>
                        <a:pt x="452778" y="793149"/>
                        <a:pt x="476993" y="804809"/>
                      </a:cubicBezTo>
                      <a:cubicBezTo>
                        <a:pt x="501208" y="816469"/>
                        <a:pt x="546052" y="814675"/>
                        <a:pt x="579236" y="804809"/>
                      </a:cubicBezTo>
                      <a:cubicBezTo>
                        <a:pt x="612420" y="794943"/>
                        <a:pt x="659954" y="781489"/>
                        <a:pt x="676097" y="745613"/>
                      </a:cubicBezTo>
                      <a:cubicBezTo>
                        <a:pt x="692240" y="709737"/>
                        <a:pt x="676097" y="589551"/>
                        <a:pt x="676097" y="589551"/>
                      </a:cubicBezTo>
                      <a:lnTo>
                        <a:pt x="676097" y="438870"/>
                      </a:lnTo>
                      <a:cubicBezTo>
                        <a:pt x="676097" y="377880"/>
                        <a:pt x="679684" y="280117"/>
                        <a:pt x="676097" y="223612"/>
                      </a:cubicBezTo>
                      <a:cubicBezTo>
                        <a:pt x="672510" y="167107"/>
                        <a:pt x="666232" y="133921"/>
                        <a:pt x="654573" y="99838"/>
                      </a:cubicBezTo>
                      <a:cubicBezTo>
                        <a:pt x="642914" y="65755"/>
                        <a:pt x="641120" y="32570"/>
                        <a:pt x="606142" y="19116"/>
                      </a:cubicBezTo>
                      <a:cubicBezTo>
                        <a:pt x="571164" y="5662"/>
                        <a:pt x="444706" y="19116"/>
                        <a:pt x="444706" y="19116"/>
                      </a:cubicBezTo>
                      <a:cubicBezTo>
                        <a:pt x="396275" y="19116"/>
                        <a:pt x="346051" y="17322"/>
                        <a:pt x="315557" y="19116"/>
                      </a:cubicBezTo>
                      <a:cubicBezTo>
                        <a:pt x="285064" y="20910"/>
                        <a:pt x="289548" y="26291"/>
                        <a:pt x="261745" y="29879"/>
                      </a:cubicBezTo>
                      <a:cubicBezTo>
                        <a:pt x="233942" y="33467"/>
                        <a:pt x="181027" y="42436"/>
                        <a:pt x="148740" y="40642"/>
                      </a:cubicBezTo>
                      <a:cubicBezTo>
                        <a:pt x="116453" y="38848"/>
                        <a:pt x="90443" y="24497"/>
                        <a:pt x="68022" y="19116"/>
                      </a:cubicBezTo>
                      <a:cubicBezTo>
                        <a:pt x="45601" y="13735"/>
                        <a:pt x="18694" y="-7791"/>
                        <a:pt x="8829" y="2972"/>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4" name="Forme libre 873"/>
                <p:cNvSpPr/>
                <p:nvPr/>
              </p:nvSpPr>
              <p:spPr>
                <a:xfrm>
                  <a:off x="3101766" y="4038421"/>
                  <a:ext cx="294571" cy="846394"/>
                </a:xfrm>
                <a:custGeom>
                  <a:avLst/>
                  <a:gdLst>
                    <a:gd name="connsiteX0" fmla="*/ 3185 w 294571"/>
                    <a:gd name="connsiteY0" fmla="*/ 8438 h 846394"/>
                    <a:gd name="connsiteX1" fmla="*/ 132334 w 294571"/>
                    <a:gd name="connsiteY1" fmla="*/ 8438 h 846394"/>
                    <a:gd name="connsiteX2" fmla="*/ 250720 w 294571"/>
                    <a:gd name="connsiteY2" fmla="*/ 67634 h 846394"/>
                    <a:gd name="connsiteX3" fmla="*/ 283007 w 294571"/>
                    <a:gd name="connsiteY3" fmla="*/ 212934 h 846394"/>
                    <a:gd name="connsiteX4" fmla="*/ 288388 w 294571"/>
                    <a:gd name="connsiteY4" fmla="*/ 476625 h 846394"/>
                    <a:gd name="connsiteX5" fmla="*/ 288388 w 294571"/>
                    <a:gd name="connsiteY5" fmla="*/ 702647 h 846394"/>
                    <a:gd name="connsiteX6" fmla="*/ 207671 w 294571"/>
                    <a:gd name="connsiteY6" fmla="*/ 842565 h 846394"/>
                    <a:gd name="connsiteX7" fmla="*/ 46235 w 294571"/>
                    <a:gd name="connsiteY7" fmla="*/ 794131 h 846394"/>
                    <a:gd name="connsiteX8" fmla="*/ 46235 w 294571"/>
                    <a:gd name="connsiteY8" fmla="*/ 659595 h 846394"/>
                    <a:gd name="connsiteX9" fmla="*/ 51616 w 294571"/>
                    <a:gd name="connsiteY9" fmla="*/ 465862 h 846394"/>
                    <a:gd name="connsiteX10" fmla="*/ 51616 w 294571"/>
                    <a:gd name="connsiteY10" fmla="*/ 245222 h 846394"/>
                    <a:gd name="connsiteX11" fmla="*/ 40853 w 294571"/>
                    <a:gd name="connsiteY11" fmla="*/ 83779 h 846394"/>
                    <a:gd name="connsiteX12" fmla="*/ 3185 w 294571"/>
                    <a:gd name="connsiteY12" fmla="*/ 8438 h 84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4571" h="846394">
                      <a:moveTo>
                        <a:pt x="3185" y="8438"/>
                      </a:moveTo>
                      <a:cubicBezTo>
                        <a:pt x="18432" y="-4119"/>
                        <a:pt x="91078" y="-1428"/>
                        <a:pt x="132334" y="8438"/>
                      </a:cubicBezTo>
                      <a:cubicBezTo>
                        <a:pt x="173590" y="18304"/>
                        <a:pt x="225608" y="33551"/>
                        <a:pt x="250720" y="67634"/>
                      </a:cubicBezTo>
                      <a:cubicBezTo>
                        <a:pt x="275832" y="101717"/>
                        <a:pt x="276729" y="144769"/>
                        <a:pt x="283007" y="212934"/>
                      </a:cubicBezTo>
                      <a:cubicBezTo>
                        <a:pt x="289285" y="281099"/>
                        <a:pt x="287491" y="395006"/>
                        <a:pt x="288388" y="476625"/>
                      </a:cubicBezTo>
                      <a:cubicBezTo>
                        <a:pt x="289285" y="558244"/>
                        <a:pt x="301841" y="641657"/>
                        <a:pt x="288388" y="702647"/>
                      </a:cubicBezTo>
                      <a:cubicBezTo>
                        <a:pt x="274935" y="763637"/>
                        <a:pt x="248030" y="827318"/>
                        <a:pt x="207671" y="842565"/>
                      </a:cubicBezTo>
                      <a:cubicBezTo>
                        <a:pt x="167312" y="857812"/>
                        <a:pt x="73141" y="824626"/>
                        <a:pt x="46235" y="794131"/>
                      </a:cubicBezTo>
                      <a:cubicBezTo>
                        <a:pt x="19329" y="763636"/>
                        <a:pt x="45338" y="714306"/>
                        <a:pt x="46235" y="659595"/>
                      </a:cubicBezTo>
                      <a:cubicBezTo>
                        <a:pt x="47132" y="604884"/>
                        <a:pt x="50719" y="534924"/>
                        <a:pt x="51616" y="465862"/>
                      </a:cubicBezTo>
                      <a:cubicBezTo>
                        <a:pt x="52513" y="396800"/>
                        <a:pt x="53410" y="308902"/>
                        <a:pt x="51616" y="245222"/>
                      </a:cubicBezTo>
                      <a:cubicBezTo>
                        <a:pt x="49822" y="181542"/>
                        <a:pt x="49822" y="121449"/>
                        <a:pt x="40853" y="83779"/>
                      </a:cubicBezTo>
                      <a:cubicBezTo>
                        <a:pt x="31884" y="46109"/>
                        <a:pt x="-12062" y="20995"/>
                        <a:pt x="3185" y="84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5" name="Rectangle 874"/>
                <p:cNvSpPr/>
                <p:nvPr/>
              </p:nvSpPr>
              <p:spPr>
                <a:xfrm>
                  <a:off x="2271001" y="4348221"/>
                  <a:ext cx="548747" cy="57581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6" name="Ellipse 875"/>
                <p:cNvSpPr/>
                <p:nvPr/>
              </p:nvSpPr>
              <p:spPr>
                <a:xfrm>
                  <a:off x="2491493" y="2792612"/>
                  <a:ext cx="495071"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7" name="Forme libre 876"/>
                <p:cNvSpPr/>
                <p:nvPr/>
              </p:nvSpPr>
              <p:spPr>
                <a:xfrm>
                  <a:off x="3686120" y="2007285"/>
                  <a:ext cx="626514" cy="301362"/>
                </a:xfrm>
                <a:custGeom>
                  <a:avLst/>
                  <a:gdLst>
                    <a:gd name="connsiteX0" fmla="*/ 0 w 626514"/>
                    <a:gd name="connsiteY0" fmla="*/ 301362 h 301362"/>
                    <a:gd name="connsiteX1" fmla="*/ 113005 w 626514"/>
                    <a:gd name="connsiteY1" fmla="*/ 290599 h 301362"/>
                    <a:gd name="connsiteX2" fmla="*/ 247535 w 626514"/>
                    <a:gd name="connsiteY2" fmla="*/ 279836 h 301362"/>
                    <a:gd name="connsiteX3" fmla="*/ 414353 w 626514"/>
                    <a:gd name="connsiteY3" fmla="*/ 269073 h 301362"/>
                    <a:gd name="connsiteX4" fmla="*/ 516595 w 626514"/>
                    <a:gd name="connsiteY4" fmla="*/ 269073 h 301362"/>
                    <a:gd name="connsiteX5" fmla="*/ 624219 w 626514"/>
                    <a:gd name="connsiteY5" fmla="*/ 279836 h 301362"/>
                    <a:gd name="connsiteX6" fmla="*/ 586551 w 626514"/>
                    <a:gd name="connsiteY6" fmla="*/ 161444 h 301362"/>
                    <a:gd name="connsiteX7" fmla="*/ 543501 w 626514"/>
                    <a:gd name="connsiteY7" fmla="*/ 80722 h 301362"/>
                    <a:gd name="connsiteX8" fmla="*/ 446640 w 626514"/>
                    <a:gd name="connsiteY8" fmla="*/ 26907 h 301362"/>
                    <a:gd name="connsiteX9" fmla="*/ 376684 w 626514"/>
                    <a:gd name="connsiteY9" fmla="*/ 0 h 301362"/>
                    <a:gd name="connsiteX10" fmla="*/ 295966 w 626514"/>
                    <a:gd name="connsiteY10" fmla="*/ 26907 h 301362"/>
                    <a:gd name="connsiteX11" fmla="*/ 193723 w 626514"/>
                    <a:gd name="connsiteY11" fmla="*/ 26907 h 301362"/>
                    <a:gd name="connsiteX12" fmla="*/ 96862 w 626514"/>
                    <a:gd name="connsiteY12" fmla="*/ 43052 h 301362"/>
                    <a:gd name="connsiteX13" fmla="*/ 32288 w 626514"/>
                    <a:gd name="connsiteY13" fmla="*/ 161444 h 301362"/>
                    <a:gd name="connsiteX14" fmla="*/ 0 w 626514"/>
                    <a:gd name="connsiteY14" fmla="*/ 301362 h 301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6514" h="301362">
                      <a:moveTo>
                        <a:pt x="0" y="301362"/>
                      </a:moveTo>
                      <a:lnTo>
                        <a:pt x="113005" y="290599"/>
                      </a:lnTo>
                      <a:lnTo>
                        <a:pt x="247535" y="279836"/>
                      </a:lnTo>
                      <a:lnTo>
                        <a:pt x="414353" y="269073"/>
                      </a:lnTo>
                      <a:cubicBezTo>
                        <a:pt x="459196" y="267279"/>
                        <a:pt x="481617" y="267279"/>
                        <a:pt x="516595" y="269073"/>
                      </a:cubicBezTo>
                      <a:cubicBezTo>
                        <a:pt x="551573" y="270867"/>
                        <a:pt x="612560" y="297774"/>
                        <a:pt x="624219" y="279836"/>
                      </a:cubicBezTo>
                      <a:cubicBezTo>
                        <a:pt x="635878" y="261898"/>
                        <a:pt x="600004" y="194629"/>
                        <a:pt x="586551" y="161444"/>
                      </a:cubicBezTo>
                      <a:cubicBezTo>
                        <a:pt x="573098" y="128259"/>
                        <a:pt x="566820" y="103145"/>
                        <a:pt x="543501" y="80722"/>
                      </a:cubicBezTo>
                      <a:cubicBezTo>
                        <a:pt x="520183" y="58299"/>
                        <a:pt x="474443" y="40361"/>
                        <a:pt x="446640" y="26907"/>
                      </a:cubicBezTo>
                      <a:cubicBezTo>
                        <a:pt x="418837" y="13453"/>
                        <a:pt x="401796" y="0"/>
                        <a:pt x="376684" y="0"/>
                      </a:cubicBezTo>
                      <a:cubicBezTo>
                        <a:pt x="351572" y="0"/>
                        <a:pt x="326460" y="22422"/>
                        <a:pt x="295966" y="26907"/>
                      </a:cubicBezTo>
                      <a:cubicBezTo>
                        <a:pt x="265473" y="31391"/>
                        <a:pt x="226907" y="24216"/>
                        <a:pt x="193723" y="26907"/>
                      </a:cubicBezTo>
                      <a:cubicBezTo>
                        <a:pt x="160539" y="29598"/>
                        <a:pt x="123768" y="20629"/>
                        <a:pt x="96862" y="43052"/>
                      </a:cubicBezTo>
                      <a:cubicBezTo>
                        <a:pt x="69956" y="65475"/>
                        <a:pt x="48432" y="125568"/>
                        <a:pt x="32288" y="161444"/>
                      </a:cubicBezTo>
                      <a:cubicBezTo>
                        <a:pt x="16144" y="197320"/>
                        <a:pt x="8072" y="227815"/>
                        <a:pt x="0" y="301362"/>
                      </a:cubicBezTo>
                      <a:close/>
                    </a:path>
                  </a:pathLst>
                </a:custGeom>
                <a:solidFill>
                  <a:srgbClr val="FFFFFF"/>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8" name="Forme libre 877"/>
                <p:cNvSpPr/>
                <p:nvPr/>
              </p:nvSpPr>
              <p:spPr>
                <a:xfrm>
                  <a:off x="3820021" y="2312425"/>
                  <a:ext cx="313307" cy="309596"/>
                </a:xfrm>
                <a:custGeom>
                  <a:avLst/>
                  <a:gdLst>
                    <a:gd name="connsiteX0" fmla="*/ 301976 w 313307"/>
                    <a:gd name="connsiteY0" fmla="*/ 1603 h 309596"/>
                    <a:gd name="connsiteX1" fmla="*/ 232021 w 313307"/>
                    <a:gd name="connsiteY1" fmla="*/ 76944 h 309596"/>
                    <a:gd name="connsiteX2" fmla="*/ 145922 w 313307"/>
                    <a:gd name="connsiteY2" fmla="*/ 141521 h 309596"/>
                    <a:gd name="connsiteX3" fmla="*/ 27535 w 313307"/>
                    <a:gd name="connsiteY3" fmla="*/ 206099 h 309596"/>
                    <a:gd name="connsiteX4" fmla="*/ 629 w 313307"/>
                    <a:gd name="connsiteY4" fmla="*/ 243769 h 309596"/>
                    <a:gd name="connsiteX5" fmla="*/ 43679 w 313307"/>
                    <a:gd name="connsiteY5" fmla="*/ 286821 h 309596"/>
                    <a:gd name="connsiteX6" fmla="*/ 145922 w 313307"/>
                    <a:gd name="connsiteY6" fmla="*/ 292202 h 309596"/>
                    <a:gd name="connsiteX7" fmla="*/ 232021 w 313307"/>
                    <a:gd name="connsiteY7" fmla="*/ 308347 h 309596"/>
                    <a:gd name="connsiteX8" fmla="*/ 312739 w 313307"/>
                    <a:gd name="connsiteY8" fmla="*/ 297584 h 309596"/>
                    <a:gd name="connsiteX9" fmla="*/ 264308 w 313307"/>
                    <a:gd name="connsiteY9" fmla="*/ 211480 h 309596"/>
                    <a:gd name="connsiteX10" fmla="*/ 194352 w 313307"/>
                    <a:gd name="connsiteY10" fmla="*/ 152284 h 309596"/>
                    <a:gd name="connsiteX11" fmla="*/ 301976 w 313307"/>
                    <a:gd name="connsiteY11" fmla="*/ 1603 h 30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3307" h="309596">
                      <a:moveTo>
                        <a:pt x="301976" y="1603"/>
                      </a:moveTo>
                      <a:cubicBezTo>
                        <a:pt x="308254" y="-10953"/>
                        <a:pt x="258030" y="53624"/>
                        <a:pt x="232021" y="76944"/>
                      </a:cubicBezTo>
                      <a:cubicBezTo>
                        <a:pt x="206012" y="100264"/>
                        <a:pt x="180003" y="119995"/>
                        <a:pt x="145922" y="141521"/>
                      </a:cubicBezTo>
                      <a:cubicBezTo>
                        <a:pt x="111841" y="163047"/>
                        <a:pt x="51750" y="189058"/>
                        <a:pt x="27535" y="206099"/>
                      </a:cubicBezTo>
                      <a:cubicBezTo>
                        <a:pt x="3319" y="223140"/>
                        <a:pt x="-2062" y="230315"/>
                        <a:pt x="629" y="243769"/>
                      </a:cubicBezTo>
                      <a:cubicBezTo>
                        <a:pt x="3320" y="257223"/>
                        <a:pt x="19464" y="278749"/>
                        <a:pt x="43679" y="286821"/>
                      </a:cubicBezTo>
                      <a:cubicBezTo>
                        <a:pt x="67894" y="294893"/>
                        <a:pt x="114532" y="288614"/>
                        <a:pt x="145922" y="292202"/>
                      </a:cubicBezTo>
                      <a:cubicBezTo>
                        <a:pt x="177312" y="295790"/>
                        <a:pt x="204218" y="307450"/>
                        <a:pt x="232021" y="308347"/>
                      </a:cubicBezTo>
                      <a:cubicBezTo>
                        <a:pt x="259824" y="309244"/>
                        <a:pt x="307358" y="313728"/>
                        <a:pt x="312739" y="297584"/>
                      </a:cubicBezTo>
                      <a:cubicBezTo>
                        <a:pt x="318120" y="281440"/>
                        <a:pt x="284039" y="235697"/>
                        <a:pt x="264308" y="211480"/>
                      </a:cubicBezTo>
                      <a:cubicBezTo>
                        <a:pt x="244577" y="187263"/>
                        <a:pt x="186280" y="187263"/>
                        <a:pt x="194352" y="152284"/>
                      </a:cubicBezTo>
                      <a:cubicBezTo>
                        <a:pt x="202424" y="117305"/>
                        <a:pt x="295698" y="14159"/>
                        <a:pt x="301976" y="1603"/>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9" name="Forme libre 878"/>
                <p:cNvSpPr/>
                <p:nvPr/>
              </p:nvSpPr>
              <p:spPr>
                <a:xfrm>
                  <a:off x="3083426" y="3356282"/>
                  <a:ext cx="108238" cy="239973"/>
                </a:xfrm>
                <a:custGeom>
                  <a:avLst/>
                  <a:gdLst>
                    <a:gd name="connsiteX0" fmla="*/ 69956 w 108238"/>
                    <a:gd name="connsiteY0" fmla="*/ 1750 h 239973"/>
                    <a:gd name="connsiteX1" fmla="*/ 37669 w 108238"/>
                    <a:gd name="connsiteY1" fmla="*/ 103998 h 239973"/>
                    <a:gd name="connsiteX2" fmla="*/ 0 w 108238"/>
                    <a:gd name="connsiteY2" fmla="*/ 211627 h 239973"/>
                    <a:gd name="connsiteX3" fmla="*/ 37669 w 108238"/>
                    <a:gd name="connsiteY3" fmla="*/ 238534 h 239973"/>
                    <a:gd name="connsiteX4" fmla="*/ 69956 w 108238"/>
                    <a:gd name="connsiteY4" fmla="*/ 179338 h 239973"/>
                    <a:gd name="connsiteX5" fmla="*/ 107624 w 108238"/>
                    <a:gd name="connsiteY5" fmla="*/ 50183 h 239973"/>
                    <a:gd name="connsiteX6" fmla="*/ 69956 w 108238"/>
                    <a:gd name="connsiteY6" fmla="*/ 1750 h 23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38" h="239973">
                      <a:moveTo>
                        <a:pt x="69956" y="1750"/>
                      </a:moveTo>
                      <a:cubicBezTo>
                        <a:pt x="58297" y="10719"/>
                        <a:pt x="49328" y="69019"/>
                        <a:pt x="37669" y="103998"/>
                      </a:cubicBezTo>
                      <a:cubicBezTo>
                        <a:pt x="26010" y="138977"/>
                        <a:pt x="0" y="189204"/>
                        <a:pt x="0" y="211627"/>
                      </a:cubicBezTo>
                      <a:cubicBezTo>
                        <a:pt x="0" y="234050"/>
                        <a:pt x="26010" y="243915"/>
                        <a:pt x="37669" y="238534"/>
                      </a:cubicBezTo>
                      <a:cubicBezTo>
                        <a:pt x="49328" y="233153"/>
                        <a:pt x="58297" y="210730"/>
                        <a:pt x="69956" y="179338"/>
                      </a:cubicBezTo>
                      <a:cubicBezTo>
                        <a:pt x="81615" y="147946"/>
                        <a:pt x="102243" y="80678"/>
                        <a:pt x="107624" y="50183"/>
                      </a:cubicBezTo>
                      <a:cubicBezTo>
                        <a:pt x="113005" y="19688"/>
                        <a:pt x="81615" y="-7219"/>
                        <a:pt x="69956" y="1750"/>
                      </a:cubicBezTo>
                      <a:close/>
                    </a:path>
                  </a:pathLst>
                </a:custGeom>
                <a:solidFill>
                  <a:srgbClr val="F5B728"/>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853" name="Grouper 852"/>
              <p:cNvGrpSpPr/>
              <p:nvPr/>
            </p:nvGrpSpPr>
            <p:grpSpPr>
              <a:xfrm rot="4345779" flipH="1" flipV="1">
                <a:off x="3194537" y="2607358"/>
                <a:ext cx="602817" cy="632021"/>
                <a:chOff x="4117911" y="1411695"/>
                <a:chExt cx="6256153" cy="6482444"/>
              </a:xfrm>
            </p:grpSpPr>
            <p:sp>
              <p:nvSpPr>
                <p:cNvPr id="854" name="Rectangle 853"/>
                <p:cNvSpPr/>
                <p:nvPr/>
              </p:nvSpPr>
              <p:spPr>
                <a:xfrm rot="18986310">
                  <a:off x="4699262" y="3995515"/>
                  <a:ext cx="4080289" cy="1530775"/>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5" name="Rectangle 854"/>
                <p:cNvSpPr/>
                <p:nvPr/>
              </p:nvSpPr>
              <p:spPr>
                <a:xfrm rot="18986310">
                  <a:off x="4764318" y="4184716"/>
                  <a:ext cx="3829994" cy="12872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6" name="Rectangle 855"/>
                <p:cNvSpPr/>
                <p:nvPr/>
              </p:nvSpPr>
              <p:spPr>
                <a:xfrm rot="19078317">
                  <a:off x="4204180" y="6350488"/>
                  <a:ext cx="968298" cy="67867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7" name="Triangle isocèle 856"/>
                <p:cNvSpPr/>
                <p:nvPr/>
              </p:nvSpPr>
              <p:spPr>
                <a:xfrm rot="2826432">
                  <a:off x="7625172" y="2950220"/>
                  <a:ext cx="1553465" cy="503791"/>
                </a:xfrm>
                <a:prstGeom prst="triangl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8" name="Autre processus 857"/>
                <p:cNvSpPr/>
                <p:nvPr/>
              </p:nvSpPr>
              <p:spPr>
                <a:xfrm rot="2701519">
                  <a:off x="8169083" y="2821114"/>
                  <a:ext cx="609844" cy="612648"/>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9" name="Autre processus 858"/>
                <p:cNvSpPr/>
                <p:nvPr/>
              </p:nvSpPr>
              <p:spPr>
                <a:xfrm rot="2778774">
                  <a:off x="4146298" y="6099451"/>
                  <a:ext cx="1980489" cy="369989"/>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0" name="Autre processus 859"/>
                <p:cNvSpPr/>
                <p:nvPr/>
              </p:nvSpPr>
              <p:spPr>
                <a:xfrm rot="2803636">
                  <a:off x="3456962" y="6969587"/>
                  <a:ext cx="1585501" cy="263603"/>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1" name="Forme libre 860"/>
                <p:cNvSpPr/>
                <p:nvPr/>
              </p:nvSpPr>
              <p:spPr>
                <a:xfrm>
                  <a:off x="8669027" y="1411695"/>
                  <a:ext cx="1705037" cy="1528573"/>
                </a:xfrm>
                <a:custGeom>
                  <a:avLst/>
                  <a:gdLst>
                    <a:gd name="connsiteX0" fmla="*/ 0 w 1705037"/>
                    <a:gd name="connsiteY0" fmla="*/ 1469782 h 1528573"/>
                    <a:gd name="connsiteX1" fmla="*/ 1411065 w 1705037"/>
                    <a:gd name="connsiteY1" fmla="*/ 152858 h 1528573"/>
                    <a:gd name="connsiteX2" fmla="*/ 1705037 w 1705037"/>
                    <a:gd name="connsiteY2" fmla="*/ 0 h 1528573"/>
                    <a:gd name="connsiteX3" fmla="*/ 58794 w 1705037"/>
                    <a:gd name="connsiteY3" fmla="*/ 1528573 h 1528573"/>
                    <a:gd name="connsiteX4" fmla="*/ 0 w 1705037"/>
                    <a:gd name="connsiteY4" fmla="*/ 1469782 h 1528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37" h="1528573">
                      <a:moveTo>
                        <a:pt x="0" y="1469782"/>
                      </a:moveTo>
                      <a:lnTo>
                        <a:pt x="1411065" y="152858"/>
                      </a:lnTo>
                      <a:lnTo>
                        <a:pt x="1705037" y="0"/>
                      </a:lnTo>
                      <a:lnTo>
                        <a:pt x="58794" y="1528573"/>
                      </a:lnTo>
                      <a:lnTo>
                        <a:pt x="0" y="1469782"/>
                      </a:lnTo>
                      <a:close/>
                    </a:path>
                  </a:pathLst>
                </a:custGeom>
                <a:solidFill>
                  <a:srgbClr val="42A4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2" name="Rectangle 861"/>
                <p:cNvSpPr/>
                <p:nvPr/>
              </p:nvSpPr>
              <p:spPr>
                <a:xfrm rot="19078317">
                  <a:off x="7362586" y="3231221"/>
                  <a:ext cx="755406" cy="116022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3" name="Rectangle 862"/>
                <p:cNvSpPr/>
                <p:nvPr/>
              </p:nvSpPr>
              <p:spPr>
                <a:xfrm rot="19078317">
                  <a:off x="5642943" y="5692383"/>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4" name="Rectangle 863"/>
                <p:cNvSpPr/>
                <p:nvPr/>
              </p:nvSpPr>
              <p:spPr>
                <a:xfrm rot="19078317">
                  <a:off x="6259370" y="5079670"/>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5" name="Rectangle 864"/>
                <p:cNvSpPr/>
                <p:nvPr/>
              </p:nvSpPr>
              <p:spPr>
                <a:xfrm rot="19078317">
                  <a:off x="6900679" y="4512958"/>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6" name="Rectangle 865"/>
                <p:cNvSpPr/>
                <p:nvPr/>
              </p:nvSpPr>
              <p:spPr>
                <a:xfrm rot="19078317">
                  <a:off x="6092354" y="5714133"/>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7" name="Rectangle 866"/>
                <p:cNvSpPr/>
                <p:nvPr/>
              </p:nvSpPr>
              <p:spPr>
                <a:xfrm rot="19078317">
                  <a:off x="6674453" y="5100980"/>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8" name="Rectangle 867"/>
                <p:cNvSpPr/>
                <p:nvPr/>
              </p:nvSpPr>
              <p:spPr>
                <a:xfrm rot="19078317">
                  <a:off x="7340029" y="4532806"/>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grpSp>
          <p:nvGrpSpPr>
            <p:cNvPr id="810" name="Grouper 809"/>
            <p:cNvGrpSpPr/>
            <p:nvPr/>
          </p:nvGrpSpPr>
          <p:grpSpPr>
            <a:xfrm>
              <a:off x="4845780" y="5888555"/>
              <a:ext cx="711924" cy="748767"/>
              <a:chOff x="2035892" y="-1857"/>
              <a:chExt cx="5414563" cy="6024915"/>
            </a:xfrm>
          </p:grpSpPr>
          <p:sp>
            <p:nvSpPr>
              <p:cNvPr id="846" name="Bouée 845"/>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847" name="Rectangle 846"/>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8" name="Rectangle 847"/>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9" name="Forme libre 848"/>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50" name="Forme libre 849"/>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51" name="Forme libre 850"/>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811" name="Grouper 810"/>
            <p:cNvGrpSpPr/>
            <p:nvPr/>
          </p:nvGrpSpPr>
          <p:grpSpPr>
            <a:xfrm>
              <a:off x="6413154" y="5859580"/>
              <a:ext cx="1002449" cy="822646"/>
              <a:chOff x="8901288" y="3576923"/>
              <a:chExt cx="2617023" cy="2353754"/>
            </a:xfrm>
          </p:grpSpPr>
          <p:pic>
            <p:nvPicPr>
              <p:cNvPr id="844" name="Image 843" descr="Icone senegal.pdf"/>
              <p:cNvPicPr>
                <a:picLocks noChangeAspect="1"/>
              </p:cNvPicPr>
              <p:nvPr/>
            </p:nvPicPr>
            <p:blipFill rotWithShape="1">
              <a:blip r:embed="rId3">
                <a:extLst>
                  <a:ext uri="{28A0092B-C50C-407E-A947-70E740481C1C}">
                    <a14:useLocalDpi xmlns:a14="http://schemas.microsoft.com/office/drawing/2010/main" val="0"/>
                  </a:ext>
                </a:extLst>
              </a:blip>
              <a:srcRect l="40974" t="53385" r="39792" b="11674"/>
              <a:stretch/>
            </p:blipFill>
            <p:spPr>
              <a:xfrm flipH="1">
                <a:off x="8901288" y="3576923"/>
                <a:ext cx="1827379" cy="2257765"/>
              </a:xfrm>
              <a:prstGeom prst="rect">
                <a:avLst/>
              </a:prstGeom>
            </p:spPr>
          </p:pic>
          <p:pic>
            <p:nvPicPr>
              <p:cNvPr id="845" name="Image 844" descr="Icone senegal.pdf"/>
              <p:cNvPicPr>
                <a:picLocks noChangeAspect="1"/>
              </p:cNvPicPr>
              <p:nvPr/>
            </p:nvPicPr>
            <p:blipFill rotWithShape="1">
              <a:blip r:embed="rId4">
                <a:extLst>
                  <a:ext uri="{28A0092B-C50C-407E-A947-70E740481C1C}">
                    <a14:useLocalDpi xmlns:a14="http://schemas.microsoft.com/office/drawing/2010/main" val="0"/>
                  </a:ext>
                </a:extLst>
              </a:blip>
              <a:srcRect l="10133" t="54317" r="74762" b="11038"/>
              <a:stretch/>
            </p:blipFill>
            <p:spPr>
              <a:xfrm>
                <a:off x="10137140" y="3692070"/>
                <a:ext cx="1381171" cy="2238607"/>
              </a:xfrm>
              <a:prstGeom prst="rect">
                <a:avLst/>
              </a:prstGeom>
            </p:spPr>
          </p:pic>
        </p:grpSp>
        <p:grpSp>
          <p:nvGrpSpPr>
            <p:cNvPr id="812" name="Grouper 811"/>
            <p:cNvGrpSpPr/>
            <p:nvPr/>
          </p:nvGrpSpPr>
          <p:grpSpPr>
            <a:xfrm>
              <a:off x="7438100" y="5963129"/>
              <a:ext cx="795020" cy="609284"/>
              <a:chOff x="1604386" y="1370093"/>
              <a:chExt cx="7261609" cy="6042161"/>
            </a:xfrm>
          </p:grpSpPr>
          <p:grpSp>
            <p:nvGrpSpPr>
              <p:cNvPr id="834" name="Grouper 833"/>
              <p:cNvGrpSpPr/>
              <p:nvPr/>
            </p:nvGrpSpPr>
            <p:grpSpPr>
              <a:xfrm>
                <a:off x="1604386" y="1370093"/>
                <a:ext cx="6713980" cy="6042161"/>
                <a:chOff x="2232995" y="122668"/>
                <a:chExt cx="6713980" cy="6042161"/>
              </a:xfrm>
            </p:grpSpPr>
            <p:sp>
              <p:nvSpPr>
                <p:cNvPr id="836" name="Forme libre 835"/>
                <p:cNvSpPr/>
                <p:nvPr/>
              </p:nvSpPr>
              <p:spPr>
                <a:xfrm>
                  <a:off x="3340365" y="122668"/>
                  <a:ext cx="5161751" cy="6042161"/>
                </a:xfrm>
                <a:custGeom>
                  <a:avLst/>
                  <a:gdLst>
                    <a:gd name="connsiteX0" fmla="*/ 2794379 w 5161751"/>
                    <a:gd name="connsiteY0" fmla="*/ 3676307 h 6042161"/>
                    <a:gd name="connsiteX1" fmla="*/ 2987153 w 5161751"/>
                    <a:gd name="connsiteY1" fmla="*/ 3925792 h 6042161"/>
                    <a:gd name="connsiteX2" fmla="*/ 3066530 w 5161751"/>
                    <a:gd name="connsiteY2" fmla="*/ 4379401 h 6042161"/>
                    <a:gd name="connsiteX3" fmla="*/ 3100549 w 5161751"/>
                    <a:gd name="connsiteY3" fmla="*/ 4730948 h 6042161"/>
                    <a:gd name="connsiteX4" fmla="*/ 3077870 w 5161751"/>
                    <a:gd name="connsiteY4" fmla="*/ 5195897 h 6042161"/>
                    <a:gd name="connsiteX5" fmla="*/ 3157247 w 5161751"/>
                    <a:gd name="connsiteY5" fmla="*/ 5683526 h 6042161"/>
                    <a:gd name="connsiteX6" fmla="*/ 3395380 w 5161751"/>
                    <a:gd name="connsiteY6" fmla="*/ 6001053 h 6042161"/>
                    <a:gd name="connsiteX7" fmla="*/ 3712889 w 5161751"/>
                    <a:gd name="connsiteY7" fmla="*/ 5989712 h 6042161"/>
                    <a:gd name="connsiteX8" fmla="*/ 4121116 w 5161751"/>
                    <a:gd name="connsiteY8" fmla="*/ 5558784 h 6042161"/>
                    <a:gd name="connsiteX9" fmla="*/ 4291211 w 5161751"/>
                    <a:gd name="connsiteY9" fmla="*/ 4969092 h 6042161"/>
                    <a:gd name="connsiteX10" fmla="*/ 4381928 w 5161751"/>
                    <a:gd name="connsiteY10" fmla="*/ 4447442 h 6042161"/>
                    <a:gd name="connsiteX11" fmla="*/ 4483985 w 5161751"/>
                    <a:gd name="connsiteY11" fmla="*/ 3642286 h 6042161"/>
                    <a:gd name="connsiteX12" fmla="*/ 4529343 w 5161751"/>
                    <a:gd name="connsiteY12" fmla="*/ 3222698 h 6042161"/>
                    <a:gd name="connsiteX13" fmla="*/ 4733457 w 5161751"/>
                    <a:gd name="connsiteY13" fmla="*/ 2440222 h 6042161"/>
                    <a:gd name="connsiteX14" fmla="*/ 4948910 w 5161751"/>
                    <a:gd name="connsiteY14" fmla="*/ 1861871 h 6042161"/>
                    <a:gd name="connsiteX15" fmla="*/ 5141684 w 5161751"/>
                    <a:gd name="connsiteY15" fmla="*/ 1260839 h 6042161"/>
                    <a:gd name="connsiteX16" fmla="*/ 5141684 w 5161751"/>
                    <a:gd name="connsiteY16" fmla="*/ 977334 h 6042161"/>
                    <a:gd name="connsiteX17" fmla="*/ 5016948 w 5161751"/>
                    <a:gd name="connsiteY17" fmla="*/ 569086 h 6042161"/>
                    <a:gd name="connsiteX18" fmla="*/ 4597381 w 5161751"/>
                    <a:gd name="connsiteY18" fmla="*/ 206198 h 6042161"/>
                    <a:gd name="connsiteX19" fmla="*/ 4075758 w 5161751"/>
                    <a:gd name="connsiteY19" fmla="*/ 2074 h 6042161"/>
                    <a:gd name="connsiteX20" fmla="*/ 3486097 w 5161751"/>
                    <a:gd name="connsiteY20" fmla="*/ 126817 h 6042161"/>
                    <a:gd name="connsiteX21" fmla="*/ 2930454 w 5161751"/>
                    <a:gd name="connsiteY21" fmla="*/ 523725 h 6042161"/>
                    <a:gd name="connsiteX22" fmla="*/ 2386152 w 5161751"/>
                    <a:gd name="connsiteY22" fmla="*/ 523725 h 6042161"/>
                    <a:gd name="connsiteX23" fmla="*/ 1807830 w 5161751"/>
                    <a:gd name="connsiteY23" fmla="*/ 308260 h 6042161"/>
                    <a:gd name="connsiteX24" fmla="*/ 1376924 w 5161751"/>
                    <a:gd name="connsiteY24" fmla="*/ 58776 h 6042161"/>
                    <a:gd name="connsiteX25" fmla="*/ 877980 w 5161751"/>
                    <a:gd name="connsiteY25" fmla="*/ 24755 h 6042161"/>
                    <a:gd name="connsiteX26" fmla="*/ 310998 w 5161751"/>
                    <a:gd name="connsiteY26" fmla="*/ 319601 h 6042161"/>
                    <a:gd name="connsiteX27" fmla="*/ 61526 w 5161751"/>
                    <a:gd name="connsiteY27" fmla="*/ 716509 h 6042161"/>
                    <a:gd name="connsiteX28" fmla="*/ 4828 w 5161751"/>
                    <a:gd name="connsiteY28" fmla="*/ 1351561 h 6042161"/>
                    <a:gd name="connsiteX29" fmla="*/ 152243 w 5161751"/>
                    <a:gd name="connsiteY29" fmla="*/ 1986614 h 6042161"/>
                    <a:gd name="connsiteX30" fmla="*/ 379036 w 5161751"/>
                    <a:gd name="connsiteY30" fmla="*/ 2451563 h 6042161"/>
                    <a:gd name="connsiteX31" fmla="*/ 503772 w 5161751"/>
                    <a:gd name="connsiteY31" fmla="*/ 2735068 h 6042161"/>
                    <a:gd name="connsiteX32" fmla="*/ 594489 w 5161751"/>
                    <a:gd name="connsiteY32" fmla="*/ 3528884 h 6042161"/>
                    <a:gd name="connsiteX33" fmla="*/ 696546 w 5161751"/>
                    <a:gd name="connsiteY33" fmla="*/ 4334040 h 6042161"/>
                    <a:gd name="connsiteX34" fmla="*/ 843961 w 5161751"/>
                    <a:gd name="connsiteY34" fmla="*/ 5150536 h 6042161"/>
                    <a:gd name="connsiteX35" fmla="*/ 1104773 w 5161751"/>
                    <a:gd name="connsiteY35" fmla="*/ 5762908 h 6042161"/>
                    <a:gd name="connsiteX36" fmla="*/ 1467641 w 5161751"/>
                    <a:gd name="connsiteY36" fmla="*/ 6023733 h 6042161"/>
                    <a:gd name="connsiteX37" fmla="*/ 1785151 w 5161751"/>
                    <a:gd name="connsiteY37" fmla="*/ 5910331 h 6042161"/>
                    <a:gd name="connsiteX38" fmla="*/ 1966585 w 5161751"/>
                    <a:gd name="connsiteY38" fmla="*/ 5570124 h 6042161"/>
                    <a:gd name="connsiteX39" fmla="*/ 2023283 w 5161751"/>
                    <a:gd name="connsiteY39" fmla="*/ 5003113 h 6042161"/>
                    <a:gd name="connsiteX40" fmla="*/ 1977925 w 5161751"/>
                    <a:gd name="connsiteY40" fmla="*/ 4606205 h 6042161"/>
                    <a:gd name="connsiteX41" fmla="*/ 2045963 w 5161751"/>
                    <a:gd name="connsiteY41" fmla="*/ 4186617 h 6042161"/>
                    <a:gd name="connsiteX42" fmla="*/ 2159359 w 5161751"/>
                    <a:gd name="connsiteY42" fmla="*/ 3846410 h 6042161"/>
                    <a:gd name="connsiteX43" fmla="*/ 2318114 w 5161751"/>
                    <a:gd name="connsiteY43" fmla="*/ 3653626 h 6042161"/>
                    <a:gd name="connsiteX44" fmla="*/ 2465529 w 5161751"/>
                    <a:gd name="connsiteY44" fmla="*/ 3574245 h 6042161"/>
                    <a:gd name="connsiteX45" fmla="*/ 2646963 w 5161751"/>
                    <a:gd name="connsiteY45" fmla="*/ 3562905 h 6042161"/>
                    <a:gd name="connsiteX46" fmla="*/ 2794379 w 5161751"/>
                    <a:gd name="connsiteY46" fmla="*/ 3676307 h 6042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161751" h="6042161">
                      <a:moveTo>
                        <a:pt x="2794379" y="3676307"/>
                      </a:moveTo>
                      <a:cubicBezTo>
                        <a:pt x="2851077" y="3736788"/>
                        <a:pt x="2941794" y="3808610"/>
                        <a:pt x="2987153" y="3925792"/>
                      </a:cubicBezTo>
                      <a:cubicBezTo>
                        <a:pt x="3032512" y="4042974"/>
                        <a:pt x="3047631" y="4245208"/>
                        <a:pt x="3066530" y="4379401"/>
                      </a:cubicBezTo>
                      <a:cubicBezTo>
                        <a:pt x="3085429" y="4513594"/>
                        <a:pt x="3098659" y="4594865"/>
                        <a:pt x="3100549" y="4730948"/>
                      </a:cubicBezTo>
                      <a:cubicBezTo>
                        <a:pt x="3102439" y="4867031"/>
                        <a:pt x="3068420" y="5037134"/>
                        <a:pt x="3077870" y="5195897"/>
                      </a:cubicBezTo>
                      <a:cubicBezTo>
                        <a:pt x="3087320" y="5354660"/>
                        <a:pt x="3104329" y="5549333"/>
                        <a:pt x="3157247" y="5683526"/>
                      </a:cubicBezTo>
                      <a:cubicBezTo>
                        <a:pt x="3210165" y="5817719"/>
                        <a:pt x="3302773" y="5950022"/>
                        <a:pt x="3395380" y="6001053"/>
                      </a:cubicBezTo>
                      <a:cubicBezTo>
                        <a:pt x="3487987" y="6052084"/>
                        <a:pt x="3591933" y="6063424"/>
                        <a:pt x="3712889" y="5989712"/>
                      </a:cubicBezTo>
                      <a:cubicBezTo>
                        <a:pt x="3833845" y="5916001"/>
                        <a:pt x="4024729" y="5728887"/>
                        <a:pt x="4121116" y="5558784"/>
                      </a:cubicBezTo>
                      <a:cubicBezTo>
                        <a:pt x="4217503" y="5388681"/>
                        <a:pt x="4247742" y="5154316"/>
                        <a:pt x="4291211" y="4969092"/>
                      </a:cubicBezTo>
                      <a:cubicBezTo>
                        <a:pt x="4334680" y="4783868"/>
                        <a:pt x="4349799" y="4668576"/>
                        <a:pt x="4381928" y="4447442"/>
                      </a:cubicBezTo>
                      <a:cubicBezTo>
                        <a:pt x="4414057" y="4226308"/>
                        <a:pt x="4459416" y="3846410"/>
                        <a:pt x="4483985" y="3642286"/>
                      </a:cubicBezTo>
                      <a:cubicBezTo>
                        <a:pt x="4508554" y="3438162"/>
                        <a:pt x="4487764" y="3423042"/>
                        <a:pt x="4529343" y="3222698"/>
                      </a:cubicBezTo>
                      <a:cubicBezTo>
                        <a:pt x="4570922" y="3022354"/>
                        <a:pt x="4663529" y="2667026"/>
                        <a:pt x="4733457" y="2440222"/>
                      </a:cubicBezTo>
                      <a:cubicBezTo>
                        <a:pt x="4803385" y="2213417"/>
                        <a:pt x="4880872" y="2058435"/>
                        <a:pt x="4948910" y="1861871"/>
                      </a:cubicBezTo>
                      <a:cubicBezTo>
                        <a:pt x="5016948" y="1665307"/>
                        <a:pt x="5109555" y="1408262"/>
                        <a:pt x="5141684" y="1260839"/>
                      </a:cubicBezTo>
                      <a:cubicBezTo>
                        <a:pt x="5173813" y="1113416"/>
                        <a:pt x="5162473" y="1092626"/>
                        <a:pt x="5141684" y="977334"/>
                      </a:cubicBezTo>
                      <a:cubicBezTo>
                        <a:pt x="5120895" y="862042"/>
                        <a:pt x="5107665" y="697609"/>
                        <a:pt x="5016948" y="569086"/>
                      </a:cubicBezTo>
                      <a:cubicBezTo>
                        <a:pt x="4926231" y="440563"/>
                        <a:pt x="4754246" y="300700"/>
                        <a:pt x="4597381" y="206198"/>
                      </a:cubicBezTo>
                      <a:cubicBezTo>
                        <a:pt x="4440516" y="111696"/>
                        <a:pt x="4260972" y="15304"/>
                        <a:pt x="4075758" y="2074"/>
                      </a:cubicBezTo>
                      <a:cubicBezTo>
                        <a:pt x="3890544" y="-11156"/>
                        <a:pt x="3676981" y="39875"/>
                        <a:pt x="3486097" y="126817"/>
                      </a:cubicBezTo>
                      <a:cubicBezTo>
                        <a:pt x="3295213" y="213759"/>
                        <a:pt x="3113778" y="457574"/>
                        <a:pt x="2930454" y="523725"/>
                      </a:cubicBezTo>
                      <a:cubicBezTo>
                        <a:pt x="2747130" y="589876"/>
                        <a:pt x="2573256" y="559636"/>
                        <a:pt x="2386152" y="523725"/>
                      </a:cubicBezTo>
                      <a:cubicBezTo>
                        <a:pt x="2199048" y="487814"/>
                        <a:pt x="1976035" y="385751"/>
                        <a:pt x="1807830" y="308260"/>
                      </a:cubicBezTo>
                      <a:cubicBezTo>
                        <a:pt x="1639625" y="230768"/>
                        <a:pt x="1531899" y="106027"/>
                        <a:pt x="1376924" y="58776"/>
                      </a:cubicBezTo>
                      <a:cubicBezTo>
                        <a:pt x="1221949" y="11525"/>
                        <a:pt x="1055634" y="-18716"/>
                        <a:pt x="877980" y="24755"/>
                      </a:cubicBezTo>
                      <a:cubicBezTo>
                        <a:pt x="700326" y="68226"/>
                        <a:pt x="447074" y="204309"/>
                        <a:pt x="310998" y="319601"/>
                      </a:cubicBezTo>
                      <a:cubicBezTo>
                        <a:pt x="174922" y="434893"/>
                        <a:pt x="112554" y="544516"/>
                        <a:pt x="61526" y="716509"/>
                      </a:cubicBezTo>
                      <a:cubicBezTo>
                        <a:pt x="10498" y="888502"/>
                        <a:pt x="-10291" y="1139877"/>
                        <a:pt x="4828" y="1351561"/>
                      </a:cubicBezTo>
                      <a:cubicBezTo>
                        <a:pt x="19947" y="1563245"/>
                        <a:pt x="89875" y="1803280"/>
                        <a:pt x="152243" y="1986614"/>
                      </a:cubicBezTo>
                      <a:cubicBezTo>
                        <a:pt x="214611" y="2169948"/>
                        <a:pt x="320448" y="2326821"/>
                        <a:pt x="379036" y="2451563"/>
                      </a:cubicBezTo>
                      <a:cubicBezTo>
                        <a:pt x="437624" y="2576305"/>
                        <a:pt x="467863" y="2555514"/>
                        <a:pt x="503772" y="2735068"/>
                      </a:cubicBezTo>
                      <a:cubicBezTo>
                        <a:pt x="539681" y="2914622"/>
                        <a:pt x="562360" y="3262389"/>
                        <a:pt x="594489" y="3528884"/>
                      </a:cubicBezTo>
                      <a:cubicBezTo>
                        <a:pt x="626618" y="3795379"/>
                        <a:pt x="654967" y="4063765"/>
                        <a:pt x="696546" y="4334040"/>
                      </a:cubicBezTo>
                      <a:cubicBezTo>
                        <a:pt x="738125" y="4604315"/>
                        <a:pt x="775923" y="4912391"/>
                        <a:pt x="843961" y="5150536"/>
                      </a:cubicBezTo>
                      <a:cubicBezTo>
                        <a:pt x="911999" y="5388681"/>
                        <a:pt x="1000826" y="5617375"/>
                        <a:pt x="1104773" y="5762908"/>
                      </a:cubicBezTo>
                      <a:cubicBezTo>
                        <a:pt x="1208720" y="5908441"/>
                        <a:pt x="1354245" y="5999163"/>
                        <a:pt x="1467641" y="6023733"/>
                      </a:cubicBezTo>
                      <a:cubicBezTo>
                        <a:pt x="1581037" y="6048303"/>
                        <a:pt x="1701994" y="5985933"/>
                        <a:pt x="1785151" y="5910331"/>
                      </a:cubicBezTo>
                      <a:cubicBezTo>
                        <a:pt x="1868308" y="5834729"/>
                        <a:pt x="1926896" y="5721327"/>
                        <a:pt x="1966585" y="5570124"/>
                      </a:cubicBezTo>
                      <a:cubicBezTo>
                        <a:pt x="2006274" y="5418921"/>
                        <a:pt x="2021393" y="5163766"/>
                        <a:pt x="2023283" y="5003113"/>
                      </a:cubicBezTo>
                      <a:cubicBezTo>
                        <a:pt x="2025173" y="4842460"/>
                        <a:pt x="1974145" y="4742288"/>
                        <a:pt x="1977925" y="4606205"/>
                      </a:cubicBezTo>
                      <a:cubicBezTo>
                        <a:pt x="1981705" y="4470122"/>
                        <a:pt x="2015724" y="4313250"/>
                        <a:pt x="2045963" y="4186617"/>
                      </a:cubicBezTo>
                      <a:cubicBezTo>
                        <a:pt x="2076202" y="4059985"/>
                        <a:pt x="2114001" y="3935242"/>
                        <a:pt x="2159359" y="3846410"/>
                      </a:cubicBezTo>
                      <a:cubicBezTo>
                        <a:pt x="2204717" y="3757578"/>
                        <a:pt x="2267086" y="3698987"/>
                        <a:pt x="2318114" y="3653626"/>
                      </a:cubicBezTo>
                      <a:cubicBezTo>
                        <a:pt x="2369142" y="3608265"/>
                        <a:pt x="2410721" y="3589365"/>
                        <a:pt x="2465529" y="3574245"/>
                      </a:cubicBezTo>
                      <a:cubicBezTo>
                        <a:pt x="2520337" y="3559125"/>
                        <a:pt x="2590265" y="3538335"/>
                        <a:pt x="2646963" y="3562905"/>
                      </a:cubicBezTo>
                      <a:cubicBezTo>
                        <a:pt x="2703661" y="3587475"/>
                        <a:pt x="2737681" y="3615826"/>
                        <a:pt x="2794379" y="3676307"/>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7" name="Forme libre 836"/>
                <p:cNvSpPr/>
                <p:nvPr/>
              </p:nvSpPr>
              <p:spPr>
                <a:xfrm>
                  <a:off x="3640024" y="475745"/>
                  <a:ext cx="4475438" cy="5336171"/>
                </a:xfrm>
                <a:custGeom>
                  <a:avLst/>
                  <a:gdLst>
                    <a:gd name="connsiteX0" fmla="*/ 283490 w 4475438"/>
                    <a:gd name="connsiteY0" fmla="*/ 329411 h 5336171"/>
                    <a:gd name="connsiteX1" fmla="*/ 351528 w 4475438"/>
                    <a:gd name="connsiteY1" fmla="*/ 216009 h 5336171"/>
                    <a:gd name="connsiteX2" fmla="*/ 612340 w 4475438"/>
                    <a:gd name="connsiteY2" fmla="*/ 45905 h 5336171"/>
                    <a:gd name="connsiteX3" fmla="*/ 895831 w 4475438"/>
                    <a:gd name="connsiteY3" fmla="*/ 45905 h 5336171"/>
                    <a:gd name="connsiteX4" fmla="*/ 1326737 w 4475438"/>
                    <a:gd name="connsiteY4" fmla="*/ 170648 h 5336171"/>
                    <a:gd name="connsiteX5" fmla="*/ 1723624 w 4475438"/>
                    <a:gd name="connsiteY5" fmla="*/ 442813 h 5336171"/>
                    <a:gd name="connsiteX6" fmla="*/ 2347304 w 4475438"/>
                    <a:gd name="connsiteY6" fmla="*/ 556215 h 5336171"/>
                    <a:gd name="connsiteX7" fmla="*/ 2812230 w 4475438"/>
                    <a:gd name="connsiteY7" fmla="*/ 431473 h 5336171"/>
                    <a:gd name="connsiteX8" fmla="*/ 3197777 w 4475438"/>
                    <a:gd name="connsiteY8" fmla="*/ 216009 h 5336171"/>
                    <a:gd name="connsiteX9" fmla="*/ 3560646 w 4475438"/>
                    <a:gd name="connsiteY9" fmla="*/ 34565 h 5336171"/>
                    <a:gd name="connsiteX10" fmla="*/ 3844137 w 4475438"/>
                    <a:gd name="connsiteY10" fmla="*/ 23225 h 5336171"/>
                    <a:gd name="connsiteX11" fmla="*/ 4241024 w 4475438"/>
                    <a:gd name="connsiteY11" fmla="*/ 284050 h 5336171"/>
                    <a:gd name="connsiteX12" fmla="*/ 4456477 w 4475438"/>
                    <a:gd name="connsiteY12" fmla="*/ 556215 h 5336171"/>
                    <a:gd name="connsiteX13" fmla="*/ 4433798 w 4475438"/>
                    <a:gd name="connsiteY13" fmla="*/ 975804 h 5336171"/>
                    <a:gd name="connsiteX14" fmla="*/ 4184326 w 4475438"/>
                    <a:gd name="connsiteY14" fmla="*/ 1599516 h 5336171"/>
                    <a:gd name="connsiteX15" fmla="*/ 4002892 w 4475438"/>
                    <a:gd name="connsiteY15" fmla="*/ 2177867 h 5336171"/>
                    <a:gd name="connsiteX16" fmla="*/ 3900835 w 4475438"/>
                    <a:gd name="connsiteY16" fmla="*/ 2835600 h 5336171"/>
                    <a:gd name="connsiteX17" fmla="*/ 3810118 w 4475438"/>
                    <a:gd name="connsiteY17" fmla="*/ 3481993 h 5336171"/>
                    <a:gd name="connsiteX18" fmla="*/ 3696721 w 4475438"/>
                    <a:gd name="connsiteY18" fmla="*/ 4173747 h 5336171"/>
                    <a:gd name="connsiteX19" fmla="*/ 3549306 w 4475438"/>
                    <a:gd name="connsiteY19" fmla="*/ 4842820 h 5336171"/>
                    <a:gd name="connsiteX20" fmla="*/ 3424570 w 4475438"/>
                    <a:gd name="connsiteY20" fmla="*/ 5171686 h 5336171"/>
                    <a:gd name="connsiteX21" fmla="*/ 3243136 w 4475438"/>
                    <a:gd name="connsiteY21" fmla="*/ 5319109 h 5336171"/>
                    <a:gd name="connsiteX22" fmla="*/ 3141079 w 4475438"/>
                    <a:gd name="connsiteY22" fmla="*/ 4786119 h 5336171"/>
                    <a:gd name="connsiteX23" fmla="*/ 3163758 w 4475438"/>
                    <a:gd name="connsiteY23" fmla="*/ 4389211 h 5336171"/>
                    <a:gd name="connsiteX24" fmla="*/ 3061702 w 4475438"/>
                    <a:gd name="connsiteY24" fmla="*/ 3674777 h 5336171"/>
                    <a:gd name="connsiteX25" fmla="*/ 2936966 w 4475438"/>
                    <a:gd name="connsiteY25" fmla="*/ 3311890 h 5336171"/>
                    <a:gd name="connsiteX26" fmla="*/ 2653475 w 4475438"/>
                    <a:gd name="connsiteY26" fmla="*/ 2971683 h 5336171"/>
                    <a:gd name="connsiteX27" fmla="*/ 2267927 w 4475438"/>
                    <a:gd name="connsiteY27" fmla="*/ 2846940 h 5336171"/>
                    <a:gd name="connsiteX28" fmla="*/ 1871040 w 4475438"/>
                    <a:gd name="connsiteY28" fmla="*/ 2960343 h 5336171"/>
                    <a:gd name="connsiteX29" fmla="*/ 1553530 w 4475438"/>
                    <a:gd name="connsiteY29" fmla="*/ 3300549 h 5336171"/>
                    <a:gd name="connsiteX30" fmla="*/ 1360756 w 4475438"/>
                    <a:gd name="connsiteY30" fmla="*/ 3890241 h 5336171"/>
                    <a:gd name="connsiteX31" fmla="*/ 1326737 w 4475438"/>
                    <a:gd name="connsiteY31" fmla="*/ 4377871 h 5336171"/>
                    <a:gd name="connsiteX32" fmla="*/ 1349416 w 4475438"/>
                    <a:gd name="connsiteY32" fmla="*/ 4729417 h 5336171"/>
                    <a:gd name="connsiteX33" fmla="*/ 1304058 w 4475438"/>
                    <a:gd name="connsiteY33" fmla="*/ 5149006 h 5336171"/>
                    <a:gd name="connsiteX34" fmla="*/ 1247360 w 4475438"/>
                    <a:gd name="connsiteY34" fmla="*/ 5330449 h 5336171"/>
                    <a:gd name="connsiteX35" fmla="*/ 1020567 w 4475438"/>
                    <a:gd name="connsiteY35" fmla="*/ 5058284 h 5336171"/>
                    <a:gd name="connsiteX36" fmla="*/ 850472 w 4475438"/>
                    <a:gd name="connsiteY36" fmla="*/ 4570654 h 5336171"/>
                    <a:gd name="connsiteX37" fmla="*/ 714397 w 4475438"/>
                    <a:gd name="connsiteY37" fmla="*/ 3572715 h 5336171"/>
                    <a:gd name="connsiteX38" fmla="*/ 657699 w 4475438"/>
                    <a:gd name="connsiteY38" fmla="*/ 3232508 h 5336171"/>
                    <a:gd name="connsiteX39" fmla="*/ 578321 w 4475438"/>
                    <a:gd name="connsiteY39" fmla="*/ 2597455 h 5336171"/>
                    <a:gd name="connsiteX40" fmla="*/ 510283 w 4475438"/>
                    <a:gd name="connsiteY40" fmla="*/ 2223228 h 5336171"/>
                    <a:gd name="connsiteX41" fmla="*/ 362868 w 4475438"/>
                    <a:gd name="connsiteY41" fmla="*/ 1883021 h 5336171"/>
                    <a:gd name="connsiteX42" fmla="*/ 249472 w 4475438"/>
                    <a:gd name="connsiteY42" fmla="*/ 1656217 h 5336171"/>
                    <a:gd name="connsiteX43" fmla="*/ 79377 w 4475438"/>
                    <a:gd name="connsiteY43" fmla="*/ 1293330 h 5336171"/>
                    <a:gd name="connsiteX44" fmla="*/ 0 w 4475438"/>
                    <a:gd name="connsiteY44" fmla="*/ 987144 h 5336171"/>
                    <a:gd name="connsiteX45" fmla="*/ 79377 w 4475438"/>
                    <a:gd name="connsiteY45" fmla="*/ 658277 h 5336171"/>
                    <a:gd name="connsiteX46" fmla="*/ 192773 w 4475438"/>
                    <a:gd name="connsiteY46" fmla="*/ 363432 h 5336171"/>
                    <a:gd name="connsiteX47" fmla="*/ 283490 w 4475438"/>
                    <a:gd name="connsiteY47" fmla="*/ 329411 h 533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475438" h="5336171">
                      <a:moveTo>
                        <a:pt x="283490" y="329411"/>
                      </a:moveTo>
                      <a:cubicBezTo>
                        <a:pt x="309949" y="304841"/>
                        <a:pt x="296720" y="263260"/>
                        <a:pt x="351528" y="216009"/>
                      </a:cubicBezTo>
                      <a:cubicBezTo>
                        <a:pt x="406336" y="168758"/>
                        <a:pt x="521623" y="74256"/>
                        <a:pt x="612340" y="45905"/>
                      </a:cubicBezTo>
                      <a:cubicBezTo>
                        <a:pt x="703057" y="17554"/>
                        <a:pt x="776765" y="25115"/>
                        <a:pt x="895831" y="45905"/>
                      </a:cubicBezTo>
                      <a:cubicBezTo>
                        <a:pt x="1014897" y="66695"/>
                        <a:pt x="1188772" y="104497"/>
                        <a:pt x="1326737" y="170648"/>
                      </a:cubicBezTo>
                      <a:cubicBezTo>
                        <a:pt x="1464703" y="236799"/>
                        <a:pt x="1553530" y="378552"/>
                        <a:pt x="1723624" y="442813"/>
                      </a:cubicBezTo>
                      <a:cubicBezTo>
                        <a:pt x="1893718" y="507074"/>
                        <a:pt x="2165870" y="558105"/>
                        <a:pt x="2347304" y="556215"/>
                      </a:cubicBezTo>
                      <a:cubicBezTo>
                        <a:pt x="2528738" y="554325"/>
                        <a:pt x="2670484" y="488174"/>
                        <a:pt x="2812230" y="431473"/>
                      </a:cubicBezTo>
                      <a:cubicBezTo>
                        <a:pt x="2953976" y="374772"/>
                        <a:pt x="3073041" y="282160"/>
                        <a:pt x="3197777" y="216009"/>
                      </a:cubicBezTo>
                      <a:cubicBezTo>
                        <a:pt x="3322513" y="149858"/>
                        <a:pt x="3452919" y="66696"/>
                        <a:pt x="3560646" y="34565"/>
                      </a:cubicBezTo>
                      <a:cubicBezTo>
                        <a:pt x="3668373" y="2434"/>
                        <a:pt x="3730741" y="-18356"/>
                        <a:pt x="3844137" y="23225"/>
                      </a:cubicBezTo>
                      <a:cubicBezTo>
                        <a:pt x="3957533" y="64806"/>
                        <a:pt x="4138967" y="195218"/>
                        <a:pt x="4241024" y="284050"/>
                      </a:cubicBezTo>
                      <a:cubicBezTo>
                        <a:pt x="4343081" y="372882"/>
                        <a:pt x="4424348" y="440923"/>
                        <a:pt x="4456477" y="556215"/>
                      </a:cubicBezTo>
                      <a:cubicBezTo>
                        <a:pt x="4488606" y="671507"/>
                        <a:pt x="4479157" y="801921"/>
                        <a:pt x="4433798" y="975804"/>
                      </a:cubicBezTo>
                      <a:cubicBezTo>
                        <a:pt x="4388440" y="1149688"/>
                        <a:pt x="4256144" y="1399172"/>
                        <a:pt x="4184326" y="1599516"/>
                      </a:cubicBezTo>
                      <a:cubicBezTo>
                        <a:pt x="4112508" y="1799860"/>
                        <a:pt x="4050140" y="1971853"/>
                        <a:pt x="4002892" y="2177867"/>
                      </a:cubicBezTo>
                      <a:cubicBezTo>
                        <a:pt x="3955644" y="2383881"/>
                        <a:pt x="3932964" y="2618246"/>
                        <a:pt x="3900835" y="2835600"/>
                      </a:cubicBezTo>
                      <a:cubicBezTo>
                        <a:pt x="3868706" y="3052954"/>
                        <a:pt x="3844137" y="3258969"/>
                        <a:pt x="3810118" y="3481993"/>
                      </a:cubicBezTo>
                      <a:cubicBezTo>
                        <a:pt x="3776099" y="3705017"/>
                        <a:pt x="3740190" y="3946943"/>
                        <a:pt x="3696721" y="4173747"/>
                      </a:cubicBezTo>
                      <a:cubicBezTo>
                        <a:pt x="3653252" y="4400551"/>
                        <a:pt x="3594664" y="4676497"/>
                        <a:pt x="3549306" y="4842820"/>
                      </a:cubicBezTo>
                      <a:cubicBezTo>
                        <a:pt x="3503948" y="5009143"/>
                        <a:pt x="3475598" y="5092305"/>
                        <a:pt x="3424570" y="5171686"/>
                      </a:cubicBezTo>
                      <a:cubicBezTo>
                        <a:pt x="3373542" y="5251068"/>
                        <a:pt x="3290384" y="5383370"/>
                        <a:pt x="3243136" y="5319109"/>
                      </a:cubicBezTo>
                      <a:cubicBezTo>
                        <a:pt x="3195888" y="5254848"/>
                        <a:pt x="3154309" y="4941102"/>
                        <a:pt x="3141079" y="4786119"/>
                      </a:cubicBezTo>
                      <a:cubicBezTo>
                        <a:pt x="3127849" y="4631136"/>
                        <a:pt x="3176987" y="4574435"/>
                        <a:pt x="3163758" y="4389211"/>
                      </a:cubicBezTo>
                      <a:cubicBezTo>
                        <a:pt x="3150529" y="4203987"/>
                        <a:pt x="3099501" y="3854330"/>
                        <a:pt x="3061702" y="3674777"/>
                      </a:cubicBezTo>
                      <a:cubicBezTo>
                        <a:pt x="3023903" y="3495224"/>
                        <a:pt x="3005004" y="3429072"/>
                        <a:pt x="2936966" y="3311890"/>
                      </a:cubicBezTo>
                      <a:cubicBezTo>
                        <a:pt x="2868928" y="3194708"/>
                        <a:pt x="2764981" y="3049175"/>
                        <a:pt x="2653475" y="2971683"/>
                      </a:cubicBezTo>
                      <a:cubicBezTo>
                        <a:pt x="2541969" y="2894191"/>
                        <a:pt x="2398333" y="2848830"/>
                        <a:pt x="2267927" y="2846940"/>
                      </a:cubicBezTo>
                      <a:cubicBezTo>
                        <a:pt x="2137521" y="2845050"/>
                        <a:pt x="1990106" y="2884742"/>
                        <a:pt x="1871040" y="2960343"/>
                      </a:cubicBezTo>
                      <a:cubicBezTo>
                        <a:pt x="1751974" y="3035944"/>
                        <a:pt x="1638577" y="3145566"/>
                        <a:pt x="1553530" y="3300549"/>
                      </a:cubicBezTo>
                      <a:cubicBezTo>
                        <a:pt x="1468483" y="3455532"/>
                        <a:pt x="1398555" y="3710687"/>
                        <a:pt x="1360756" y="3890241"/>
                      </a:cubicBezTo>
                      <a:cubicBezTo>
                        <a:pt x="1322957" y="4069795"/>
                        <a:pt x="1328627" y="4238008"/>
                        <a:pt x="1326737" y="4377871"/>
                      </a:cubicBezTo>
                      <a:cubicBezTo>
                        <a:pt x="1324847" y="4517734"/>
                        <a:pt x="1353196" y="4600895"/>
                        <a:pt x="1349416" y="4729417"/>
                      </a:cubicBezTo>
                      <a:cubicBezTo>
                        <a:pt x="1345636" y="4857939"/>
                        <a:pt x="1321067" y="5048834"/>
                        <a:pt x="1304058" y="5149006"/>
                      </a:cubicBezTo>
                      <a:cubicBezTo>
                        <a:pt x="1287049" y="5249178"/>
                        <a:pt x="1294608" y="5345569"/>
                        <a:pt x="1247360" y="5330449"/>
                      </a:cubicBezTo>
                      <a:cubicBezTo>
                        <a:pt x="1200112" y="5315329"/>
                        <a:pt x="1086715" y="5184916"/>
                        <a:pt x="1020567" y="5058284"/>
                      </a:cubicBezTo>
                      <a:cubicBezTo>
                        <a:pt x="954419" y="4931652"/>
                        <a:pt x="901500" y="4818249"/>
                        <a:pt x="850472" y="4570654"/>
                      </a:cubicBezTo>
                      <a:cubicBezTo>
                        <a:pt x="799444" y="4323059"/>
                        <a:pt x="746526" y="3795739"/>
                        <a:pt x="714397" y="3572715"/>
                      </a:cubicBezTo>
                      <a:cubicBezTo>
                        <a:pt x="682268" y="3349691"/>
                        <a:pt x="680378" y="3395051"/>
                        <a:pt x="657699" y="3232508"/>
                      </a:cubicBezTo>
                      <a:cubicBezTo>
                        <a:pt x="635020" y="3069965"/>
                        <a:pt x="602890" y="2765668"/>
                        <a:pt x="578321" y="2597455"/>
                      </a:cubicBezTo>
                      <a:cubicBezTo>
                        <a:pt x="553752" y="2429242"/>
                        <a:pt x="546192" y="2342300"/>
                        <a:pt x="510283" y="2223228"/>
                      </a:cubicBezTo>
                      <a:cubicBezTo>
                        <a:pt x="474374" y="2104156"/>
                        <a:pt x="406336" y="1977523"/>
                        <a:pt x="362868" y="1883021"/>
                      </a:cubicBezTo>
                      <a:cubicBezTo>
                        <a:pt x="319400" y="1788519"/>
                        <a:pt x="296721" y="1754499"/>
                        <a:pt x="249472" y="1656217"/>
                      </a:cubicBezTo>
                      <a:cubicBezTo>
                        <a:pt x="202223" y="1557935"/>
                        <a:pt x="120956" y="1404842"/>
                        <a:pt x="79377" y="1293330"/>
                      </a:cubicBezTo>
                      <a:cubicBezTo>
                        <a:pt x="37798" y="1181818"/>
                        <a:pt x="0" y="1092986"/>
                        <a:pt x="0" y="987144"/>
                      </a:cubicBezTo>
                      <a:cubicBezTo>
                        <a:pt x="0" y="881302"/>
                        <a:pt x="47248" y="762229"/>
                        <a:pt x="79377" y="658277"/>
                      </a:cubicBezTo>
                      <a:cubicBezTo>
                        <a:pt x="111506" y="554325"/>
                        <a:pt x="158754" y="418243"/>
                        <a:pt x="192773" y="363432"/>
                      </a:cubicBezTo>
                      <a:cubicBezTo>
                        <a:pt x="226792" y="308621"/>
                        <a:pt x="257031" y="353981"/>
                        <a:pt x="283490" y="329411"/>
                      </a:cubicBezTo>
                      <a:close/>
                    </a:path>
                  </a:pathLst>
                </a:cu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8" name="Rectangle à coins arrondis 837"/>
                <p:cNvSpPr/>
                <p:nvPr/>
              </p:nvSpPr>
              <p:spPr>
                <a:xfrm rot="844582">
                  <a:off x="2857172" y="641607"/>
                  <a:ext cx="1021949" cy="894133"/>
                </a:xfrm>
                <a:prstGeom prst="roundRect">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9" name="Opération manuelle 838"/>
                <p:cNvSpPr/>
                <p:nvPr/>
              </p:nvSpPr>
              <p:spPr>
                <a:xfrm rot="17189884">
                  <a:off x="3636303" y="1001179"/>
                  <a:ext cx="914400" cy="612648"/>
                </a:xfrm>
                <a:prstGeom prst="flowChartManualOperation">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0" name="Processus 839"/>
                <p:cNvSpPr/>
                <p:nvPr/>
              </p:nvSpPr>
              <p:spPr>
                <a:xfrm rot="777223">
                  <a:off x="3201010" y="1542223"/>
                  <a:ext cx="278708" cy="612648"/>
                </a:xfrm>
                <a:prstGeom prst="flowChartProcess">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1" name="Forme libre 840"/>
                <p:cNvSpPr/>
                <p:nvPr/>
              </p:nvSpPr>
              <p:spPr>
                <a:xfrm>
                  <a:off x="4342905" y="1278606"/>
                  <a:ext cx="483172" cy="232106"/>
                </a:xfrm>
                <a:custGeom>
                  <a:avLst/>
                  <a:gdLst>
                    <a:gd name="connsiteX0" fmla="*/ 56874 w 483172"/>
                    <a:gd name="connsiteY0" fmla="*/ 2839 h 232106"/>
                    <a:gd name="connsiteX1" fmla="*/ 260987 w 483172"/>
                    <a:gd name="connsiteY1" fmla="*/ 82221 h 232106"/>
                    <a:gd name="connsiteX2" fmla="*/ 476440 w 483172"/>
                    <a:gd name="connsiteY2" fmla="*/ 161602 h 232106"/>
                    <a:gd name="connsiteX3" fmla="*/ 408402 w 483172"/>
                    <a:gd name="connsiteY3" fmla="*/ 229644 h 232106"/>
                    <a:gd name="connsiteX4" fmla="*/ 204289 w 483172"/>
                    <a:gd name="connsiteY4" fmla="*/ 218303 h 232106"/>
                    <a:gd name="connsiteX5" fmla="*/ 45534 w 483172"/>
                    <a:gd name="connsiteY5" fmla="*/ 206963 h 232106"/>
                    <a:gd name="connsiteX6" fmla="*/ 175 w 483172"/>
                    <a:gd name="connsiteY6" fmla="*/ 206963 h 232106"/>
                    <a:gd name="connsiteX7" fmla="*/ 56874 w 483172"/>
                    <a:gd name="connsiteY7" fmla="*/ 2839 h 232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172" h="232106">
                      <a:moveTo>
                        <a:pt x="56874" y="2839"/>
                      </a:moveTo>
                      <a:cubicBezTo>
                        <a:pt x="100343" y="-17951"/>
                        <a:pt x="260987" y="82221"/>
                        <a:pt x="260987" y="82221"/>
                      </a:cubicBezTo>
                      <a:cubicBezTo>
                        <a:pt x="330915" y="108682"/>
                        <a:pt x="451871" y="137032"/>
                        <a:pt x="476440" y="161602"/>
                      </a:cubicBezTo>
                      <a:cubicBezTo>
                        <a:pt x="501009" y="186173"/>
                        <a:pt x="453760" y="220194"/>
                        <a:pt x="408402" y="229644"/>
                      </a:cubicBezTo>
                      <a:cubicBezTo>
                        <a:pt x="363044" y="239094"/>
                        <a:pt x="204289" y="218303"/>
                        <a:pt x="204289" y="218303"/>
                      </a:cubicBezTo>
                      <a:lnTo>
                        <a:pt x="45534" y="206963"/>
                      </a:lnTo>
                      <a:cubicBezTo>
                        <a:pt x="11515" y="205073"/>
                        <a:pt x="-1715" y="239094"/>
                        <a:pt x="175" y="206963"/>
                      </a:cubicBezTo>
                      <a:cubicBezTo>
                        <a:pt x="2065" y="174832"/>
                        <a:pt x="13405" y="23629"/>
                        <a:pt x="56874" y="2839"/>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2" name="Forme libre 841"/>
                <p:cNvSpPr/>
                <p:nvPr/>
              </p:nvSpPr>
              <p:spPr>
                <a:xfrm>
                  <a:off x="2232995" y="1755931"/>
                  <a:ext cx="1335255" cy="3573974"/>
                </a:xfrm>
                <a:custGeom>
                  <a:avLst/>
                  <a:gdLst>
                    <a:gd name="connsiteX0" fmla="*/ 862726 w 1335255"/>
                    <a:gd name="connsiteY0" fmla="*/ 1804 h 3573974"/>
                    <a:gd name="connsiteX1" fmla="*/ 1032821 w 1335255"/>
                    <a:gd name="connsiteY1" fmla="*/ 47164 h 3573974"/>
                    <a:gd name="connsiteX2" fmla="*/ 1214255 w 1335255"/>
                    <a:gd name="connsiteY2" fmla="*/ 69845 h 3573974"/>
                    <a:gd name="connsiteX3" fmla="*/ 1327651 w 1335255"/>
                    <a:gd name="connsiteY3" fmla="*/ 137886 h 3573974"/>
                    <a:gd name="connsiteX4" fmla="*/ 1282293 w 1335255"/>
                    <a:gd name="connsiteY4" fmla="*/ 852320 h 3573974"/>
                    <a:gd name="connsiteX5" fmla="*/ 942103 w 1335255"/>
                    <a:gd name="connsiteY5" fmla="*/ 2371910 h 3573974"/>
                    <a:gd name="connsiteX6" fmla="*/ 613254 w 1335255"/>
                    <a:gd name="connsiteY6" fmla="*/ 3313149 h 3573974"/>
                    <a:gd name="connsiteX7" fmla="*/ 533876 w 1335255"/>
                    <a:gd name="connsiteY7" fmla="*/ 3517273 h 3573974"/>
                    <a:gd name="connsiteX8" fmla="*/ 488518 w 1335255"/>
                    <a:gd name="connsiteY8" fmla="*/ 3573974 h 3573974"/>
                    <a:gd name="connsiteX9" fmla="*/ 159668 w 1335255"/>
                    <a:gd name="connsiteY9" fmla="*/ 3517273 h 3573974"/>
                    <a:gd name="connsiteX10" fmla="*/ 34932 w 1335255"/>
                    <a:gd name="connsiteY10" fmla="*/ 3494592 h 3573974"/>
                    <a:gd name="connsiteX11" fmla="*/ 12253 w 1335255"/>
                    <a:gd name="connsiteY11" fmla="*/ 3120365 h 3573974"/>
                    <a:gd name="connsiteX12" fmla="*/ 205027 w 1335255"/>
                    <a:gd name="connsiteY12" fmla="*/ 1906961 h 3573974"/>
                    <a:gd name="connsiteX13" fmla="*/ 488518 w 1335255"/>
                    <a:gd name="connsiteY13" fmla="*/ 909021 h 3573974"/>
                    <a:gd name="connsiteX14" fmla="*/ 635933 w 1335255"/>
                    <a:gd name="connsiteY14" fmla="*/ 421392 h 3573974"/>
                    <a:gd name="connsiteX15" fmla="*/ 760669 w 1335255"/>
                    <a:gd name="connsiteY15" fmla="*/ 115206 h 3573974"/>
                    <a:gd name="connsiteX16" fmla="*/ 862726 w 1335255"/>
                    <a:gd name="connsiteY16" fmla="*/ 1804 h 357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35255" h="3573974">
                      <a:moveTo>
                        <a:pt x="862726" y="1804"/>
                      </a:moveTo>
                      <a:cubicBezTo>
                        <a:pt x="908085" y="-9536"/>
                        <a:pt x="974233" y="35824"/>
                        <a:pt x="1032821" y="47164"/>
                      </a:cubicBezTo>
                      <a:cubicBezTo>
                        <a:pt x="1091409" y="58504"/>
                        <a:pt x="1165117" y="54725"/>
                        <a:pt x="1214255" y="69845"/>
                      </a:cubicBezTo>
                      <a:cubicBezTo>
                        <a:pt x="1263393" y="84965"/>
                        <a:pt x="1316311" y="7474"/>
                        <a:pt x="1327651" y="137886"/>
                      </a:cubicBezTo>
                      <a:cubicBezTo>
                        <a:pt x="1338991" y="268298"/>
                        <a:pt x="1346551" y="479983"/>
                        <a:pt x="1282293" y="852320"/>
                      </a:cubicBezTo>
                      <a:cubicBezTo>
                        <a:pt x="1218035" y="1224657"/>
                        <a:pt x="1053609" y="1961772"/>
                        <a:pt x="942103" y="2371910"/>
                      </a:cubicBezTo>
                      <a:cubicBezTo>
                        <a:pt x="830597" y="2782048"/>
                        <a:pt x="681292" y="3122255"/>
                        <a:pt x="613254" y="3313149"/>
                      </a:cubicBezTo>
                      <a:cubicBezTo>
                        <a:pt x="545216" y="3504043"/>
                        <a:pt x="554665" y="3473802"/>
                        <a:pt x="533876" y="3517273"/>
                      </a:cubicBezTo>
                      <a:cubicBezTo>
                        <a:pt x="513087" y="3560744"/>
                        <a:pt x="550886" y="3573974"/>
                        <a:pt x="488518" y="3573974"/>
                      </a:cubicBezTo>
                      <a:cubicBezTo>
                        <a:pt x="426150" y="3573974"/>
                        <a:pt x="159668" y="3517273"/>
                        <a:pt x="159668" y="3517273"/>
                      </a:cubicBezTo>
                      <a:cubicBezTo>
                        <a:pt x="84070" y="3504043"/>
                        <a:pt x="59501" y="3560743"/>
                        <a:pt x="34932" y="3494592"/>
                      </a:cubicBezTo>
                      <a:cubicBezTo>
                        <a:pt x="10363" y="3428441"/>
                        <a:pt x="-16096" y="3384970"/>
                        <a:pt x="12253" y="3120365"/>
                      </a:cubicBezTo>
                      <a:cubicBezTo>
                        <a:pt x="40602" y="2855760"/>
                        <a:pt x="125649" y="2275518"/>
                        <a:pt x="205027" y="1906961"/>
                      </a:cubicBezTo>
                      <a:cubicBezTo>
                        <a:pt x="284404" y="1538404"/>
                        <a:pt x="416700" y="1156616"/>
                        <a:pt x="488518" y="909021"/>
                      </a:cubicBezTo>
                      <a:cubicBezTo>
                        <a:pt x="560336" y="661426"/>
                        <a:pt x="590575" y="553694"/>
                        <a:pt x="635933" y="421392"/>
                      </a:cubicBezTo>
                      <a:cubicBezTo>
                        <a:pt x="681291" y="289090"/>
                        <a:pt x="724760" y="190807"/>
                        <a:pt x="760669" y="115206"/>
                      </a:cubicBezTo>
                      <a:cubicBezTo>
                        <a:pt x="796578" y="39605"/>
                        <a:pt x="817367" y="13144"/>
                        <a:pt x="862726" y="1804"/>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3" name="Ellipse 842"/>
                <p:cNvSpPr/>
                <p:nvPr/>
              </p:nvSpPr>
              <p:spPr>
                <a:xfrm>
                  <a:off x="6690387" y="1036447"/>
                  <a:ext cx="2256588" cy="2233922"/>
                </a:xfrm>
                <a:prstGeom prst="ellipse">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835" name="ZoneTexte 834"/>
              <p:cNvSpPr txBox="1"/>
              <p:nvPr/>
            </p:nvSpPr>
            <p:spPr>
              <a:xfrm>
                <a:off x="6125085" y="2083479"/>
                <a:ext cx="2740910" cy="2441730"/>
              </a:xfrm>
              <a:prstGeom prst="rect">
                <a:avLst/>
              </a:prstGeom>
              <a:noFill/>
            </p:spPr>
            <p:txBody>
              <a:bodyPr wrap="none" rtlCol="0">
                <a:spAutoFit/>
              </a:bodyPr>
              <a:lstStyle/>
              <a:p>
                <a:r>
                  <a:rPr lang="en-GB" sz="1000" dirty="0">
                    <a:solidFill>
                      <a:schemeClr val="bg1"/>
                    </a:solidFill>
                    <a:latin typeface="Zapf Dingbats"/>
                    <a:ea typeface="Zapf Dingbats"/>
                    <a:cs typeface="Zapf Dingbats"/>
                    <a:sym typeface="Zapf Dingbats"/>
                  </a:rPr>
                  <a:t>✓</a:t>
                </a:r>
                <a:endParaRPr lang="en-GB" sz="1000" dirty="0">
                  <a:solidFill>
                    <a:schemeClr val="bg1"/>
                  </a:solidFill>
                </a:endParaRPr>
              </a:p>
            </p:txBody>
          </p:sp>
        </p:grpSp>
        <p:sp>
          <p:nvSpPr>
            <p:cNvPr id="813" name="Rectangle 812"/>
            <p:cNvSpPr/>
            <p:nvPr/>
          </p:nvSpPr>
          <p:spPr>
            <a:xfrm>
              <a:off x="5686779" y="5813867"/>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4" name="Rectangle 813"/>
            <p:cNvSpPr/>
            <p:nvPr/>
          </p:nvSpPr>
          <p:spPr>
            <a:xfrm>
              <a:off x="7402127" y="5814254"/>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5" name="Rectangle 814"/>
            <p:cNvSpPr/>
            <p:nvPr/>
          </p:nvSpPr>
          <p:spPr>
            <a:xfrm>
              <a:off x="4829070" y="5813867"/>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6" name="Rectangle 815"/>
            <p:cNvSpPr/>
            <p:nvPr/>
          </p:nvSpPr>
          <p:spPr>
            <a:xfrm>
              <a:off x="8267858" y="5817558"/>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7" name="Rectangle 816"/>
            <p:cNvSpPr/>
            <p:nvPr/>
          </p:nvSpPr>
          <p:spPr>
            <a:xfrm>
              <a:off x="6546716" y="5817558"/>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818" name="Grouper 817"/>
            <p:cNvGrpSpPr/>
            <p:nvPr/>
          </p:nvGrpSpPr>
          <p:grpSpPr>
            <a:xfrm>
              <a:off x="5718048" y="5908668"/>
              <a:ext cx="732875" cy="707602"/>
              <a:chOff x="3196342" y="1469914"/>
              <a:chExt cx="4133801" cy="4053940"/>
            </a:xfrm>
          </p:grpSpPr>
          <p:sp>
            <p:nvSpPr>
              <p:cNvPr id="825" name="Forme libre 824"/>
              <p:cNvSpPr/>
              <p:nvPr/>
            </p:nvSpPr>
            <p:spPr>
              <a:xfrm>
                <a:off x="3918268" y="2810593"/>
                <a:ext cx="1444917" cy="1071346"/>
              </a:xfrm>
              <a:custGeom>
                <a:avLst/>
                <a:gdLst>
                  <a:gd name="connsiteX0" fmla="*/ 455298 w 1444917"/>
                  <a:gd name="connsiteY0" fmla="*/ 64595 h 1071346"/>
                  <a:gd name="connsiteX1" fmla="*/ 255527 w 1444917"/>
                  <a:gd name="connsiteY1" fmla="*/ 171611 h 1071346"/>
                  <a:gd name="connsiteX2" fmla="*/ 105698 w 1444917"/>
                  <a:gd name="connsiteY2" fmla="*/ 321435 h 1071346"/>
                  <a:gd name="connsiteX3" fmla="*/ 20082 w 1444917"/>
                  <a:gd name="connsiteY3" fmla="*/ 499797 h 1071346"/>
                  <a:gd name="connsiteX4" fmla="*/ 20082 w 1444917"/>
                  <a:gd name="connsiteY4" fmla="*/ 899326 h 1071346"/>
                  <a:gd name="connsiteX5" fmla="*/ 20082 w 1444917"/>
                  <a:gd name="connsiteY5" fmla="*/ 1056285 h 1071346"/>
                  <a:gd name="connsiteX6" fmla="*/ 291200 w 1444917"/>
                  <a:gd name="connsiteY6" fmla="*/ 1056285 h 1071346"/>
                  <a:gd name="connsiteX7" fmla="*/ 291200 w 1444917"/>
                  <a:gd name="connsiteY7" fmla="*/ 899326 h 1071346"/>
                  <a:gd name="connsiteX8" fmla="*/ 284066 w 1444917"/>
                  <a:gd name="connsiteY8" fmla="*/ 671024 h 1071346"/>
                  <a:gd name="connsiteX9" fmla="*/ 284066 w 1444917"/>
                  <a:gd name="connsiteY9" fmla="*/ 549738 h 1071346"/>
                  <a:gd name="connsiteX10" fmla="*/ 326874 w 1444917"/>
                  <a:gd name="connsiteY10" fmla="*/ 478393 h 1071346"/>
                  <a:gd name="connsiteX11" fmla="*/ 326874 w 1444917"/>
                  <a:gd name="connsiteY11" fmla="*/ 621082 h 1071346"/>
                  <a:gd name="connsiteX12" fmla="*/ 334009 w 1444917"/>
                  <a:gd name="connsiteY12" fmla="*/ 1027747 h 1071346"/>
                  <a:gd name="connsiteX13" fmla="*/ 362547 w 1444917"/>
                  <a:gd name="connsiteY13" fmla="*/ 1049150 h 1071346"/>
                  <a:gd name="connsiteX14" fmla="*/ 647935 w 1444917"/>
                  <a:gd name="connsiteY14" fmla="*/ 1063419 h 1071346"/>
                  <a:gd name="connsiteX15" fmla="*/ 968996 w 1444917"/>
                  <a:gd name="connsiteY15" fmla="*/ 1063419 h 1071346"/>
                  <a:gd name="connsiteX16" fmla="*/ 1133094 w 1444917"/>
                  <a:gd name="connsiteY16" fmla="*/ 1063419 h 1071346"/>
                  <a:gd name="connsiteX17" fmla="*/ 1133094 w 1444917"/>
                  <a:gd name="connsiteY17" fmla="*/ 956402 h 1071346"/>
                  <a:gd name="connsiteX18" fmla="*/ 1133094 w 1444917"/>
                  <a:gd name="connsiteY18" fmla="*/ 792309 h 1071346"/>
                  <a:gd name="connsiteX19" fmla="*/ 1133094 w 1444917"/>
                  <a:gd name="connsiteY19" fmla="*/ 571141 h 1071346"/>
                  <a:gd name="connsiteX20" fmla="*/ 1140229 w 1444917"/>
                  <a:gd name="connsiteY20" fmla="*/ 506931 h 1071346"/>
                  <a:gd name="connsiteX21" fmla="*/ 1218710 w 1444917"/>
                  <a:gd name="connsiteY21" fmla="*/ 571141 h 1071346"/>
                  <a:gd name="connsiteX22" fmla="*/ 1211576 w 1444917"/>
                  <a:gd name="connsiteY22" fmla="*/ 763772 h 1071346"/>
                  <a:gd name="connsiteX23" fmla="*/ 1211576 w 1444917"/>
                  <a:gd name="connsiteY23" fmla="*/ 970671 h 1071346"/>
                  <a:gd name="connsiteX24" fmla="*/ 1211576 w 1444917"/>
                  <a:gd name="connsiteY24" fmla="*/ 1042016 h 1071346"/>
                  <a:gd name="connsiteX25" fmla="*/ 1375674 w 1444917"/>
                  <a:gd name="connsiteY25" fmla="*/ 1049150 h 1071346"/>
                  <a:gd name="connsiteX26" fmla="*/ 1439886 w 1444917"/>
                  <a:gd name="connsiteY26" fmla="*/ 1056285 h 1071346"/>
                  <a:gd name="connsiteX27" fmla="*/ 1439886 w 1444917"/>
                  <a:gd name="connsiteY27" fmla="*/ 885057 h 1071346"/>
                  <a:gd name="connsiteX28" fmla="*/ 1432751 w 1444917"/>
                  <a:gd name="connsiteY28" fmla="*/ 585410 h 1071346"/>
                  <a:gd name="connsiteX29" fmla="*/ 1389943 w 1444917"/>
                  <a:gd name="connsiteY29" fmla="*/ 357107 h 1071346"/>
                  <a:gd name="connsiteX30" fmla="*/ 1232980 w 1444917"/>
                  <a:gd name="connsiteY30" fmla="*/ 178746 h 1071346"/>
                  <a:gd name="connsiteX31" fmla="*/ 1011804 w 1444917"/>
                  <a:gd name="connsiteY31" fmla="*/ 78863 h 1071346"/>
                  <a:gd name="connsiteX32" fmla="*/ 790629 w 1444917"/>
                  <a:gd name="connsiteY32" fmla="*/ 384 h 1071346"/>
                  <a:gd name="connsiteX33" fmla="*/ 455298 w 1444917"/>
                  <a:gd name="connsiteY33" fmla="*/ 64595 h 107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44917" h="1071346">
                    <a:moveTo>
                      <a:pt x="455298" y="64595"/>
                    </a:moveTo>
                    <a:cubicBezTo>
                      <a:pt x="366114" y="93133"/>
                      <a:pt x="313794" y="128804"/>
                      <a:pt x="255527" y="171611"/>
                    </a:cubicBezTo>
                    <a:cubicBezTo>
                      <a:pt x="197260" y="214418"/>
                      <a:pt x="144939" y="266737"/>
                      <a:pt x="105698" y="321435"/>
                    </a:cubicBezTo>
                    <a:cubicBezTo>
                      <a:pt x="66457" y="376133"/>
                      <a:pt x="34351" y="403482"/>
                      <a:pt x="20082" y="499797"/>
                    </a:cubicBezTo>
                    <a:cubicBezTo>
                      <a:pt x="5813" y="596112"/>
                      <a:pt x="20082" y="899326"/>
                      <a:pt x="20082" y="899326"/>
                    </a:cubicBezTo>
                    <a:cubicBezTo>
                      <a:pt x="20082" y="992074"/>
                      <a:pt x="-25104" y="1030125"/>
                      <a:pt x="20082" y="1056285"/>
                    </a:cubicBezTo>
                    <a:cubicBezTo>
                      <a:pt x="65268" y="1082445"/>
                      <a:pt x="246014" y="1082445"/>
                      <a:pt x="291200" y="1056285"/>
                    </a:cubicBezTo>
                    <a:cubicBezTo>
                      <a:pt x="336386" y="1030125"/>
                      <a:pt x="292389" y="963536"/>
                      <a:pt x="291200" y="899326"/>
                    </a:cubicBezTo>
                    <a:cubicBezTo>
                      <a:pt x="290011" y="835116"/>
                      <a:pt x="285255" y="729289"/>
                      <a:pt x="284066" y="671024"/>
                    </a:cubicBezTo>
                    <a:cubicBezTo>
                      <a:pt x="282877" y="612759"/>
                      <a:pt x="276931" y="581843"/>
                      <a:pt x="284066" y="549738"/>
                    </a:cubicBezTo>
                    <a:cubicBezTo>
                      <a:pt x="291201" y="517633"/>
                      <a:pt x="319739" y="466502"/>
                      <a:pt x="326874" y="478393"/>
                    </a:cubicBezTo>
                    <a:cubicBezTo>
                      <a:pt x="334009" y="490284"/>
                      <a:pt x="325685" y="529523"/>
                      <a:pt x="326874" y="621082"/>
                    </a:cubicBezTo>
                    <a:cubicBezTo>
                      <a:pt x="328063" y="712641"/>
                      <a:pt x="328063" y="956402"/>
                      <a:pt x="334009" y="1027747"/>
                    </a:cubicBezTo>
                    <a:cubicBezTo>
                      <a:pt x="339954" y="1099092"/>
                      <a:pt x="310226" y="1043205"/>
                      <a:pt x="362547" y="1049150"/>
                    </a:cubicBezTo>
                    <a:cubicBezTo>
                      <a:pt x="414868" y="1055095"/>
                      <a:pt x="546860" y="1061041"/>
                      <a:pt x="647935" y="1063419"/>
                    </a:cubicBezTo>
                    <a:cubicBezTo>
                      <a:pt x="749010" y="1065797"/>
                      <a:pt x="968996" y="1063419"/>
                      <a:pt x="968996" y="1063419"/>
                    </a:cubicBezTo>
                    <a:cubicBezTo>
                      <a:pt x="1049856" y="1063419"/>
                      <a:pt x="1105744" y="1081255"/>
                      <a:pt x="1133094" y="1063419"/>
                    </a:cubicBezTo>
                    <a:cubicBezTo>
                      <a:pt x="1160444" y="1045583"/>
                      <a:pt x="1133094" y="956402"/>
                      <a:pt x="1133094" y="956402"/>
                    </a:cubicBezTo>
                    <a:lnTo>
                      <a:pt x="1133094" y="792309"/>
                    </a:lnTo>
                    <a:cubicBezTo>
                      <a:pt x="1133094" y="728099"/>
                      <a:pt x="1131905" y="618704"/>
                      <a:pt x="1133094" y="571141"/>
                    </a:cubicBezTo>
                    <a:cubicBezTo>
                      <a:pt x="1134283" y="523578"/>
                      <a:pt x="1125960" y="506931"/>
                      <a:pt x="1140229" y="506931"/>
                    </a:cubicBezTo>
                    <a:cubicBezTo>
                      <a:pt x="1154498" y="506931"/>
                      <a:pt x="1206819" y="528334"/>
                      <a:pt x="1218710" y="571141"/>
                    </a:cubicBezTo>
                    <a:cubicBezTo>
                      <a:pt x="1230601" y="613948"/>
                      <a:pt x="1212765" y="697184"/>
                      <a:pt x="1211576" y="763772"/>
                    </a:cubicBezTo>
                    <a:cubicBezTo>
                      <a:pt x="1210387" y="830360"/>
                      <a:pt x="1211576" y="970671"/>
                      <a:pt x="1211576" y="970671"/>
                    </a:cubicBezTo>
                    <a:cubicBezTo>
                      <a:pt x="1211576" y="1017045"/>
                      <a:pt x="1184226" y="1028936"/>
                      <a:pt x="1211576" y="1042016"/>
                    </a:cubicBezTo>
                    <a:cubicBezTo>
                      <a:pt x="1238926" y="1055096"/>
                      <a:pt x="1337622" y="1046772"/>
                      <a:pt x="1375674" y="1049150"/>
                    </a:cubicBezTo>
                    <a:cubicBezTo>
                      <a:pt x="1413726" y="1051528"/>
                      <a:pt x="1429184" y="1083634"/>
                      <a:pt x="1439886" y="1056285"/>
                    </a:cubicBezTo>
                    <a:cubicBezTo>
                      <a:pt x="1450588" y="1028936"/>
                      <a:pt x="1441075" y="963536"/>
                      <a:pt x="1439886" y="885057"/>
                    </a:cubicBezTo>
                    <a:cubicBezTo>
                      <a:pt x="1438697" y="806578"/>
                      <a:pt x="1441075" y="673402"/>
                      <a:pt x="1432751" y="585410"/>
                    </a:cubicBezTo>
                    <a:cubicBezTo>
                      <a:pt x="1424427" y="497418"/>
                      <a:pt x="1423238" y="424884"/>
                      <a:pt x="1389943" y="357107"/>
                    </a:cubicBezTo>
                    <a:cubicBezTo>
                      <a:pt x="1356648" y="289330"/>
                      <a:pt x="1296003" y="225120"/>
                      <a:pt x="1232980" y="178746"/>
                    </a:cubicBezTo>
                    <a:cubicBezTo>
                      <a:pt x="1169957" y="132372"/>
                      <a:pt x="1085529" y="108590"/>
                      <a:pt x="1011804" y="78863"/>
                    </a:cubicBezTo>
                    <a:cubicBezTo>
                      <a:pt x="938079" y="49136"/>
                      <a:pt x="882191" y="5140"/>
                      <a:pt x="790629" y="384"/>
                    </a:cubicBezTo>
                    <a:cubicBezTo>
                      <a:pt x="699067" y="-4372"/>
                      <a:pt x="544482" y="36057"/>
                      <a:pt x="455298" y="64595"/>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26" name="Rectangle à coins arrondis 825"/>
              <p:cNvSpPr/>
              <p:nvPr/>
            </p:nvSpPr>
            <p:spPr>
              <a:xfrm>
                <a:off x="3196342" y="3859954"/>
                <a:ext cx="2946628" cy="1466685"/>
              </a:xfrm>
              <a:prstGeom prst="round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27" name="Forme libre 826"/>
              <p:cNvSpPr/>
              <p:nvPr/>
            </p:nvSpPr>
            <p:spPr>
              <a:xfrm>
                <a:off x="5920654" y="2292777"/>
                <a:ext cx="1409489" cy="3231077"/>
              </a:xfrm>
              <a:custGeom>
                <a:avLst/>
                <a:gdLst>
                  <a:gd name="connsiteX0" fmla="*/ 928651 w 1409489"/>
                  <a:gd name="connsiteY0" fmla="*/ 25923 h 3231077"/>
                  <a:gd name="connsiteX1" fmla="*/ 785957 w 1409489"/>
                  <a:gd name="connsiteY1" fmla="*/ 104402 h 3231077"/>
                  <a:gd name="connsiteX2" fmla="*/ 671802 w 1409489"/>
                  <a:gd name="connsiteY2" fmla="*/ 247091 h 3231077"/>
                  <a:gd name="connsiteX3" fmla="*/ 671802 w 1409489"/>
                  <a:gd name="connsiteY3" fmla="*/ 418318 h 3231077"/>
                  <a:gd name="connsiteX4" fmla="*/ 586185 w 1409489"/>
                  <a:gd name="connsiteY4" fmla="*/ 561007 h 3231077"/>
                  <a:gd name="connsiteX5" fmla="*/ 464896 w 1409489"/>
                  <a:gd name="connsiteY5" fmla="*/ 689427 h 3231077"/>
                  <a:gd name="connsiteX6" fmla="*/ 365010 w 1409489"/>
                  <a:gd name="connsiteY6" fmla="*/ 839251 h 3231077"/>
                  <a:gd name="connsiteX7" fmla="*/ 172373 w 1409489"/>
                  <a:gd name="connsiteY7" fmla="*/ 931999 h 3231077"/>
                  <a:gd name="connsiteX8" fmla="*/ 29679 w 1409489"/>
                  <a:gd name="connsiteY8" fmla="*/ 996209 h 3231077"/>
                  <a:gd name="connsiteX9" fmla="*/ 1141 w 1409489"/>
                  <a:gd name="connsiteY9" fmla="*/ 1074688 h 3231077"/>
                  <a:gd name="connsiteX10" fmla="*/ 51083 w 1409489"/>
                  <a:gd name="connsiteY10" fmla="*/ 1210243 h 3231077"/>
                  <a:gd name="connsiteX11" fmla="*/ 165239 w 1409489"/>
                  <a:gd name="connsiteY11" fmla="*/ 1260184 h 3231077"/>
                  <a:gd name="connsiteX12" fmla="*/ 379279 w 1409489"/>
                  <a:gd name="connsiteY12" fmla="*/ 1153167 h 3231077"/>
                  <a:gd name="connsiteX13" fmla="*/ 571916 w 1409489"/>
                  <a:gd name="connsiteY13" fmla="*/ 1053285 h 3231077"/>
                  <a:gd name="connsiteX14" fmla="*/ 571916 w 1409489"/>
                  <a:gd name="connsiteY14" fmla="*/ 1331529 h 3231077"/>
                  <a:gd name="connsiteX15" fmla="*/ 571916 w 1409489"/>
                  <a:gd name="connsiteY15" fmla="*/ 1616907 h 3231077"/>
                  <a:gd name="connsiteX16" fmla="*/ 621859 w 1409489"/>
                  <a:gd name="connsiteY16" fmla="*/ 1795269 h 3231077"/>
                  <a:gd name="connsiteX17" fmla="*/ 721745 w 1409489"/>
                  <a:gd name="connsiteY17" fmla="*/ 1902286 h 3231077"/>
                  <a:gd name="connsiteX18" fmla="*/ 721745 w 1409489"/>
                  <a:gd name="connsiteY18" fmla="*/ 2280412 h 3231077"/>
                  <a:gd name="connsiteX19" fmla="*/ 721745 w 1409489"/>
                  <a:gd name="connsiteY19" fmla="*/ 2772690 h 3231077"/>
                  <a:gd name="connsiteX20" fmla="*/ 728879 w 1409489"/>
                  <a:gd name="connsiteY20" fmla="*/ 3043799 h 3231077"/>
                  <a:gd name="connsiteX21" fmla="*/ 850169 w 1409489"/>
                  <a:gd name="connsiteY21" fmla="*/ 3215026 h 3231077"/>
                  <a:gd name="connsiteX22" fmla="*/ 1007132 w 1409489"/>
                  <a:gd name="connsiteY22" fmla="*/ 3222161 h 3231077"/>
                  <a:gd name="connsiteX23" fmla="*/ 1135557 w 1409489"/>
                  <a:gd name="connsiteY23" fmla="*/ 3200757 h 3231077"/>
                  <a:gd name="connsiteX24" fmla="*/ 1199769 w 1409489"/>
                  <a:gd name="connsiteY24" fmla="*/ 3072337 h 3231077"/>
                  <a:gd name="connsiteX25" fmla="*/ 1199769 w 1409489"/>
                  <a:gd name="connsiteY25" fmla="*/ 2893976 h 3231077"/>
                  <a:gd name="connsiteX26" fmla="*/ 1214038 w 1409489"/>
                  <a:gd name="connsiteY26" fmla="*/ 2608597 h 3231077"/>
                  <a:gd name="connsiteX27" fmla="*/ 1214038 w 1409489"/>
                  <a:gd name="connsiteY27" fmla="*/ 2280412 h 3231077"/>
                  <a:gd name="connsiteX28" fmla="*/ 1214038 w 1409489"/>
                  <a:gd name="connsiteY28" fmla="*/ 2044975 h 3231077"/>
                  <a:gd name="connsiteX29" fmla="*/ 1206904 w 1409489"/>
                  <a:gd name="connsiteY29" fmla="*/ 1909420 h 3231077"/>
                  <a:gd name="connsiteX30" fmla="*/ 1256846 w 1409489"/>
                  <a:gd name="connsiteY30" fmla="*/ 1838076 h 3231077"/>
                  <a:gd name="connsiteX31" fmla="*/ 1342463 w 1409489"/>
                  <a:gd name="connsiteY31" fmla="*/ 1695386 h 3231077"/>
                  <a:gd name="connsiteX32" fmla="*/ 1306789 w 1409489"/>
                  <a:gd name="connsiteY32" fmla="*/ 1267319 h 3231077"/>
                  <a:gd name="connsiteX33" fmla="*/ 1349597 w 1409489"/>
                  <a:gd name="connsiteY33" fmla="*/ 974806 h 3231077"/>
                  <a:gd name="connsiteX34" fmla="*/ 1349597 w 1409489"/>
                  <a:gd name="connsiteY34" fmla="*/ 717965 h 3231077"/>
                  <a:gd name="connsiteX35" fmla="*/ 1385271 w 1409489"/>
                  <a:gd name="connsiteY35" fmla="*/ 503931 h 3231077"/>
                  <a:gd name="connsiteX36" fmla="*/ 1406675 w 1409489"/>
                  <a:gd name="connsiteY36" fmla="*/ 282763 h 3231077"/>
                  <a:gd name="connsiteX37" fmla="*/ 1321059 w 1409489"/>
                  <a:gd name="connsiteY37" fmla="*/ 97267 h 3231077"/>
                  <a:gd name="connsiteX38" fmla="*/ 1185500 w 1409489"/>
                  <a:gd name="connsiteY38" fmla="*/ 4519 h 3231077"/>
                  <a:gd name="connsiteX39" fmla="*/ 928651 w 1409489"/>
                  <a:gd name="connsiteY39" fmla="*/ 25923 h 323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09489" h="3231077">
                    <a:moveTo>
                      <a:pt x="928651" y="25923"/>
                    </a:moveTo>
                    <a:cubicBezTo>
                      <a:pt x="862061" y="42570"/>
                      <a:pt x="828765" y="67541"/>
                      <a:pt x="785957" y="104402"/>
                    </a:cubicBezTo>
                    <a:cubicBezTo>
                      <a:pt x="743149" y="141263"/>
                      <a:pt x="690828" y="194772"/>
                      <a:pt x="671802" y="247091"/>
                    </a:cubicBezTo>
                    <a:cubicBezTo>
                      <a:pt x="652776" y="299410"/>
                      <a:pt x="686072" y="365999"/>
                      <a:pt x="671802" y="418318"/>
                    </a:cubicBezTo>
                    <a:cubicBezTo>
                      <a:pt x="657532" y="470637"/>
                      <a:pt x="620669" y="515822"/>
                      <a:pt x="586185" y="561007"/>
                    </a:cubicBezTo>
                    <a:cubicBezTo>
                      <a:pt x="551701" y="606192"/>
                      <a:pt x="501758" y="643053"/>
                      <a:pt x="464896" y="689427"/>
                    </a:cubicBezTo>
                    <a:cubicBezTo>
                      <a:pt x="428034" y="735801"/>
                      <a:pt x="413764" y="798822"/>
                      <a:pt x="365010" y="839251"/>
                    </a:cubicBezTo>
                    <a:cubicBezTo>
                      <a:pt x="316256" y="879680"/>
                      <a:pt x="228261" y="905839"/>
                      <a:pt x="172373" y="931999"/>
                    </a:cubicBezTo>
                    <a:cubicBezTo>
                      <a:pt x="116485" y="958159"/>
                      <a:pt x="58218" y="972428"/>
                      <a:pt x="29679" y="996209"/>
                    </a:cubicBezTo>
                    <a:cubicBezTo>
                      <a:pt x="1140" y="1019991"/>
                      <a:pt x="-2426" y="1039016"/>
                      <a:pt x="1141" y="1074688"/>
                    </a:cubicBezTo>
                    <a:cubicBezTo>
                      <a:pt x="4708" y="1110360"/>
                      <a:pt x="23733" y="1179327"/>
                      <a:pt x="51083" y="1210243"/>
                    </a:cubicBezTo>
                    <a:cubicBezTo>
                      <a:pt x="78433" y="1241159"/>
                      <a:pt x="110540" y="1269697"/>
                      <a:pt x="165239" y="1260184"/>
                    </a:cubicBezTo>
                    <a:cubicBezTo>
                      <a:pt x="219938" y="1250671"/>
                      <a:pt x="379279" y="1153167"/>
                      <a:pt x="379279" y="1153167"/>
                    </a:cubicBezTo>
                    <a:cubicBezTo>
                      <a:pt x="447059" y="1118684"/>
                      <a:pt x="539810" y="1023558"/>
                      <a:pt x="571916" y="1053285"/>
                    </a:cubicBezTo>
                    <a:cubicBezTo>
                      <a:pt x="604022" y="1083012"/>
                      <a:pt x="571916" y="1331529"/>
                      <a:pt x="571916" y="1331529"/>
                    </a:cubicBezTo>
                    <a:cubicBezTo>
                      <a:pt x="571916" y="1425466"/>
                      <a:pt x="563592" y="1539617"/>
                      <a:pt x="571916" y="1616907"/>
                    </a:cubicBezTo>
                    <a:cubicBezTo>
                      <a:pt x="580240" y="1694197"/>
                      <a:pt x="596888" y="1747706"/>
                      <a:pt x="621859" y="1795269"/>
                    </a:cubicBezTo>
                    <a:cubicBezTo>
                      <a:pt x="646830" y="1842832"/>
                      <a:pt x="705097" y="1821429"/>
                      <a:pt x="721745" y="1902286"/>
                    </a:cubicBezTo>
                    <a:cubicBezTo>
                      <a:pt x="738393" y="1983143"/>
                      <a:pt x="721745" y="2280412"/>
                      <a:pt x="721745" y="2280412"/>
                    </a:cubicBezTo>
                    <a:cubicBezTo>
                      <a:pt x="721745" y="2425479"/>
                      <a:pt x="720556" y="2645459"/>
                      <a:pt x="721745" y="2772690"/>
                    </a:cubicBezTo>
                    <a:cubicBezTo>
                      <a:pt x="722934" y="2899921"/>
                      <a:pt x="707475" y="2970076"/>
                      <a:pt x="728879" y="3043799"/>
                    </a:cubicBezTo>
                    <a:cubicBezTo>
                      <a:pt x="750283" y="3117522"/>
                      <a:pt x="803794" y="3185299"/>
                      <a:pt x="850169" y="3215026"/>
                    </a:cubicBezTo>
                    <a:cubicBezTo>
                      <a:pt x="896544" y="3244753"/>
                      <a:pt x="959567" y="3224539"/>
                      <a:pt x="1007132" y="3222161"/>
                    </a:cubicBezTo>
                    <a:cubicBezTo>
                      <a:pt x="1054697" y="3219783"/>
                      <a:pt x="1103451" y="3225728"/>
                      <a:pt x="1135557" y="3200757"/>
                    </a:cubicBezTo>
                    <a:cubicBezTo>
                      <a:pt x="1167663" y="3175786"/>
                      <a:pt x="1189067" y="3123467"/>
                      <a:pt x="1199769" y="3072337"/>
                    </a:cubicBezTo>
                    <a:cubicBezTo>
                      <a:pt x="1210471" y="3021207"/>
                      <a:pt x="1197391" y="2971266"/>
                      <a:pt x="1199769" y="2893976"/>
                    </a:cubicBezTo>
                    <a:cubicBezTo>
                      <a:pt x="1202147" y="2816686"/>
                      <a:pt x="1211660" y="2710858"/>
                      <a:pt x="1214038" y="2608597"/>
                    </a:cubicBezTo>
                    <a:cubicBezTo>
                      <a:pt x="1216416" y="2506336"/>
                      <a:pt x="1214038" y="2280412"/>
                      <a:pt x="1214038" y="2280412"/>
                    </a:cubicBezTo>
                    <a:cubicBezTo>
                      <a:pt x="1214038" y="2186475"/>
                      <a:pt x="1215227" y="2106807"/>
                      <a:pt x="1214038" y="2044975"/>
                    </a:cubicBezTo>
                    <a:cubicBezTo>
                      <a:pt x="1212849" y="1983143"/>
                      <a:pt x="1199769" y="1943903"/>
                      <a:pt x="1206904" y="1909420"/>
                    </a:cubicBezTo>
                    <a:cubicBezTo>
                      <a:pt x="1214039" y="1874937"/>
                      <a:pt x="1234253" y="1873748"/>
                      <a:pt x="1256846" y="1838076"/>
                    </a:cubicBezTo>
                    <a:cubicBezTo>
                      <a:pt x="1279439" y="1802404"/>
                      <a:pt x="1334139" y="1790512"/>
                      <a:pt x="1342463" y="1695386"/>
                    </a:cubicBezTo>
                    <a:cubicBezTo>
                      <a:pt x="1350787" y="1600260"/>
                      <a:pt x="1305600" y="1387416"/>
                      <a:pt x="1306789" y="1267319"/>
                    </a:cubicBezTo>
                    <a:cubicBezTo>
                      <a:pt x="1307978" y="1147222"/>
                      <a:pt x="1342462" y="1066365"/>
                      <a:pt x="1349597" y="974806"/>
                    </a:cubicBezTo>
                    <a:cubicBezTo>
                      <a:pt x="1356732" y="883247"/>
                      <a:pt x="1343651" y="796444"/>
                      <a:pt x="1349597" y="717965"/>
                    </a:cubicBezTo>
                    <a:cubicBezTo>
                      <a:pt x="1355543" y="639486"/>
                      <a:pt x="1375758" y="576465"/>
                      <a:pt x="1385271" y="503931"/>
                    </a:cubicBezTo>
                    <a:cubicBezTo>
                      <a:pt x="1394784" y="431397"/>
                      <a:pt x="1417377" y="350540"/>
                      <a:pt x="1406675" y="282763"/>
                    </a:cubicBezTo>
                    <a:cubicBezTo>
                      <a:pt x="1395973" y="214986"/>
                      <a:pt x="1357921" y="143641"/>
                      <a:pt x="1321059" y="97267"/>
                    </a:cubicBezTo>
                    <a:cubicBezTo>
                      <a:pt x="1284197" y="50893"/>
                      <a:pt x="1252090" y="17599"/>
                      <a:pt x="1185500" y="4519"/>
                    </a:cubicBezTo>
                    <a:cubicBezTo>
                      <a:pt x="1118910" y="-8561"/>
                      <a:pt x="995241" y="9276"/>
                      <a:pt x="928651" y="25923"/>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28" name="Ellipse 827"/>
              <p:cNvSpPr/>
              <p:nvPr/>
            </p:nvSpPr>
            <p:spPr>
              <a:xfrm>
                <a:off x="4299237" y="4214409"/>
                <a:ext cx="783280" cy="791939"/>
              </a:xfrm>
              <a:prstGeom prst="ellipse">
                <a:avLst/>
              </a:pr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29" name="Croix 828"/>
              <p:cNvSpPr/>
              <p:nvPr/>
            </p:nvSpPr>
            <p:spPr>
              <a:xfrm>
                <a:off x="4474540" y="4425552"/>
                <a:ext cx="408865" cy="379726"/>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0" name="Ellipse 829"/>
              <p:cNvSpPr/>
              <p:nvPr/>
            </p:nvSpPr>
            <p:spPr>
              <a:xfrm>
                <a:off x="4263713" y="1944305"/>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1" name="Ellipse 830"/>
              <p:cNvSpPr/>
              <p:nvPr/>
            </p:nvSpPr>
            <p:spPr>
              <a:xfrm>
                <a:off x="6484661" y="1469914"/>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2" name="Forme libre 831"/>
              <p:cNvSpPr/>
              <p:nvPr/>
            </p:nvSpPr>
            <p:spPr>
              <a:xfrm>
                <a:off x="4308663" y="2836840"/>
                <a:ext cx="283448" cy="602562"/>
              </a:xfrm>
              <a:custGeom>
                <a:avLst/>
                <a:gdLst>
                  <a:gd name="connsiteX0" fmla="*/ 100577 w 283448"/>
                  <a:gd name="connsiteY0" fmla="*/ 38348 h 602562"/>
                  <a:gd name="connsiteX1" fmla="*/ 157654 w 283448"/>
                  <a:gd name="connsiteY1" fmla="*/ 16944 h 602562"/>
                  <a:gd name="connsiteX2" fmla="*/ 164789 w 283448"/>
                  <a:gd name="connsiteY2" fmla="*/ 131096 h 602562"/>
                  <a:gd name="connsiteX3" fmla="*/ 171924 w 283448"/>
                  <a:gd name="connsiteY3" fmla="*/ 238112 h 602562"/>
                  <a:gd name="connsiteX4" fmla="*/ 171924 w 283448"/>
                  <a:gd name="connsiteY4" fmla="*/ 366533 h 602562"/>
                  <a:gd name="connsiteX5" fmla="*/ 271809 w 283448"/>
                  <a:gd name="connsiteY5" fmla="*/ 423608 h 602562"/>
                  <a:gd name="connsiteX6" fmla="*/ 278944 w 283448"/>
                  <a:gd name="connsiteY6" fmla="*/ 509222 h 602562"/>
                  <a:gd name="connsiteX7" fmla="*/ 278944 w 283448"/>
                  <a:gd name="connsiteY7" fmla="*/ 580567 h 602562"/>
                  <a:gd name="connsiteX8" fmla="*/ 221867 w 283448"/>
                  <a:gd name="connsiteY8" fmla="*/ 580567 h 602562"/>
                  <a:gd name="connsiteX9" fmla="*/ 214732 w 283448"/>
                  <a:gd name="connsiteY9" fmla="*/ 509222 h 602562"/>
                  <a:gd name="connsiteX10" fmla="*/ 207597 w 283448"/>
                  <a:gd name="connsiteY10" fmla="*/ 416474 h 602562"/>
                  <a:gd name="connsiteX11" fmla="*/ 136250 w 283448"/>
                  <a:gd name="connsiteY11" fmla="*/ 409339 h 602562"/>
                  <a:gd name="connsiteX12" fmla="*/ 72038 w 283448"/>
                  <a:gd name="connsiteY12" fmla="*/ 452146 h 602562"/>
                  <a:gd name="connsiteX13" fmla="*/ 72038 w 283448"/>
                  <a:gd name="connsiteY13" fmla="*/ 509222 h 602562"/>
                  <a:gd name="connsiteX14" fmla="*/ 79173 w 283448"/>
                  <a:gd name="connsiteY14" fmla="*/ 566298 h 602562"/>
                  <a:gd name="connsiteX15" fmla="*/ 43499 w 283448"/>
                  <a:gd name="connsiteY15" fmla="*/ 601970 h 602562"/>
                  <a:gd name="connsiteX16" fmla="*/ 691 w 283448"/>
                  <a:gd name="connsiteY16" fmla="*/ 537760 h 602562"/>
                  <a:gd name="connsiteX17" fmla="*/ 22095 w 283448"/>
                  <a:gd name="connsiteY17" fmla="*/ 430743 h 602562"/>
                  <a:gd name="connsiteX18" fmla="*/ 86307 w 283448"/>
                  <a:gd name="connsiteY18" fmla="*/ 366533 h 602562"/>
                  <a:gd name="connsiteX19" fmla="*/ 107712 w 283448"/>
                  <a:gd name="connsiteY19" fmla="*/ 366533 h 602562"/>
                  <a:gd name="connsiteX20" fmla="*/ 100577 w 283448"/>
                  <a:gd name="connsiteY20" fmla="*/ 38348 h 60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448" h="602562">
                    <a:moveTo>
                      <a:pt x="100577" y="38348"/>
                    </a:moveTo>
                    <a:cubicBezTo>
                      <a:pt x="108901" y="-19917"/>
                      <a:pt x="146952" y="1486"/>
                      <a:pt x="157654" y="16944"/>
                    </a:cubicBezTo>
                    <a:cubicBezTo>
                      <a:pt x="168356" y="32402"/>
                      <a:pt x="162411" y="94235"/>
                      <a:pt x="164789" y="131096"/>
                    </a:cubicBezTo>
                    <a:cubicBezTo>
                      <a:pt x="167167" y="167957"/>
                      <a:pt x="170735" y="198873"/>
                      <a:pt x="171924" y="238112"/>
                    </a:cubicBezTo>
                    <a:cubicBezTo>
                      <a:pt x="173113" y="277351"/>
                      <a:pt x="155277" y="335617"/>
                      <a:pt x="171924" y="366533"/>
                    </a:cubicBezTo>
                    <a:cubicBezTo>
                      <a:pt x="188571" y="397449"/>
                      <a:pt x="253972" y="399827"/>
                      <a:pt x="271809" y="423608"/>
                    </a:cubicBezTo>
                    <a:cubicBezTo>
                      <a:pt x="289646" y="447390"/>
                      <a:pt x="277755" y="483062"/>
                      <a:pt x="278944" y="509222"/>
                    </a:cubicBezTo>
                    <a:cubicBezTo>
                      <a:pt x="280133" y="535382"/>
                      <a:pt x="288457" y="568676"/>
                      <a:pt x="278944" y="580567"/>
                    </a:cubicBezTo>
                    <a:cubicBezTo>
                      <a:pt x="269431" y="592458"/>
                      <a:pt x="232569" y="592458"/>
                      <a:pt x="221867" y="580567"/>
                    </a:cubicBezTo>
                    <a:cubicBezTo>
                      <a:pt x="211165" y="568676"/>
                      <a:pt x="217110" y="536571"/>
                      <a:pt x="214732" y="509222"/>
                    </a:cubicBezTo>
                    <a:cubicBezTo>
                      <a:pt x="212354" y="481873"/>
                      <a:pt x="220677" y="433121"/>
                      <a:pt x="207597" y="416474"/>
                    </a:cubicBezTo>
                    <a:cubicBezTo>
                      <a:pt x="194517" y="399827"/>
                      <a:pt x="158843" y="403394"/>
                      <a:pt x="136250" y="409339"/>
                    </a:cubicBezTo>
                    <a:cubicBezTo>
                      <a:pt x="113657" y="415284"/>
                      <a:pt x="82740" y="435499"/>
                      <a:pt x="72038" y="452146"/>
                    </a:cubicBezTo>
                    <a:cubicBezTo>
                      <a:pt x="61336" y="468793"/>
                      <a:pt x="70849" y="490197"/>
                      <a:pt x="72038" y="509222"/>
                    </a:cubicBezTo>
                    <a:cubicBezTo>
                      <a:pt x="73227" y="528247"/>
                      <a:pt x="83929" y="550840"/>
                      <a:pt x="79173" y="566298"/>
                    </a:cubicBezTo>
                    <a:cubicBezTo>
                      <a:pt x="74417" y="581756"/>
                      <a:pt x="56579" y="606726"/>
                      <a:pt x="43499" y="601970"/>
                    </a:cubicBezTo>
                    <a:cubicBezTo>
                      <a:pt x="30419" y="597214"/>
                      <a:pt x="4258" y="566298"/>
                      <a:pt x="691" y="537760"/>
                    </a:cubicBezTo>
                    <a:cubicBezTo>
                      <a:pt x="-2876" y="509222"/>
                      <a:pt x="7826" y="459281"/>
                      <a:pt x="22095" y="430743"/>
                    </a:cubicBezTo>
                    <a:cubicBezTo>
                      <a:pt x="36364" y="402205"/>
                      <a:pt x="72038" y="377235"/>
                      <a:pt x="86307" y="366533"/>
                    </a:cubicBezTo>
                    <a:cubicBezTo>
                      <a:pt x="100576" y="355831"/>
                      <a:pt x="101766" y="423609"/>
                      <a:pt x="107712" y="366533"/>
                    </a:cubicBezTo>
                    <a:cubicBezTo>
                      <a:pt x="113658" y="309457"/>
                      <a:pt x="92253" y="96613"/>
                      <a:pt x="100577" y="38348"/>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3" name="Forme libre 832"/>
              <p:cNvSpPr/>
              <p:nvPr/>
            </p:nvSpPr>
            <p:spPr>
              <a:xfrm>
                <a:off x="4770994" y="2830524"/>
                <a:ext cx="235181" cy="660938"/>
              </a:xfrm>
              <a:custGeom>
                <a:avLst/>
                <a:gdLst>
                  <a:gd name="connsiteX0" fmla="*/ 37789 w 235181"/>
                  <a:gd name="connsiteY0" fmla="*/ 1857 h 660938"/>
                  <a:gd name="connsiteX1" fmla="*/ 87731 w 235181"/>
                  <a:gd name="connsiteY1" fmla="*/ 116008 h 660938"/>
                  <a:gd name="connsiteX2" fmla="*/ 109136 w 235181"/>
                  <a:gd name="connsiteY2" fmla="*/ 265832 h 660938"/>
                  <a:gd name="connsiteX3" fmla="*/ 109136 w 235181"/>
                  <a:gd name="connsiteY3" fmla="*/ 365714 h 660938"/>
                  <a:gd name="connsiteX4" fmla="*/ 109136 w 235181"/>
                  <a:gd name="connsiteY4" fmla="*/ 429924 h 660938"/>
                  <a:gd name="connsiteX5" fmla="*/ 9250 w 235181"/>
                  <a:gd name="connsiteY5" fmla="*/ 479866 h 660938"/>
                  <a:gd name="connsiteX6" fmla="*/ 9250 w 235181"/>
                  <a:gd name="connsiteY6" fmla="*/ 551210 h 660938"/>
                  <a:gd name="connsiteX7" fmla="*/ 52058 w 235181"/>
                  <a:gd name="connsiteY7" fmla="*/ 636824 h 660938"/>
                  <a:gd name="connsiteX8" fmla="*/ 166213 w 235181"/>
                  <a:gd name="connsiteY8" fmla="*/ 658227 h 660938"/>
                  <a:gd name="connsiteX9" fmla="*/ 230425 w 235181"/>
                  <a:gd name="connsiteY9" fmla="*/ 586883 h 660938"/>
                  <a:gd name="connsiteX10" fmla="*/ 230425 w 235181"/>
                  <a:gd name="connsiteY10" fmla="*/ 501269 h 660938"/>
                  <a:gd name="connsiteX11" fmla="*/ 230425 w 235181"/>
                  <a:gd name="connsiteY11" fmla="*/ 479866 h 660938"/>
                  <a:gd name="connsiteX12" fmla="*/ 187617 w 235181"/>
                  <a:gd name="connsiteY12" fmla="*/ 451328 h 660938"/>
                  <a:gd name="connsiteX13" fmla="*/ 187617 w 235181"/>
                  <a:gd name="connsiteY13" fmla="*/ 351445 h 660938"/>
                  <a:gd name="connsiteX14" fmla="*/ 173348 w 235181"/>
                  <a:gd name="connsiteY14" fmla="*/ 223025 h 660938"/>
                  <a:gd name="connsiteX15" fmla="*/ 159078 w 235181"/>
                  <a:gd name="connsiteY15" fmla="*/ 130277 h 660938"/>
                  <a:gd name="connsiteX16" fmla="*/ 144809 w 235181"/>
                  <a:gd name="connsiteY16" fmla="*/ 51798 h 660938"/>
                  <a:gd name="connsiteX17" fmla="*/ 37789 w 235181"/>
                  <a:gd name="connsiteY17" fmla="*/ 1857 h 66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181" h="660938">
                    <a:moveTo>
                      <a:pt x="37789" y="1857"/>
                    </a:moveTo>
                    <a:cubicBezTo>
                      <a:pt x="28276" y="12559"/>
                      <a:pt x="75840" y="72012"/>
                      <a:pt x="87731" y="116008"/>
                    </a:cubicBezTo>
                    <a:cubicBezTo>
                      <a:pt x="99622" y="160004"/>
                      <a:pt x="105569" y="224214"/>
                      <a:pt x="109136" y="265832"/>
                    </a:cubicBezTo>
                    <a:cubicBezTo>
                      <a:pt x="112703" y="307450"/>
                      <a:pt x="109136" y="365714"/>
                      <a:pt x="109136" y="365714"/>
                    </a:cubicBezTo>
                    <a:cubicBezTo>
                      <a:pt x="109136" y="393063"/>
                      <a:pt x="125784" y="410899"/>
                      <a:pt x="109136" y="429924"/>
                    </a:cubicBezTo>
                    <a:cubicBezTo>
                      <a:pt x="92488" y="448949"/>
                      <a:pt x="25898" y="459652"/>
                      <a:pt x="9250" y="479866"/>
                    </a:cubicBezTo>
                    <a:cubicBezTo>
                      <a:pt x="-7398" y="500080"/>
                      <a:pt x="2115" y="525050"/>
                      <a:pt x="9250" y="551210"/>
                    </a:cubicBezTo>
                    <a:cubicBezTo>
                      <a:pt x="16385" y="577370"/>
                      <a:pt x="25897" y="618988"/>
                      <a:pt x="52058" y="636824"/>
                    </a:cubicBezTo>
                    <a:cubicBezTo>
                      <a:pt x="78219" y="654660"/>
                      <a:pt x="136485" y="666551"/>
                      <a:pt x="166213" y="658227"/>
                    </a:cubicBezTo>
                    <a:cubicBezTo>
                      <a:pt x="195941" y="649904"/>
                      <a:pt x="219723" y="613043"/>
                      <a:pt x="230425" y="586883"/>
                    </a:cubicBezTo>
                    <a:cubicBezTo>
                      <a:pt x="241127" y="560723"/>
                      <a:pt x="230425" y="501269"/>
                      <a:pt x="230425" y="501269"/>
                    </a:cubicBezTo>
                    <a:cubicBezTo>
                      <a:pt x="230425" y="483433"/>
                      <a:pt x="237560" y="488190"/>
                      <a:pt x="230425" y="479866"/>
                    </a:cubicBezTo>
                    <a:cubicBezTo>
                      <a:pt x="223290" y="471543"/>
                      <a:pt x="194752" y="472731"/>
                      <a:pt x="187617" y="451328"/>
                    </a:cubicBezTo>
                    <a:cubicBezTo>
                      <a:pt x="180482" y="429925"/>
                      <a:pt x="189995" y="389495"/>
                      <a:pt x="187617" y="351445"/>
                    </a:cubicBezTo>
                    <a:cubicBezTo>
                      <a:pt x="185239" y="313395"/>
                      <a:pt x="178104" y="259886"/>
                      <a:pt x="173348" y="223025"/>
                    </a:cubicBezTo>
                    <a:cubicBezTo>
                      <a:pt x="168592" y="186164"/>
                      <a:pt x="163835" y="158815"/>
                      <a:pt x="159078" y="130277"/>
                    </a:cubicBezTo>
                    <a:cubicBezTo>
                      <a:pt x="154321" y="101739"/>
                      <a:pt x="162646" y="74390"/>
                      <a:pt x="144809" y="51798"/>
                    </a:cubicBezTo>
                    <a:cubicBezTo>
                      <a:pt x="126972" y="29206"/>
                      <a:pt x="47302" y="-8845"/>
                      <a:pt x="37789" y="1857"/>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819" name="Grouper 818"/>
            <p:cNvGrpSpPr/>
            <p:nvPr/>
          </p:nvGrpSpPr>
          <p:grpSpPr>
            <a:xfrm>
              <a:off x="4895594" y="4749041"/>
              <a:ext cx="606841" cy="595623"/>
              <a:chOff x="4923966" y="1392245"/>
              <a:chExt cx="606841" cy="595623"/>
            </a:xfrm>
          </p:grpSpPr>
          <p:sp>
            <p:nvSpPr>
              <p:cNvPr id="821" name="Bouée 820"/>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822" name="Connecteur droit 821"/>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823" name="Connecteur droit 822"/>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824" name="Ellipse 823"/>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820" name="Image 819" descr="6.png"/>
            <p:cNvPicPr>
              <a:picLocks noChangeAspect="1"/>
            </p:cNvPicPr>
            <p:nvPr/>
          </p:nvPicPr>
          <p:blipFill rotWithShape="1">
            <a:blip r:embed="rId8">
              <a:extLst>
                <a:ext uri="{28A0092B-C50C-407E-A947-70E740481C1C}">
                  <a14:useLocalDpi xmlns:a14="http://schemas.microsoft.com/office/drawing/2010/main" val="0"/>
                </a:ext>
              </a:extLst>
            </a:blip>
            <a:srcRect l="36598" r="38853"/>
            <a:stretch/>
          </p:blipFill>
          <p:spPr>
            <a:xfrm>
              <a:off x="7942982" y="3977237"/>
              <a:ext cx="999578" cy="1245986"/>
            </a:xfrm>
            <a:prstGeom prst="rect">
              <a:avLst/>
            </a:prstGeom>
          </p:spPr>
        </p:pic>
      </p:grpSp>
      <p:grpSp>
        <p:nvGrpSpPr>
          <p:cNvPr id="884" name="Grouper 883"/>
          <p:cNvGrpSpPr/>
          <p:nvPr/>
        </p:nvGrpSpPr>
        <p:grpSpPr>
          <a:xfrm>
            <a:off x="3446781" y="5973263"/>
            <a:ext cx="3336632" cy="2397916"/>
            <a:chOff x="-6152" y="-5696"/>
            <a:chExt cx="4494156" cy="3327539"/>
          </a:xfrm>
        </p:grpSpPr>
        <p:sp>
          <p:nvSpPr>
            <p:cNvPr id="885" name="ZoneTexte 884"/>
            <p:cNvSpPr txBox="1"/>
            <p:nvPr/>
          </p:nvSpPr>
          <p:spPr>
            <a:xfrm>
              <a:off x="6178" y="43619"/>
              <a:ext cx="4481826" cy="555224"/>
            </a:xfrm>
            <a:prstGeom prst="rect">
              <a:avLst/>
            </a:prstGeom>
            <a:solidFill>
              <a:srgbClr val="E2E2E2"/>
            </a:solidFill>
            <a:ln>
              <a:noFill/>
            </a:ln>
          </p:spPr>
          <p:txBody>
            <a:bodyPr wrap="square" rtlCol="0">
              <a:spAutoFit/>
            </a:bodyPr>
            <a:lstStyle/>
            <a:p>
              <a:pPr algn="ctr"/>
              <a:r>
                <a:rPr lang="fr-FR" sz="2000" b="1" dirty="0">
                  <a:solidFill>
                    <a:srgbClr val="000000"/>
                  </a:solidFill>
                  <a:latin typeface="Canter Bold"/>
                  <a:cs typeface="Canter Bold"/>
                </a:rPr>
                <a:t>٧ </a:t>
              </a:r>
              <a:r>
                <a:rPr lang="ar-sa" sz="1600" b="1" dirty="0">
                  <a:solidFill>
                    <a:srgbClr val="000000"/>
                  </a:solidFill>
                </a:rPr>
                <a:t>مؤسسة نافلة - مستوصف رفيق الحريري</a:t>
              </a:r>
            </a:p>
          </p:txBody>
        </p:sp>
        <p:grpSp>
          <p:nvGrpSpPr>
            <p:cNvPr id="886" name="Grouper 885"/>
            <p:cNvGrpSpPr/>
            <p:nvPr/>
          </p:nvGrpSpPr>
          <p:grpSpPr>
            <a:xfrm>
              <a:off x="160001" y="634295"/>
              <a:ext cx="449439" cy="631022"/>
              <a:chOff x="2904234" y="-25110"/>
              <a:chExt cx="2255943" cy="3294536"/>
            </a:xfrm>
          </p:grpSpPr>
          <p:sp>
            <p:nvSpPr>
              <p:cNvPr id="954" name="Bouée 953"/>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955" name="Grouper 954"/>
              <p:cNvGrpSpPr/>
              <p:nvPr/>
            </p:nvGrpSpPr>
            <p:grpSpPr>
              <a:xfrm>
                <a:off x="2904234" y="-25110"/>
                <a:ext cx="2255943" cy="3046067"/>
                <a:chOff x="2904234" y="-25110"/>
                <a:chExt cx="2255943" cy="3046067"/>
              </a:xfrm>
            </p:grpSpPr>
            <p:sp>
              <p:nvSpPr>
                <p:cNvPr id="956" name="Forme libre 955"/>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7" name="Ellipse 956"/>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887" name="ZoneTexte 886"/>
            <p:cNvSpPr txBox="1"/>
            <p:nvPr/>
          </p:nvSpPr>
          <p:spPr>
            <a:xfrm>
              <a:off x="646127" y="874476"/>
              <a:ext cx="836007" cy="512514"/>
            </a:xfrm>
            <a:prstGeom prst="rect">
              <a:avLst/>
            </a:prstGeom>
            <a:noFill/>
          </p:spPr>
          <p:txBody>
            <a:bodyPr wrap="none" rtlCol="0">
              <a:spAutoFit/>
            </a:bodyPr>
            <a:lstStyle/>
            <a:p>
              <a:r>
                <a:rPr lang="ar-sa" b="1" dirty="0"/>
                <a:t>تعنايل</a:t>
              </a:r>
              <a:endParaRPr lang="en-GB" b="1" dirty="0">
                <a:latin typeface="Canter Bold"/>
                <a:cs typeface="Canter Bold"/>
              </a:endParaRPr>
            </a:p>
          </p:txBody>
        </p:sp>
        <p:pic>
          <p:nvPicPr>
            <p:cNvPr id="888" name="Image 887"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861" y="626526"/>
              <a:ext cx="512102" cy="589513"/>
            </a:xfrm>
            <a:prstGeom prst="rect">
              <a:avLst/>
            </a:prstGeom>
          </p:spPr>
        </p:pic>
        <p:sp>
          <p:nvSpPr>
            <p:cNvPr id="889" name="ZoneTexte 888"/>
            <p:cNvSpPr txBox="1"/>
            <p:nvPr/>
          </p:nvSpPr>
          <p:spPr>
            <a:xfrm>
              <a:off x="713898" y="1330974"/>
              <a:ext cx="2031422" cy="369332"/>
            </a:xfrm>
            <a:prstGeom prst="rect">
              <a:avLst/>
            </a:prstGeom>
            <a:noFill/>
          </p:spPr>
          <p:txBody>
            <a:bodyPr wrap="none" rtlCol="0">
              <a:spAutoFit/>
            </a:bodyPr>
            <a:lstStyle/>
            <a:p>
              <a:pPr rtl="1"/>
              <a:r>
                <a:rPr lang="fr-FR" dirty="0"/>
                <a:t> </a:t>
              </a:r>
              <a:r>
                <a:rPr lang="fr-FR" dirty="0">
                  <a:latin typeface="Canter Bold"/>
                  <a:cs typeface="Canter Bold"/>
                </a:rPr>
                <a:t>4:00-8:00   </a:t>
              </a:r>
              <a:r>
                <a:rPr lang="ar-sa" dirty="0"/>
                <a:t>الاثنين - الجمعة </a:t>
              </a:r>
            </a:p>
          </p:txBody>
        </p:sp>
        <p:sp>
          <p:nvSpPr>
            <p:cNvPr id="890" name="Cadre 889"/>
            <p:cNvSpPr/>
            <p:nvPr/>
          </p:nvSpPr>
          <p:spPr>
            <a:xfrm>
              <a:off x="-6152" y="-5696"/>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891" name="Grouper 890"/>
            <p:cNvGrpSpPr/>
            <p:nvPr/>
          </p:nvGrpSpPr>
          <p:grpSpPr>
            <a:xfrm>
              <a:off x="1286689" y="2349477"/>
              <a:ext cx="844826" cy="731456"/>
              <a:chOff x="1604386" y="1370093"/>
              <a:chExt cx="6713980" cy="6042161"/>
            </a:xfrm>
          </p:grpSpPr>
          <p:grpSp>
            <p:nvGrpSpPr>
              <p:cNvPr id="944" name="Grouper 943"/>
              <p:cNvGrpSpPr/>
              <p:nvPr/>
            </p:nvGrpSpPr>
            <p:grpSpPr>
              <a:xfrm>
                <a:off x="1604386" y="1370093"/>
                <a:ext cx="6713980" cy="6042161"/>
                <a:chOff x="2232995" y="122668"/>
                <a:chExt cx="6713980" cy="6042161"/>
              </a:xfrm>
            </p:grpSpPr>
            <p:sp>
              <p:nvSpPr>
                <p:cNvPr id="946" name="Forme libre 945"/>
                <p:cNvSpPr/>
                <p:nvPr/>
              </p:nvSpPr>
              <p:spPr>
                <a:xfrm>
                  <a:off x="3340365" y="122668"/>
                  <a:ext cx="5161751" cy="6042161"/>
                </a:xfrm>
                <a:custGeom>
                  <a:avLst/>
                  <a:gdLst>
                    <a:gd name="connsiteX0" fmla="*/ 2794379 w 5161751"/>
                    <a:gd name="connsiteY0" fmla="*/ 3676307 h 6042161"/>
                    <a:gd name="connsiteX1" fmla="*/ 2987153 w 5161751"/>
                    <a:gd name="connsiteY1" fmla="*/ 3925792 h 6042161"/>
                    <a:gd name="connsiteX2" fmla="*/ 3066530 w 5161751"/>
                    <a:gd name="connsiteY2" fmla="*/ 4379401 h 6042161"/>
                    <a:gd name="connsiteX3" fmla="*/ 3100549 w 5161751"/>
                    <a:gd name="connsiteY3" fmla="*/ 4730948 h 6042161"/>
                    <a:gd name="connsiteX4" fmla="*/ 3077870 w 5161751"/>
                    <a:gd name="connsiteY4" fmla="*/ 5195897 h 6042161"/>
                    <a:gd name="connsiteX5" fmla="*/ 3157247 w 5161751"/>
                    <a:gd name="connsiteY5" fmla="*/ 5683526 h 6042161"/>
                    <a:gd name="connsiteX6" fmla="*/ 3395380 w 5161751"/>
                    <a:gd name="connsiteY6" fmla="*/ 6001053 h 6042161"/>
                    <a:gd name="connsiteX7" fmla="*/ 3712889 w 5161751"/>
                    <a:gd name="connsiteY7" fmla="*/ 5989712 h 6042161"/>
                    <a:gd name="connsiteX8" fmla="*/ 4121116 w 5161751"/>
                    <a:gd name="connsiteY8" fmla="*/ 5558784 h 6042161"/>
                    <a:gd name="connsiteX9" fmla="*/ 4291211 w 5161751"/>
                    <a:gd name="connsiteY9" fmla="*/ 4969092 h 6042161"/>
                    <a:gd name="connsiteX10" fmla="*/ 4381928 w 5161751"/>
                    <a:gd name="connsiteY10" fmla="*/ 4447442 h 6042161"/>
                    <a:gd name="connsiteX11" fmla="*/ 4483985 w 5161751"/>
                    <a:gd name="connsiteY11" fmla="*/ 3642286 h 6042161"/>
                    <a:gd name="connsiteX12" fmla="*/ 4529343 w 5161751"/>
                    <a:gd name="connsiteY12" fmla="*/ 3222698 h 6042161"/>
                    <a:gd name="connsiteX13" fmla="*/ 4733457 w 5161751"/>
                    <a:gd name="connsiteY13" fmla="*/ 2440222 h 6042161"/>
                    <a:gd name="connsiteX14" fmla="*/ 4948910 w 5161751"/>
                    <a:gd name="connsiteY14" fmla="*/ 1861871 h 6042161"/>
                    <a:gd name="connsiteX15" fmla="*/ 5141684 w 5161751"/>
                    <a:gd name="connsiteY15" fmla="*/ 1260839 h 6042161"/>
                    <a:gd name="connsiteX16" fmla="*/ 5141684 w 5161751"/>
                    <a:gd name="connsiteY16" fmla="*/ 977334 h 6042161"/>
                    <a:gd name="connsiteX17" fmla="*/ 5016948 w 5161751"/>
                    <a:gd name="connsiteY17" fmla="*/ 569086 h 6042161"/>
                    <a:gd name="connsiteX18" fmla="*/ 4597381 w 5161751"/>
                    <a:gd name="connsiteY18" fmla="*/ 206198 h 6042161"/>
                    <a:gd name="connsiteX19" fmla="*/ 4075758 w 5161751"/>
                    <a:gd name="connsiteY19" fmla="*/ 2074 h 6042161"/>
                    <a:gd name="connsiteX20" fmla="*/ 3486097 w 5161751"/>
                    <a:gd name="connsiteY20" fmla="*/ 126817 h 6042161"/>
                    <a:gd name="connsiteX21" fmla="*/ 2930454 w 5161751"/>
                    <a:gd name="connsiteY21" fmla="*/ 523725 h 6042161"/>
                    <a:gd name="connsiteX22" fmla="*/ 2386152 w 5161751"/>
                    <a:gd name="connsiteY22" fmla="*/ 523725 h 6042161"/>
                    <a:gd name="connsiteX23" fmla="*/ 1807830 w 5161751"/>
                    <a:gd name="connsiteY23" fmla="*/ 308260 h 6042161"/>
                    <a:gd name="connsiteX24" fmla="*/ 1376924 w 5161751"/>
                    <a:gd name="connsiteY24" fmla="*/ 58776 h 6042161"/>
                    <a:gd name="connsiteX25" fmla="*/ 877980 w 5161751"/>
                    <a:gd name="connsiteY25" fmla="*/ 24755 h 6042161"/>
                    <a:gd name="connsiteX26" fmla="*/ 310998 w 5161751"/>
                    <a:gd name="connsiteY26" fmla="*/ 319601 h 6042161"/>
                    <a:gd name="connsiteX27" fmla="*/ 61526 w 5161751"/>
                    <a:gd name="connsiteY27" fmla="*/ 716509 h 6042161"/>
                    <a:gd name="connsiteX28" fmla="*/ 4828 w 5161751"/>
                    <a:gd name="connsiteY28" fmla="*/ 1351561 h 6042161"/>
                    <a:gd name="connsiteX29" fmla="*/ 152243 w 5161751"/>
                    <a:gd name="connsiteY29" fmla="*/ 1986614 h 6042161"/>
                    <a:gd name="connsiteX30" fmla="*/ 379036 w 5161751"/>
                    <a:gd name="connsiteY30" fmla="*/ 2451563 h 6042161"/>
                    <a:gd name="connsiteX31" fmla="*/ 503772 w 5161751"/>
                    <a:gd name="connsiteY31" fmla="*/ 2735068 h 6042161"/>
                    <a:gd name="connsiteX32" fmla="*/ 594489 w 5161751"/>
                    <a:gd name="connsiteY32" fmla="*/ 3528884 h 6042161"/>
                    <a:gd name="connsiteX33" fmla="*/ 696546 w 5161751"/>
                    <a:gd name="connsiteY33" fmla="*/ 4334040 h 6042161"/>
                    <a:gd name="connsiteX34" fmla="*/ 843961 w 5161751"/>
                    <a:gd name="connsiteY34" fmla="*/ 5150536 h 6042161"/>
                    <a:gd name="connsiteX35" fmla="*/ 1104773 w 5161751"/>
                    <a:gd name="connsiteY35" fmla="*/ 5762908 h 6042161"/>
                    <a:gd name="connsiteX36" fmla="*/ 1467641 w 5161751"/>
                    <a:gd name="connsiteY36" fmla="*/ 6023733 h 6042161"/>
                    <a:gd name="connsiteX37" fmla="*/ 1785151 w 5161751"/>
                    <a:gd name="connsiteY37" fmla="*/ 5910331 h 6042161"/>
                    <a:gd name="connsiteX38" fmla="*/ 1966585 w 5161751"/>
                    <a:gd name="connsiteY38" fmla="*/ 5570124 h 6042161"/>
                    <a:gd name="connsiteX39" fmla="*/ 2023283 w 5161751"/>
                    <a:gd name="connsiteY39" fmla="*/ 5003113 h 6042161"/>
                    <a:gd name="connsiteX40" fmla="*/ 1977925 w 5161751"/>
                    <a:gd name="connsiteY40" fmla="*/ 4606205 h 6042161"/>
                    <a:gd name="connsiteX41" fmla="*/ 2045963 w 5161751"/>
                    <a:gd name="connsiteY41" fmla="*/ 4186617 h 6042161"/>
                    <a:gd name="connsiteX42" fmla="*/ 2159359 w 5161751"/>
                    <a:gd name="connsiteY42" fmla="*/ 3846410 h 6042161"/>
                    <a:gd name="connsiteX43" fmla="*/ 2318114 w 5161751"/>
                    <a:gd name="connsiteY43" fmla="*/ 3653626 h 6042161"/>
                    <a:gd name="connsiteX44" fmla="*/ 2465529 w 5161751"/>
                    <a:gd name="connsiteY44" fmla="*/ 3574245 h 6042161"/>
                    <a:gd name="connsiteX45" fmla="*/ 2646963 w 5161751"/>
                    <a:gd name="connsiteY45" fmla="*/ 3562905 h 6042161"/>
                    <a:gd name="connsiteX46" fmla="*/ 2794379 w 5161751"/>
                    <a:gd name="connsiteY46" fmla="*/ 3676307 h 6042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161751" h="6042161">
                      <a:moveTo>
                        <a:pt x="2794379" y="3676307"/>
                      </a:moveTo>
                      <a:cubicBezTo>
                        <a:pt x="2851077" y="3736788"/>
                        <a:pt x="2941794" y="3808610"/>
                        <a:pt x="2987153" y="3925792"/>
                      </a:cubicBezTo>
                      <a:cubicBezTo>
                        <a:pt x="3032512" y="4042974"/>
                        <a:pt x="3047631" y="4245208"/>
                        <a:pt x="3066530" y="4379401"/>
                      </a:cubicBezTo>
                      <a:cubicBezTo>
                        <a:pt x="3085429" y="4513594"/>
                        <a:pt x="3098659" y="4594865"/>
                        <a:pt x="3100549" y="4730948"/>
                      </a:cubicBezTo>
                      <a:cubicBezTo>
                        <a:pt x="3102439" y="4867031"/>
                        <a:pt x="3068420" y="5037134"/>
                        <a:pt x="3077870" y="5195897"/>
                      </a:cubicBezTo>
                      <a:cubicBezTo>
                        <a:pt x="3087320" y="5354660"/>
                        <a:pt x="3104329" y="5549333"/>
                        <a:pt x="3157247" y="5683526"/>
                      </a:cubicBezTo>
                      <a:cubicBezTo>
                        <a:pt x="3210165" y="5817719"/>
                        <a:pt x="3302773" y="5950022"/>
                        <a:pt x="3395380" y="6001053"/>
                      </a:cubicBezTo>
                      <a:cubicBezTo>
                        <a:pt x="3487987" y="6052084"/>
                        <a:pt x="3591933" y="6063424"/>
                        <a:pt x="3712889" y="5989712"/>
                      </a:cubicBezTo>
                      <a:cubicBezTo>
                        <a:pt x="3833845" y="5916001"/>
                        <a:pt x="4024729" y="5728887"/>
                        <a:pt x="4121116" y="5558784"/>
                      </a:cubicBezTo>
                      <a:cubicBezTo>
                        <a:pt x="4217503" y="5388681"/>
                        <a:pt x="4247742" y="5154316"/>
                        <a:pt x="4291211" y="4969092"/>
                      </a:cubicBezTo>
                      <a:cubicBezTo>
                        <a:pt x="4334680" y="4783868"/>
                        <a:pt x="4349799" y="4668576"/>
                        <a:pt x="4381928" y="4447442"/>
                      </a:cubicBezTo>
                      <a:cubicBezTo>
                        <a:pt x="4414057" y="4226308"/>
                        <a:pt x="4459416" y="3846410"/>
                        <a:pt x="4483985" y="3642286"/>
                      </a:cubicBezTo>
                      <a:cubicBezTo>
                        <a:pt x="4508554" y="3438162"/>
                        <a:pt x="4487764" y="3423042"/>
                        <a:pt x="4529343" y="3222698"/>
                      </a:cubicBezTo>
                      <a:cubicBezTo>
                        <a:pt x="4570922" y="3022354"/>
                        <a:pt x="4663529" y="2667026"/>
                        <a:pt x="4733457" y="2440222"/>
                      </a:cubicBezTo>
                      <a:cubicBezTo>
                        <a:pt x="4803385" y="2213417"/>
                        <a:pt x="4880872" y="2058435"/>
                        <a:pt x="4948910" y="1861871"/>
                      </a:cubicBezTo>
                      <a:cubicBezTo>
                        <a:pt x="5016948" y="1665307"/>
                        <a:pt x="5109555" y="1408262"/>
                        <a:pt x="5141684" y="1260839"/>
                      </a:cubicBezTo>
                      <a:cubicBezTo>
                        <a:pt x="5173813" y="1113416"/>
                        <a:pt x="5162473" y="1092626"/>
                        <a:pt x="5141684" y="977334"/>
                      </a:cubicBezTo>
                      <a:cubicBezTo>
                        <a:pt x="5120895" y="862042"/>
                        <a:pt x="5107665" y="697609"/>
                        <a:pt x="5016948" y="569086"/>
                      </a:cubicBezTo>
                      <a:cubicBezTo>
                        <a:pt x="4926231" y="440563"/>
                        <a:pt x="4754246" y="300700"/>
                        <a:pt x="4597381" y="206198"/>
                      </a:cubicBezTo>
                      <a:cubicBezTo>
                        <a:pt x="4440516" y="111696"/>
                        <a:pt x="4260972" y="15304"/>
                        <a:pt x="4075758" y="2074"/>
                      </a:cubicBezTo>
                      <a:cubicBezTo>
                        <a:pt x="3890544" y="-11156"/>
                        <a:pt x="3676981" y="39875"/>
                        <a:pt x="3486097" y="126817"/>
                      </a:cubicBezTo>
                      <a:cubicBezTo>
                        <a:pt x="3295213" y="213759"/>
                        <a:pt x="3113778" y="457574"/>
                        <a:pt x="2930454" y="523725"/>
                      </a:cubicBezTo>
                      <a:cubicBezTo>
                        <a:pt x="2747130" y="589876"/>
                        <a:pt x="2573256" y="559636"/>
                        <a:pt x="2386152" y="523725"/>
                      </a:cubicBezTo>
                      <a:cubicBezTo>
                        <a:pt x="2199048" y="487814"/>
                        <a:pt x="1976035" y="385751"/>
                        <a:pt x="1807830" y="308260"/>
                      </a:cubicBezTo>
                      <a:cubicBezTo>
                        <a:pt x="1639625" y="230768"/>
                        <a:pt x="1531899" y="106027"/>
                        <a:pt x="1376924" y="58776"/>
                      </a:cubicBezTo>
                      <a:cubicBezTo>
                        <a:pt x="1221949" y="11525"/>
                        <a:pt x="1055634" y="-18716"/>
                        <a:pt x="877980" y="24755"/>
                      </a:cubicBezTo>
                      <a:cubicBezTo>
                        <a:pt x="700326" y="68226"/>
                        <a:pt x="447074" y="204309"/>
                        <a:pt x="310998" y="319601"/>
                      </a:cubicBezTo>
                      <a:cubicBezTo>
                        <a:pt x="174922" y="434893"/>
                        <a:pt x="112554" y="544516"/>
                        <a:pt x="61526" y="716509"/>
                      </a:cubicBezTo>
                      <a:cubicBezTo>
                        <a:pt x="10498" y="888502"/>
                        <a:pt x="-10291" y="1139877"/>
                        <a:pt x="4828" y="1351561"/>
                      </a:cubicBezTo>
                      <a:cubicBezTo>
                        <a:pt x="19947" y="1563245"/>
                        <a:pt x="89875" y="1803280"/>
                        <a:pt x="152243" y="1986614"/>
                      </a:cubicBezTo>
                      <a:cubicBezTo>
                        <a:pt x="214611" y="2169948"/>
                        <a:pt x="320448" y="2326821"/>
                        <a:pt x="379036" y="2451563"/>
                      </a:cubicBezTo>
                      <a:cubicBezTo>
                        <a:pt x="437624" y="2576305"/>
                        <a:pt x="467863" y="2555514"/>
                        <a:pt x="503772" y="2735068"/>
                      </a:cubicBezTo>
                      <a:cubicBezTo>
                        <a:pt x="539681" y="2914622"/>
                        <a:pt x="562360" y="3262389"/>
                        <a:pt x="594489" y="3528884"/>
                      </a:cubicBezTo>
                      <a:cubicBezTo>
                        <a:pt x="626618" y="3795379"/>
                        <a:pt x="654967" y="4063765"/>
                        <a:pt x="696546" y="4334040"/>
                      </a:cubicBezTo>
                      <a:cubicBezTo>
                        <a:pt x="738125" y="4604315"/>
                        <a:pt x="775923" y="4912391"/>
                        <a:pt x="843961" y="5150536"/>
                      </a:cubicBezTo>
                      <a:cubicBezTo>
                        <a:pt x="911999" y="5388681"/>
                        <a:pt x="1000826" y="5617375"/>
                        <a:pt x="1104773" y="5762908"/>
                      </a:cubicBezTo>
                      <a:cubicBezTo>
                        <a:pt x="1208720" y="5908441"/>
                        <a:pt x="1354245" y="5999163"/>
                        <a:pt x="1467641" y="6023733"/>
                      </a:cubicBezTo>
                      <a:cubicBezTo>
                        <a:pt x="1581037" y="6048303"/>
                        <a:pt x="1701994" y="5985933"/>
                        <a:pt x="1785151" y="5910331"/>
                      </a:cubicBezTo>
                      <a:cubicBezTo>
                        <a:pt x="1868308" y="5834729"/>
                        <a:pt x="1926896" y="5721327"/>
                        <a:pt x="1966585" y="5570124"/>
                      </a:cubicBezTo>
                      <a:cubicBezTo>
                        <a:pt x="2006274" y="5418921"/>
                        <a:pt x="2021393" y="5163766"/>
                        <a:pt x="2023283" y="5003113"/>
                      </a:cubicBezTo>
                      <a:cubicBezTo>
                        <a:pt x="2025173" y="4842460"/>
                        <a:pt x="1974145" y="4742288"/>
                        <a:pt x="1977925" y="4606205"/>
                      </a:cubicBezTo>
                      <a:cubicBezTo>
                        <a:pt x="1981705" y="4470122"/>
                        <a:pt x="2015724" y="4313250"/>
                        <a:pt x="2045963" y="4186617"/>
                      </a:cubicBezTo>
                      <a:cubicBezTo>
                        <a:pt x="2076202" y="4059985"/>
                        <a:pt x="2114001" y="3935242"/>
                        <a:pt x="2159359" y="3846410"/>
                      </a:cubicBezTo>
                      <a:cubicBezTo>
                        <a:pt x="2204717" y="3757578"/>
                        <a:pt x="2267086" y="3698987"/>
                        <a:pt x="2318114" y="3653626"/>
                      </a:cubicBezTo>
                      <a:cubicBezTo>
                        <a:pt x="2369142" y="3608265"/>
                        <a:pt x="2410721" y="3589365"/>
                        <a:pt x="2465529" y="3574245"/>
                      </a:cubicBezTo>
                      <a:cubicBezTo>
                        <a:pt x="2520337" y="3559125"/>
                        <a:pt x="2590265" y="3538335"/>
                        <a:pt x="2646963" y="3562905"/>
                      </a:cubicBezTo>
                      <a:cubicBezTo>
                        <a:pt x="2703661" y="3587475"/>
                        <a:pt x="2737681" y="3615826"/>
                        <a:pt x="2794379" y="3676307"/>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7" name="Forme libre 946"/>
                <p:cNvSpPr/>
                <p:nvPr/>
              </p:nvSpPr>
              <p:spPr>
                <a:xfrm>
                  <a:off x="3640024" y="475745"/>
                  <a:ext cx="4475438" cy="5336171"/>
                </a:xfrm>
                <a:custGeom>
                  <a:avLst/>
                  <a:gdLst>
                    <a:gd name="connsiteX0" fmla="*/ 283490 w 4475438"/>
                    <a:gd name="connsiteY0" fmla="*/ 329411 h 5336171"/>
                    <a:gd name="connsiteX1" fmla="*/ 351528 w 4475438"/>
                    <a:gd name="connsiteY1" fmla="*/ 216009 h 5336171"/>
                    <a:gd name="connsiteX2" fmla="*/ 612340 w 4475438"/>
                    <a:gd name="connsiteY2" fmla="*/ 45905 h 5336171"/>
                    <a:gd name="connsiteX3" fmla="*/ 895831 w 4475438"/>
                    <a:gd name="connsiteY3" fmla="*/ 45905 h 5336171"/>
                    <a:gd name="connsiteX4" fmla="*/ 1326737 w 4475438"/>
                    <a:gd name="connsiteY4" fmla="*/ 170648 h 5336171"/>
                    <a:gd name="connsiteX5" fmla="*/ 1723624 w 4475438"/>
                    <a:gd name="connsiteY5" fmla="*/ 442813 h 5336171"/>
                    <a:gd name="connsiteX6" fmla="*/ 2347304 w 4475438"/>
                    <a:gd name="connsiteY6" fmla="*/ 556215 h 5336171"/>
                    <a:gd name="connsiteX7" fmla="*/ 2812230 w 4475438"/>
                    <a:gd name="connsiteY7" fmla="*/ 431473 h 5336171"/>
                    <a:gd name="connsiteX8" fmla="*/ 3197777 w 4475438"/>
                    <a:gd name="connsiteY8" fmla="*/ 216009 h 5336171"/>
                    <a:gd name="connsiteX9" fmla="*/ 3560646 w 4475438"/>
                    <a:gd name="connsiteY9" fmla="*/ 34565 h 5336171"/>
                    <a:gd name="connsiteX10" fmla="*/ 3844137 w 4475438"/>
                    <a:gd name="connsiteY10" fmla="*/ 23225 h 5336171"/>
                    <a:gd name="connsiteX11" fmla="*/ 4241024 w 4475438"/>
                    <a:gd name="connsiteY11" fmla="*/ 284050 h 5336171"/>
                    <a:gd name="connsiteX12" fmla="*/ 4456477 w 4475438"/>
                    <a:gd name="connsiteY12" fmla="*/ 556215 h 5336171"/>
                    <a:gd name="connsiteX13" fmla="*/ 4433798 w 4475438"/>
                    <a:gd name="connsiteY13" fmla="*/ 975804 h 5336171"/>
                    <a:gd name="connsiteX14" fmla="*/ 4184326 w 4475438"/>
                    <a:gd name="connsiteY14" fmla="*/ 1599516 h 5336171"/>
                    <a:gd name="connsiteX15" fmla="*/ 4002892 w 4475438"/>
                    <a:gd name="connsiteY15" fmla="*/ 2177867 h 5336171"/>
                    <a:gd name="connsiteX16" fmla="*/ 3900835 w 4475438"/>
                    <a:gd name="connsiteY16" fmla="*/ 2835600 h 5336171"/>
                    <a:gd name="connsiteX17" fmla="*/ 3810118 w 4475438"/>
                    <a:gd name="connsiteY17" fmla="*/ 3481993 h 5336171"/>
                    <a:gd name="connsiteX18" fmla="*/ 3696721 w 4475438"/>
                    <a:gd name="connsiteY18" fmla="*/ 4173747 h 5336171"/>
                    <a:gd name="connsiteX19" fmla="*/ 3549306 w 4475438"/>
                    <a:gd name="connsiteY19" fmla="*/ 4842820 h 5336171"/>
                    <a:gd name="connsiteX20" fmla="*/ 3424570 w 4475438"/>
                    <a:gd name="connsiteY20" fmla="*/ 5171686 h 5336171"/>
                    <a:gd name="connsiteX21" fmla="*/ 3243136 w 4475438"/>
                    <a:gd name="connsiteY21" fmla="*/ 5319109 h 5336171"/>
                    <a:gd name="connsiteX22" fmla="*/ 3141079 w 4475438"/>
                    <a:gd name="connsiteY22" fmla="*/ 4786119 h 5336171"/>
                    <a:gd name="connsiteX23" fmla="*/ 3163758 w 4475438"/>
                    <a:gd name="connsiteY23" fmla="*/ 4389211 h 5336171"/>
                    <a:gd name="connsiteX24" fmla="*/ 3061702 w 4475438"/>
                    <a:gd name="connsiteY24" fmla="*/ 3674777 h 5336171"/>
                    <a:gd name="connsiteX25" fmla="*/ 2936966 w 4475438"/>
                    <a:gd name="connsiteY25" fmla="*/ 3311890 h 5336171"/>
                    <a:gd name="connsiteX26" fmla="*/ 2653475 w 4475438"/>
                    <a:gd name="connsiteY26" fmla="*/ 2971683 h 5336171"/>
                    <a:gd name="connsiteX27" fmla="*/ 2267927 w 4475438"/>
                    <a:gd name="connsiteY27" fmla="*/ 2846940 h 5336171"/>
                    <a:gd name="connsiteX28" fmla="*/ 1871040 w 4475438"/>
                    <a:gd name="connsiteY28" fmla="*/ 2960343 h 5336171"/>
                    <a:gd name="connsiteX29" fmla="*/ 1553530 w 4475438"/>
                    <a:gd name="connsiteY29" fmla="*/ 3300549 h 5336171"/>
                    <a:gd name="connsiteX30" fmla="*/ 1360756 w 4475438"/>
                    <a:gd name="connsiteY30" fmla="*/ 3890241 h 5336171"/>
                    <a:gd name="connsiteX31" fmla="*/ 1326737 w 4475438"/>
                    <a:gd name="connsiteY31" fmla="*/ 4377871 h 5336171"/>
                    <a:gd name="connsiteX32" fmla="*/ 1349416 w 4475438"/>
                    <a:gd name="connsiteY32" fmla="*/ 4729417 h 5336171"/>
                    <a:gd name="connsiteX33" fmla="*/ 1304058 w 4475438"/>
                    <a:gd name="connsiteY33" fmla="*/ 5149006 h 5336171"/>
                    <a:gd name="connsiteX34" fmla="*/ 1247360 w 4475438"/>
                    <a:gd name="connsiteY34" fmla="*/ 5330449 h 5336171"/>
                    <a:gd name="connsiteX35" fmla="*/ 1020567 w 4475438"/>
                    <a:gd name="connsiteY35" fmla="*/ 5058284 h 5336171"/>
                    <a:gd name="connsiteX36" fmla="*/ 850472 w 4475438"/>
                    <a:gd name="connsiteY36" fmla="*/ 4570654 h 5336171"/>
                    <a:gd name="connsiteX37" fmla="*/ 714397 w 4475438"/>
                    <a:gd name="connsiteY37" fmla="*/ 3572715 h 5336171"/>
                    <a:gd name="connsiteX38" fmla="*/ 657699 w 4475438"/>
                    <a:gd name="connsiteY38" fmla="*/ 3232508 h 5336171"/>
                    <a:gd name="connsiteX39" fmla="*/ 578321 w 4475438"/>
                    <a:gd name="connsiteY39" fmla="*/ 2597455 h 5336171"/>
                    <a:gd name="connsiteX40" fmla="*/ 510283 w 4475438"/>
                    <a:gd name="connsiteY40" fmla="*/ 2223228 h 5336171"/>
                    <a:gd name="connsiteX41" fmla="*/ 362868 w 4475438"/>
                    <a:gd name="connsiteY41" fmla="*/ 1883021 h 5336171"/>
                    <a:gd name="connsiteX42" fmla="*/ 249472 w 4475438"/>
                    <a:gd name="connsiteY42" fmla="*/ 1656217 h 5336171"/>
                    <a:gd name="connsiteX43" fmla="*/ 79377 w 4475438"/>
                    <a:gd name="connsiteY43" fmla="*/ 1293330 h 5336171"/>
                    <a:gd name="connsiteX44" fmla="*/ 0 w 4475438"/>
                    <a:gd name="connsiteY44" fmla="*/ 987144 h 5336171"/>
                    <a:gd name="connsiteX45" fmla="*/ 79377 w 4475438"/>
                    <a:gd name="connsiteY45" fmla="*/ 658277 h 5336171"/>
                    <a:gd name="connsiteX46" fmla="*/ 192773 w 4475438"/>
                    <a:gd name="connsiteY46" fmla="*/ 363432 h 5336171"/>
                    <a:gd name="connsiteX47" fmla="*/ 283490 w 4475438"/>
                    <a:gd name="connsiteY47" fmla="*/ 329411 h 533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475438" h="5336171">
                      <a:moveTo>
                        <a:pt x="283490" y="329411"/>
                      </a:moveTo>
                      <a:cubicBezTo>
                        <a:pt x="309949" y="304841"/>
                        <a:pt x="296720" y="263260"/>
                        <a:pt x="351528" y="216009"/>
                      </a:cubicBezTo>
                      <a:cubicBezTo>
                        <a:pt x="406336" y="168758"/>
                        <a:pt x="521623" y="74256"/>
                        <a:pt x="612340" y="45905"/>
                      </a:cubicBezTo>
                      <a:cubicBezTo>
                        <a:pt x="703057" y="17554"/>
                        <a:pt x="776765" y="25115"/>
                        <a:pt x="895831" y="45905"/>
                      </a:cubicBezTo>
                      <a:cubicBezTo>
                        <a:pt x="1014897" y="66695"/>
                        <a:pt x="1188772" y="104497"/>
                        <a:pt x="1326737" y="170648"/>
                      </a:cubicBezTo>
                      <a:cubicBezTo>
                        <a:pt x="1464703" y="236799"/>
                        <a:pt x="1553530" y="378552"/>
                        <a:pt x="1723624" y="442813"/>
                      </a:cubicBezTo>
                      <a:cubicBezTo>
                        <a:pt x="1893718" y="507074"/>
                        <a:pt x="2165870" y="558105"/>
                        <a:pt x="2347304" y="556215"/>
                      </a:cubicBezTo>
                      <a:cubicBezTo>
                        <a:pt x="2528738" y="554325"/>
                        <a:pt x="2670484" y="488174"/>
                        <a:pt x="2812230" y="431473"/>
                      </a:cubicBezTo>
                      <a:cubicBezTo>
                        <a:pt x="2953976" y="374772"/>
                        <a:pt x="3073041" y="282160"/>
                        <a:pt x="3197777" y="216009"/>
                      </a:cubicBezTo>
                      <a:cubicBezTo>
                        <a:pt x="3322513" y="149858"/>
                        <a:pt x="3452919" y="66696"/>
                        <a:pt x="3560646" y="34565"/>
                      </a:cubicBezTo>
                      <a:cubicBezTo>
                        <a:pt x="3668373" y="2434"/>
                        <a:pt x="3730741" y="-18356"/>
                        <a:pt x="3844137" y="23225"/>
                      </a:cubicBezTo>
                      <a:cubicBezTo>
                        <a:pt x="3957533" y="64806"/>
                        <a:pt x="4138967" y="195218"/>
                        <a:pt x="4241024" y="284050"/>
                      </a:cubicBezTo>
                      <a:cubicBezTo>
                        <a:pt x="4343081" y="372882"/>
                        <a:pt x="4424348" y="440923"/>
                        <a:pt x="4456477" y="556215"/>
                      </a:cubicBezTo>
                      <a:cubicBezTo>
                        <a:pt x="4488606" y="671507"/>
                        <a:pt x="4479157" y="801921"/>
                        <a:pt x="4433798" y="975804"/>
                      </a:cubicBezTo>
                      <a:cubicBezTo>
                        <a:pt x="4388440" y="1149688"/>
                        <a:pt x="4256144" y="1399172"/>
                        <a:pt x="4184326" y="1599516"/>
                      </a:cubicBezTo>
                      <a:cubicBezTo>
                        <a:pt x="4112508" y="1799860"/>
                        <a:pt x="4050140" y="1971853"/>
                        <a:pt x="4002892" y="2177867"/>
                      </a:cubicBezTo>
                      <a:cubicBezTo>
                        <a:pt x="3955644" y="2383881"/>
                        <a:pt x="3932964" y="2618246"/>
                        <a:pt x="3900835" y="2835600"/>
                      </a:cubicBezTo>
                      <a:cubicBezTo>
                        <a:pt x="3868706" y="3052954"/>
                        <a:pt x="3844137" y="3258969"/>
                        <a:pt x="3810118" y="3481993"/>
                      </a:cubicBezTo>
                      <a:cubicBezTo>
                        <a:pt x="3776099" y="3705017"/>
                        <a:pt x="3740190" y="3946943"/>
                        <a:pt x="3696721" y="4173747"/>
                      </a:cubicBezTo>
                      <a:cubicBezTo>
                        <a:pt x="3653252" y="4400551"/>
                        <a:pt x="3594664" y="4676497"/>
                        <a:pt x="3549306" y="4842820"/>
                      </a:cubicBezTo>
                      <a:cubicBezTo>
                        <a:pt x="3503948" y="5009143"/>
                        <a:pt x="3475598" y="5092305"/>
                        <a:pt x="3424570" y="5171686"/>
                      </a:cubicBezTo>
                      <a:cubicBezTo>
                        <a:pt x="3373542" y="5251068"/>
                        <a:pt x="3290384" y="5383370"/>
                        <a:pt x="3243136" y="5319109"/>
                      </a:cubicBezTo>
                      <a:cubicBezTo>
                        <a:pt x="3195888" y="5254848"/>
                        <a:pt x="3154309" y="4941102"/>
                        <a:pt x="3141079" y="4786119"/>
                      </a:cubicBezTo>
                      <a:cubicBezTo>
                        <a:pt x="3127849" y="4631136"/>
                        <a:pt x="3176987" y="4574435"/>
                        <a:pt x="3163758" y="4389211"/>
                      </a:cubicBezTo>
                      <a:cubicBezTo>
                        <a:pt x="3150529" y="4203987"/>
                        <a:pt x="3099501" y="3854330"/>
                        <a:pt x="3061702" y="3674777"/>
                      </a:cubicBezTo>
                      <a:cubicBezTo>
                        <a:pt x="3023903" y="3495224"/>
                        <a:pt x="3005004" y="3429072"/>
                        <a:pt x="2936966" y="3311890"/>
                      </a:cubicBezTo>
                      <a:cubicBezTo>
                        <a:pt x="2868928" y="3194708"/>
                        <a:pt x="2764981" y="3049175"/>
                        <a:pt x="2653475" y="2971683"/>
                      </a:cubicBezTo>
                      <a:cubicBezTo>
                        <a:pt x="2541969" y="2894191"/>
                        <a:pt x="2398333" y="2848830"/>
                        <a:pt x="2267927" y="2846940"/>
                      </a:cubicBezTo>
                      <a:cubicBezTo>
                        <a:pt x="2137521" y="2845050"/>
                        <a:pt x="1990106" y="2884742"/>
                        <a:pt x="1871040" y="2960343"/>
                      </a:cubicBezTo>
                      <a:cubicBezTo>
                        <a:pt x="1751974" y="3035944"/>
                        <a:pt x="1638577" y="3145566"/>
                        <a:pt x="1553530" y="3300549"/>
                      </a:cubicBezTo>
                      <a:cubicBezTo>
                        <a:pt x="1468483" y="3455532"/>
                        <a:pt x="1398555" y="3710687"/>
                        <a:pt x="1360756" y="3890241"/>
                      </a:cubicBezTo>
                      <a:cubicBezTo>
                        <a:pt x="1322957" y="4069795"/>
                        <a:pt x="1328627" y="4238008"/>
                        <a:pt x="1326737" y="4377871"/>
                      </a:cubicBezTo>
                      <a:cubicBezTo>
                        <a:pt x="1324847" y="4517734"/>
                        <a:pt x="1353196" y="4600895"/>
                        <a:pt x="1349416" y="4729417"/>
                      </a:cubicBezTo>
                      <a:cubicBezTo>
                        <a:pt x="1345636" y="4857939"/>
                        <a:pt x="1321067" y="5048834"/>
                        <a:pt x="1304058" y="5149006"/>
                      </a:cubicBezTo>
                      <a:cubicBezTo>
                        <a:pt x="1287049" y="5249178"/>
                        <a:pt x="1294608" y="5345569"/>
                        <a:pt x="1247360" y="5330449"/>
                      </a:cubicBezTo>
                      <a:cubicBezTo>
                        <a:pt x="1200112" y="5315329"/>
                        <a:pt x="1086715" y="5184916"/>
                        <a:pt x="1020567" y="5058284"/>
                      </a:cubicBezTo>
                      <a:cubicBezTo>
                        <a:pt x="954419" y="4931652"/>
                        <a:pt x="901500" y="4818249"/>
                        <a:pt x="850472" y="4570654"/>
                      </a:cubicBezTo>
                      <a:cubicBezTo>
                        <a:pt x="799444" y="4323059"/>
                        <a:pt x="746526" y="3795739"/>
                        <a:pt x="714397" y="3572715"/>
                      </a:cubicBezTo>
                      <a:cubicBezTo>
                        <a:pt x="682268" y="3349691"/>
                        <a:pt x="680378" y="3395051"/>
                        <a:pt x="657699" y="3232508"/>
                      </a:cubicBezTo>
                      <a:cubicBezTo>
                        <a:pt x="635020" y="3069965"/>
                        <a:pt x="602890" y="2765668"/>
                        <a:pt x="578321" y="2597455"/>
                      </a:cubicBezTo>
                      <a:cubicBezTo>
                        <a:pt x="553752" y="2429242"/>
                        <a:pt x="546192" y="2342300"/>
                        <a:pt x="510283" y="2223228"/>
                      </a:cubicBezTo>
                      <a:cubicBezTo>
                        <a:pt x="474374" y="2104156"/>
                        <a:pt x="406336" y="1977523"/>
                        <a:pt x="362868" y="1883021"/>
                      </a:cubicBezTo>
                      <a:cubicBezTo>
                        <a:pt x="319400" y="1788519"/>
                        <a:pt x="296721" y="1754499"/>
                        <a:pt x="249472" y="1656217"/>
                      </a:cubicBezTo>
                      <a:cubicBezTo>
                        <a:pt x="202223" y="1557935"/>
                        <a:pt x="120956" y="1404842"/>
                        <a:pt x="79377" y="1293330"/>
                      </a:cubicBezTo>
                      <a:cubicBezTo>
                        <a:pt x="37798" y="1181818"/>
                        <a:pt x="0" y="1092986"/>
                        <a:pt x="0" y="987144"/>
                      </a:cubicBezTo>
                      <a:cubicBezTo>
                        <a:pt x="0" y="881302"/>
                        <a:pt x="47248" y="762229"/>
                        <a:pt x="79377" y="658277"/>
                      </a:cubicBezTo>
                      <a:cubicBezTo>
                        <a:pt x="111506" y="554325"/>
                        <a:pt x="158754" y="418243"/>
                        <a:pt x="192773" y="363432"/>
                      </a:cubicBezTo>
                      <a:cubicBezTo>
                        <a:pt x="226792" y="308621"/>
                        <a:pt x="257031" y="353981"/>
                        <a:pt x="283490" y="329411"/>
                      </a:cubicBezTo>
                      <a:close/>
                    </a:path>
                  </a:pathLst>
                </a:cu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8" name="Rectangle à coins arrondis 947"/>
                <p:cNvSpPr/>
                <p:nvPr/>
              </p:nvSpPr>
              <p:spPr>
                <a:xfrm rot="844582">
                  <a:off x="2857172" y="641607"/>
                  <a:ext cx="1021949" cy="894133"/>
                </a:xfrm>
                <a:prstGeom prst="roundRect">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9" name="Opération manuelle 948"/>
                <p:cNvSpPr/>
                <p:nvPr/>
              </p:nvSpPr>
              <p:spPr>
                <a:xfrm rot="17189884">
                  <a:off x="3636303" y="1001179"/>
                  <a:ext cx="914400" cy="612648"/>
                </a:xfrm>
                <a:prstGeom prst="flowChartManualOperation">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0" name="Processus 949"/>
                <p:cNvSpPr/>
                <p:nvPr/>
              </p:nvSpPr>
              <p:spPr>
                <a:xfrm rot="777223">
                  <a:off x="3201010" y="1542223"/>
                  <a:ext cx="278708" cy="612648"/>
                </a:xfrm>
                <a:prstGeom prst="flowChartProcess">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1" name="Forme libre 950"/>
                <p:cNvSpPr/>
                <p:nvPr/>
              </p:nvSpPr>
              <p:spPr>
                <a:xfrm>
                  <a:off x="4342905" y="1278606"/>
                  <a:ext cx="483172" cy="232106"/>
                </a:xfrm>
                <a:custGeom>
                  <a:avLst/>
                  <a:gdLst>
                    <a:gd name="connsiteX0" fmla="*/ 56874 w 483172"/>
                    <a:gd name="connsiteY0" fmla="*/ 2839 h 232106"/>
                    <a:gd name="connsiteX1" fmla="*/ 260987 w 483172"/>
                    <a:gd name="connsiteY1" fmla="*/ 82221 h 232106"/>
                    <a:gd name="connsiteX2" fmla="*/ 476440 w 483172"/>
                    <a:gd name="connsiteY2" fmla="*/ 161602 h 232106"/>
                    <a:gd name="connsiteX3" fmla="*/ 408402 w 483172"/>
                    <a:gd name="connsiteY3" fmla="*/ 229644 h 232106"/>
                    <a:gd name="connsiteX4" fmla="*/ 204289 w 483172"/>
                    <a:gd name="connsiteY4" fmla="*/ 218303 h 232106"/>
                    <a:gd name="connsiteX5" fmla="*/ 45534 w 483172"/>
                    <a:gd name="connsiteY5" fmla="*/ 206963 h 232106"/>
                    <a:gd name="connsiteX6" fmla="*/ 175 w 483172"/>
                    <a:gd name="connsiteY6" fmla="*/ 206963 h 232106"/>
                    <a:gd name="connsiteX7" fmla="*/ 56874 w 483172"/>
                    <a:gd name="connsiteY7" fmla="*/ 2839 h 232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172" h="232106">
                      <a:moveTo>
                        <a:pt x="56874" y="2839"/>
                      </a:moveTo>
                      <a:cubicBezTo>
                        <a:pt x="100343" y="-17951"/>
                        <a:pt x="260987" y="82221"/>
                        <a:pt x="260987" y="82221"/>
                      </a:cubicBezTo>
                      <a:cubicBezTo>
                        <a:pt x="330915" y="108682"/>
                        <a:pt x="451871" y="137032"/>
                        <a:pt x="476440" y="161602"/>
                      </a:cubicBezTo>
                      <a:cubicBezTo>
                        <a:pt x="501009" y="186173"/>
                        <a:pt x="453760" y="220194"/>
                        <a:pt x="408402" y="229644"/>
                      </a:cubicBezTo>
                      <a:cubicBezTo>
                        <a:pt x="363044" y="239094"/>
                        <a:pt x="204289" y="218303"/>
                        <a:pt x="204289" y="218303"/>
                      </a:cubicBezTo>
                      <a:lnTo>
                        <a:pt x="45534" y="206963"/>
                      </a:lnTo>
                      <a:cubicBezTo>
                        <a:pt x="11515" y="205073"/>
                        <a:pt x="-1715" y="239094"/>
                        <a:pt x="175" y="206963"/>
                      </a:cubicBezTo>
                      <a:cubicBezTo>
                        <a:pt x="2065" y="174832"/>
                        <a:pt x="13405" y="23629"/>
                        <a:pt x="56874" y="2839"/>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2" name="Forme libre 951"/>
                <p:cNvSpPr/>
                <p:nvPr/>
              </p:nvSpPr>
              <p:spPr>
                <a:xfrm>
                  <a:off x="2232995" y="1755931"/>
                  <a:ext cx="1335255" cy="3573974"/>
                </a:xfrm>
                <a:custGeom>
                  <a:avLst/>
                  <a:gdLst>
                    <a:gd name="connsiteX0" fmla="*/ 862726 w 1335255"/>
                    <a:gd name="connsiteY0" fmla="*/ 1804 h 3573974"/>
                    <a:gd name="connsiteX1" fmla="*/ 1032821 w 1335255"/>
                    <a:gd name="connsiteY1" fmla="*/ 47164 h 3573974"/>
                    <a:gd name="connsiteX2" fmla="*/ 1214255 w 1335255"/>
                    <a:gd name="connsiteY2" fmla="*/ 69845 h 3573974"/>
                    <a:gd name="connsiteX3" fmla="*/ 1327651 w 1335255"/>
                    <a:gd name="connsiteY3" fmla="*/ 137886 h 3573974"/>
                    <a:gd name="connsiteX4" fmla="*/ 1282293 w 1335255"/>
                    <a:gd name="connsiteY4" fmla="*/ 852320 h 3573974"/>
                    <a:gd name="connsiteX5" fmla="*/ 942103 w 1335255"/>
                    <a:gd name="connsiteY5" fmla="*/ 2371910 h 3573974"/>
                    <a:gd name="connsiteX6" fmla="*/ 613254 w 1335255"/>
                    <a:gd name="connsiteY6" fmla="*/ 3313149 h 3573974"/>
                    <a:gd name="connsiteX7" fmla="*/ 533876 w 1335255"/>
                    <a:gd name="connsiteY7" fmla="*/ 3517273 h 3573974"/>
                    <a:gd name="connsiteX8" fmla="*/ 488518 w 1335255"/>
                    <a:gd name="connsiteY8" fmla="*/ 3573974 h 3573974"/>
                    <a:gd name="connsiteX9" fmla="*/ 159668 w 1335255"/>
                    <a:gd name="connsiteY9" fmla="*/ 3517273 h 3573974"/>
                    <a:gd name="connsiteX10" fmla="*/ 34932 w 1335255"/>
                    <a:gd name="connsiteY10" fmla="*/ 3494592 h 3573974"/>
                    <a:gd name="connsiteX11" fmla="*/ 12253 w 1335255"/>
                    <a:gd name="connsiteY11" fmla="*/ 3120365 h 3573974"/>
                    <a:gd name="connsiteX12" fmla="*/ 205027 w 1335255"/>
                    <a:gd name="connsiteY12" fmla="*/ 1906961 h 3573974"/>
                    <a:gd name="connsiteX13" fmla="*/ 488518 w 1335255"/>
                    <a:gd name="connsiteY13" fmla="*/ 909021 h 3573974"/>
                    <a:gd name="connsiteX14" fmla="*/ 635933 w 1335255"/>
                    <a:gd name="connsiteY14" fmla="*/ 421392 h 3573974"/>
                    <a:gd name="connsiteX15" fmla="*/ 760669 w 1335255"/>
                    <a:gd name="connsiteY15" fmla="*/ 115206 h 3573974"/>
                    <a:gd name="connsiteX16" fmla="*/ 862726 w 1335255"/>
                    <a:gd name="connsiteY16" fmla="*/ 1804 h 357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35255" h="3573974">
                      <a:moveTo>
                        <a:pt x="862726" y="1804"/>
                      </a:moveTo>
                      <a:cubicBezTo>
                        <a:pt x="908085" y="-9536"/>
                        <a:pt x="974233" y="35824"/>
                        <a:pt x="1032821" y="47164"/>
                      </a:cubicBezTo>
                      <a:cubicBezTo>
                        <a:pt x="1091409" y="58504"/>
                        <a:pt x="1165117" y="54725"/>
                        <a:pt x="1214255" y="69845"/>
                      </a:cubicBezTo>
                      <a:cubicBezTo>
                        <a:pt x="1263393" y="84965"/>
                        <a:pt x="1316311" y="7474"/>
                        <a:pt x="1327651" y="137886"/>
                      </a:cubicBezTo>
                      <a:cubicBezTo>
                        <a:pt x="1338991" y="268298"/>
                        <a:pt x="1346551" y="479983"/>
                        <a:pt x="1282293" y="852320"/>
                      </a:cubicBezTo>
                      <a:cubicBezTo>
                        <a:pt x="1218035" y="1224657"/>
                        <a:pt x="1053609" y="1961772"/>
                        <a:pt x="942103" y="2371910"/>
                      </a:cubicBezTo>
                      <a:cubicBezTo>
                        <a:pt x="830597" y="2782048"/>
                        <a:pt x="681292" y="3122255"/>
                        <a:pt x="613254" y="3313149"/>
                      </a:cubicBezTo>
                      <a:cubicBezTo>
                        <a:pt x="545216" y="3504043"/>
                        <a:pt x="554665" y="3473802"/>
                        <a:pt x="533876" y="3517273"/>
                      </a:cubicBezTo>
                      <a:cubicBezTo>
                        <a:pt x="513087" y="3560744"/>
                        <a:pt x="550886" y="3573974"/>
                        <a:pt x="488518" y="3573974"/>
                      </a:cubicBezTo>
                      <a:cubicBezTo>
                        <a:pt x="426150" y="3573974"/>
                        <a:pt x="159668" y="3517273"/>
                        <a:pt x="159668" y="3517273"/>
                      </a:cubicBezTo>
                      <a:cubicBezTo>
                        <a:pt x="84070" y="3504043"/>
                        <a:pt x="59501" y="3560743"/>
                        <a:pt x="34932" y="3494592"/>
                      </a:cubicBezTo>
                      <a:cubicBezTo>
                        <a:pt x="10363" y="3428441"/>
                        <a:pt x="-16096" y="3384970"/>
                        <a:pt x="12253" y="3120365"/>
                      </a:cubicBezTo>
                      <a:cubicBezTo>
                        <a:pt x="40602" y="2855760"/>
                        <a:pt x="125649" y="2275518"/>
                        <a:pt x="205027" y="1906961"/>
                      </a:cubicBezTo>
                      <a:cubicBezTo>
                        <a:pt x="284404" y="1538404"/>
                        <a:pt x="416700" y="1156616"/>
                        <a:pt x="488518" y="909021"/>
                      </a:cubicBezTo>
                      <a:cubicBezTo>
                        <a:pt x="560336" y="661426"/>
                        <a:pt x="590575" y="553694"/>
                        <a:pt x="635933" y="421392"/>
                      </a:cubicBezTo>
                      <a:cubicBezTo>
                        <a:pt x="681291" y="289090"/>
                        <a:pt x="724760" y="190807"/>
                        <a:pt x="760669" y="115206"/>
                      </a:cubicBezTo>
                      <a:cubicBezTo>
                        <a:pt x="796578" y="39605"/>
                        <a:pt x="817367" y="13144"/>
                        <a:pt x="862726" y="1804"/>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3" name="Ellipse 952"/>
                <p:cNvSpPr/>
                <p:nvPr/>
              </p:nvSpPr>
              <p:spPr>
                <a:xfrm>
                  <a:off x="6690387" y="1036447"/>
                  <a:ext cx="2256588" cy="2233922"/>
                </a:xfrm>
                <a:prstGeom prst="ellipse">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945" name="ZoneTexte 944"/>
              <p:cNvSpPr txBox="1"/>
              <p:nvPr/>
            </p:nvSpPr>
            <p:spPr>
              <a:xfrm>
                <a:off x="6125086" y="2083478"/>
                <a:ext cx="2122871" cy="2466421"/>
              </a:xfrm>
              <a:prstGeom prst="rect">
                <a:avLst/>
              </a:prstGeom>
              <a:noFill/>
            </p:spPr>
            <p:txBody>
              <a:bodyPr wrap="none" rtlCol="0">
                <a:spAutoFit/>
              </a:bodyPr>
              <a:lstStyle/>
              <a:p>
                <a:r>
                  <a:rPr lang="en-GB" sz="1600" dirty="0">
                    <a:solidFill>
                      <a:schemeClr val="bg1"/>
                    </a:solidFill>
                    <a:latin typeface="Zapf Dingbats"/>
                    <a:ea typeface="Zapf Dingbats"/>
                    <a:cs typeface="Zapf Dingbats"/>
                    <a:sym typeface="Zapf Dingbats"/>
                  </a:rPr>
                  <a:t>✓</a:t>
                </a:r>
                <a:endParaRPr lang="en-GB" sz="1600" dirty="0">
                  <a:solidFill>
                    <a:schemeClr val="bg1"/>
                  </a:solidFill>
                </a:endParaRPr>
              </a:p>
            </p:txBody>
          </p:sp>
        </p:grpSp>
        <p:grpSp>
          <p:nvGrpSpPr>
            <p:cNvPr id="892" name="Grouper 891"/>
            <p:cNvGrpSpPr/>
            <p:nvPr/>
          </p:nvGrpSpPr>
          <p:grpSpPr>
            <a:xfrm>
              <a:off x="2382160" y="2332166"/>
              <a:ext cx="711924" cy="748767"/>
              <a:chOff x="2035892" y="-1857"/>
              <a:chExt cx="5414563" cy="6024915"/>
            </a:xfrm>
          </p:grpSpPr>
          <p:sp>
            <p:nvSpPr>
              <p:cNvPr id="938" name="Bouée 937"/>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939" name="Rectangle 938"/>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0" name="Rectangle 939"/>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1" name="Forme libre 940"/>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2" name="Forme libre 941"/>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3" name="Forme libre 942"/>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893" name="Grouper 892"/>
            <p:cNvGrpSpPr/>
            <p:nvPr/>
          </p:nvGrpSpPr>
          <p:grpSpPr>
            <a:xfrm>
              <a:off x="3399943" y="2241263"/>
              <a:ext cx="821537" cy="862539"/>
              <a:chOff x="3119143" y="369136"/>
              <a:chExt cx="2425002" cy="2659327"/>
            </a:xfrm>
          </p:grpSpPr>
          <p:grpSp>
            <p:nvGrpSpPr>
              <p:cNvPr id="934" name="Grouper 933"/>
              <p:cNvGrpSpPr/>
              <p:nvPr/>
            </p:nvGrpSpPr>
            <p:grpSpPr>
              <a:xfrm>
                <a:off x="3119143" y="369136"/>
                <a:ext cx="2425002" cy="2659327"/>
                <a:chOff x="3119143" y="369136"/>
                <a:chExt cx="2425002" cy="2659327"/>
              </a:xfrm>
            </p:grpSpPr>
            <p:sp>
              <p:nvSpPr>
                <p:cNvPr id="936" name="Forme libre 935"/>
                <p:cNvSpPr/>
                <p:nvPr/>
              </p:nvSpPr>
              <p:spPr>
                <a:xfrm>
                  <a:off x="3119143" y="369136"/>
                  <a:ext cx="2425002" cy="2659327"/>
                </a:xfrm>
                <a:custGeom>
                  <a:avLst/>
                  <a:gdLst>
                    <a:gd name="connsiteX0" fmla="*/ 615959 w 2425002"/>
                    <a:gd name="connsiteY0" fmla="*/ 205854 h 2659327"/>
                    <a:gd name="connsiteX1" fmla="*/ 465955 w 2425002"/>
                    <a:gd name="connsiteY1" fmla="*/ 360851 h 2659327"/>
                    <a:gd name="connsiteX2" fmla="*/ 325951 w 2425002"/>
                    <a:gd name="connsiteY2" fmla="*/ 555847 h 2659327"/>
                    <a:gd name="connsiteX3" fmla="*/ 250949 w 2425002"/>
                    <a:gd name="connsiteY3" fmla="*/ 790843 h 2659327"/>
                    <a:gd name="connsiteX4" fmla="*/ 205948 w 2425002"/>
                    <a:gd name="connsiteY4" fmla="*/ 960840 h 2659327"/>
                    <a:gd name="connsiteX5" fmla="*/ 215948 w 2425002"/>
                    <a:gd name="connsiteY5" fmla="*/ 1055838 h 2659327"/>
                    <a:gd name="connsiteX6" fmla="*/ 260949 w 2425002"/>
                    <a:gd name="connsiteY6" fmla="*/ 1130837 h 2659327"/>
                    <a:gd name="connsiteX7" fmla="*/ 200948 w 2425002"/>
                    <a:gd name="connsiteY7" fmla="*/ 1230835 h 2659327"/>
                    <a:gd name="connsiteX8" fmla="*/ 95945 w 2425002"/>
                    <a:gd name="connsiteY8" fmla="*/ 1385832 h 2659327"/>
                    <a:gd name="connsiteX9" fmla="*/ 15943 w 2425002"/>
                    <a:gd name="connsiteY9" fmla="*/ 1505830 h 2659327"/>
                    <a:gd name="connsiteX10" fmla="*/ 942 w 2425002"/>
                    <a:gd name="connsiteY10" fmla="*/ 1530829 h 2659327"/>
                    <a:gd name="connsiteX11" fmla="*/ 30943 w 2425002"/>
                    <a:gd name="connsiteY11" fmla="*/ 1590828 h 2659327"/>
                    <a:gd name="connsiteX12" fmla="*/ 135946 w 2425002"/>
                    <a:gd name="connsiteY12" fmla="*/ 1635827 h 2659327"/>
                    <a:gd name="connsiteX13" fmla="*/ 185947 w 2425002"/>
                    <a:gd name="connsiteY13" fmla="*/ 1665827 h 2659327"/>
                    <a:gd name="connsiteX14" fmla="*/ 170947 w 2425002"/>
                    <a:gd name="connsiteY14" fmla="*/ 1715826 h 2659327"/>
                    <a:gd name="connsiteX15" fmla="*/ 145946 w 2425002"/>
                    <a:gd name="connsiteY15" fmla="*/ 1790825 h 2659327"/>
                    <a:gd name="connsiteX16" fmla="*/ 170947 w 2425002"/>
                    <a:gd name="connsiteY16" fmla="*/ 1815824 h 2659327"/>
                    <a:gd name="connsiteX17" fmla="*/ 265950 w 2425002"/>
                    <a:gd name="connsiteY17" fmla="*/ 1835824 h 2659327"/>
                    <a:gd name="connsiteX18" fmla="*/ 225948 w 2425002"/>
                    <a:gd name="connsiteY18" fmla="*/ 1865823 h 2659327"/>
                    <a:gd name="connsiteX19" fmla="*/ 170947 w 2425002"/>
                    <a:gd name="connsiteY19" fmla="*/ 1885823 h 2659327"/>
                    <a:gd name="connsiteX20" fmla="*/ 240949 w 2425002"/>
                    <a:gd name="connsiteY20" fmla="*/ 1975821 h 2659327"/>
                    <a:gd name="connsiteX21" fmla="*/ 250949 w 2425002"/>
                    <a:gd name="connsiteY21" fmla="*/ 1990821 h 2659327"/>
                    <a:gd name="connsiteX22" fmla="*/ 220948 w 2425002"/>
                    <a:gd name="connsiteY22" fmla="*/ 2070820 h 2659327"/>
                    <a:gd name="connsiteX23" fmla="*/ 210948 w 2425002"/>
                    <a:gd name="connsiteY23" fmla="*/ 2180818 h 2659327"/>
                    <a:gd name="connsiteX24" fmla="*/ 270950 w 2425002"/>
                    <a:gd name="connsiteY24" fmla="*/ 2305815 h 2659327"/>
                    <a:gd name="connsiteX25" fmla="*/ 500956 w 2425002"/>
                    <a:gd name="connsiteY25" fmla="*/ 2330815 h 2659327"/>
                    <a:gd name="connsiteX26" fmla="*/ 685961 w 2425002"/>
                    <a:gd name="connsiteY26" fmla="*/ 2300815 h 2659327"/>
                    <a:gd name="connsiteX27" fmla="*/ 770963 w 2425002"/>
                    <a:gd name="connsiteY27" fmla="*/ 2340815 h 2659327"/>
                    <a:gd name="connsiteX28" fmla="*/ 795964 w 2425002"/>
                    <a:gd name="connsiteY28" fmla="*/ 2505812 h 2659327"/>
                    <a:gd name="connsiteX29" fmla="*/ 800964 w 2425002"/>
                    <a:gd name="connsiteY29" fmla="*/ 2645809 h 2659327"/>
                    <a:gd name="connsiteX30" fmla="*/ 1105973 w 2425002"/>
                    <a:gd name="connsiteY30" fmla="*/ 2630809 h 2659327"/>
                    <a:gd name="connsiteX31" fmla="*/ 1460982 w 2425002"/>
                    <a:gd name="connsiteY31" fmla="*/ 2650809 h 2659327"/>
                    <a:gd name="connsiteX32" fmla="*/ 1785991 w 2425002"/>
                    <a:gd name="connsiteY32" fmla="*/ 2650809 h 2659327"/>
                    <a:gd name="connsiteX33" fmla="*/ 2010997 w 2425002"/>
                    <a:gd name="connsiteY33" fmla="*/ 2650809 h 2659327"/>
                    <a:gd name="connsiteX34" fmla="*/ 2090999 w 2425002"/>
                    <a:gd name="connsiteY34" fmla="*/ 2650809 h 2659327"/>
                    <a:gd name="connsiteX35" fmla="*/ 2045998 w 2425002"/>
                    <a:gd name="connsiteY35" fmla="*/ 2535811 h 2659327"/>
                    <a:gd name="connsiteX36" fmla="*/ 1965996 w 2425002"/>
                    <a:gd name="connsiteY36" fmla="*/ 2315815 h 2659327"/>
                    <a:gd name="connsiteX37" fmla="*/ 1965996 w 2425002"/>
                    <a:gd name="connsiteY37" fmla="*/ 2155818 h 2659327"/>
                    <a:gd name="connsiteX38" fmla="*/ 1965996 w 2425002"/>
                    <a:gd name="connsiteY38" fmla="*/ 2005821 h 2659327"/>
                    <a:gd name="connsiteX39" fmla="*/ 2025998 w 2425002"/>
                    <a:gd name="connsiteY39" fmla="*/ 1820824 h 2659327"/>
                    <a:gd name="connsiteX40" fmla="*/ 2166001 w 2425002"/>
                    <a:gd name="connsiteY40" fmla="*/ 1615828 h 2659327"/>
                    <a:gd name="connsiteX41" fmla="*/ 2306005 w 2425002"/>
                    <a:gd name="connsiteY41" fmla="*/ 1450831 h 2659327"/>
                    <a:gd name="connsiteX42" fmla="*/ 2406008 w 2425002"/>
                    <a:gd name="connsiteY42" fmla="*/ 1140836 h 2659327"/>
                    <a:gd name="connsiteX43" fmla="*/ 2416008 w 2425002"/>
                    <a:gd name="connsiteY43" fmla="*/ 845842 h 2659327"/>
                    <a:gd name="connsiteX44" fmla="*/ 2306005 w 2425002"/>
                    <a:gd name="connsiteY44" fmla="*/ 480849 h 2659327"/>
                    <a:gd name="connsiteX45" fmla="*/ 2090999 w 2425002"/>
                    <a:gd name="connsiteY45" fmla="*/ 230853 h 2659327"/>
                    <a:gd name="connsiteX46" fmla="*/ 1735990 w 2425002"/>
                    <a:gd name="connsiteY46" fmla="*/ 40857 h 2659327"/>
                    <a:gd name="connsiteX47" fmla="*/ 1200975 w 2425002"/>
                    <a:gd name="connsiteY47" fmla="*/ 857 h 2659327"/>
                    <a:gd name="connsiteX48" fmla="*/ 870966 w 2425002"/>
                    <a:gd name="connsiteY48" fmla="*/ 60856 h 2659327"/>
                    <a:gd name="connsiteX49" fmla="*/ 615959 w 2425002"/>
                    <a:gd name="connsiteY49" fmla="*/ 205854 h 2659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425002" h="2659327">
                      <a:moveTo>
                        <a:pt x="615959" y="205854"/>
                      </a:moveTo>
                      <a:cubicBezTo>
                        <a:pt x="548457" y="255853"/>
                        <a:pt x="514290" y="302519"/>
                        <a:pt x="465955" y="360851"/>
                      </a:cubicBezTo>
                      <a:cubicBezTo>
                        <a:pt x="417620" y="419183"/>
                        <a:pt x="361785" y="484182"/>
                        <a:pt x="325951" y="555847"/>
                      </a:cubicBezTo>
                      <a:cubicBezTo>
                        <a:pt x="290117" y="627512"/>
                        <a:pt x="270949" y="723344"/>
                        <a:pt x="250949" y="790843"/>
                      </a:cubicBezTo>
                      <a:cubicBezTo>
                        <a:pt x="230949" y="858342"/>
                        <a:pt x="211781" y="916674"/>
                        <a:pt x="205948" y="960840"/>
                      </a:cubicBezTo>
                      <a:cubicBezTo>
                        <a:pt x="200115" y="1005006"/>
                        <a:pt x="206781" y="1027505"/>
                        <a:pt x="215948" y="1055838"/>
                      </a:cubicBezTo>
                      <a:cubicBezTo>
                        <a:pt x="225115" y="1084171"/>
                        <a:pt x="263449" y="1101671"/>
                        <a:pt x="260949" y="1130837"/>
                      </a:cubicBezTo>
                      <a:cubicBezTo>
                        <a:pt x="258449" y="1160003"/>
                        <a:pt x="228449" y="1188336"/>
                        <a:pt x="200948" y="1230835"/>
                      </a:cubicBezTo>
                      <a:cubicBezTo>
                        <a:pt x="173447" y="1273334"/>
                        <a:pt x="126779" y="1340000"/>
                        <a:pt x="95945" y="1385832"/>
                      </a:cubicBezTo>
                      <a:cubicBezTo>
                        <a:pt x="65111" y="1431665"/>
                        <a:pt x="31777" y="1481664"/>
                        <a:pt x="15943" y="1505830"/>
                      </a:cubicBezTo>
                      <a:cubicBezTo>
                        <a:pt x="109" y="1529996"/>
                        <a:pt x="-1558" y="1516663"/>
                        <a:pt x="942" y="1530829"/>
                      </a:cubicBezTo>
                      <a:cubicBezTo>
                        <a:pt x="3442" y="1544995"/>
                        <a:pt x="8442" y="1573328"/>
                        <a:pt x="30943" y="1590828"/>
                      </a:cubicBezTo>
                      <a:cubicBezTo>
                        <a:pt x="53444" y="1608328"/>
                        <a:pt x="110112" y="1623327"/>
                        <a:pt x="135946" y="1635827"/>
                      </a:cubicBezTo>
                      <a:cubicBezTo>
                        <a:pt x="161780" y="1648327"/>
                        <a:pt x="180113" y="1652494"/>
                        <a:pt x="185947" y="1665827"/>
                      </a:cubicBezTo>
                      <a:cubicBezTo>
                        <a:pt x="191780" y="1679160"/>
                        <a:pt x="177614" y="1694993"/>
                        <a:pt x="170947" y="1715826"/>
                      </a:cubicBezTo>
                      <a:cubicBezTo>
                        <a:pt x="164280" y="1736659"/>
                        <a:pt x="145946" y="1774159"/>
                        <a:pt x="145946" y="1790825"/>
                      </a:cubicBezTo>
                      <a:cubicBezTo>
                        <a:pt x="145946" y="1807491"/>
                        <a:pt x="150946" y="1808324"/>
                        <a:pt x="170947" y="1815824"/>
                      </a:cubicBezTo>
                      <a:cubicBezTo>
                        <a:pt x="190948" y="1823324"/>
                        <a:pt x="256783" y="1827491"/>
                        <a:pt x="265950" y="1835824"/>
                      </a:cubicBezTo>
                      <a:cubicBezTo>
                        <a:pt x="275117" y="1844157"/>
                        <a:pt x="241782" y="1857490"/>
                        <a:pt x="225948" y="1865823"/>
                      </a:cubicBezTo>
                      <a:cubicBezTo>
                        <a:pt x="210114" y="1874156"/>
                        <a:pt x="168447" y="1867490"/>
                        <a:pt x="170947" y="1885823"/>
                      </a:cubicBezTo>
                      <a:cubicBezTo>
                        <a:pt x="173447" y="1904156"/>
                        <a:pt x="227615" y="1958321"/>
                        <a:pt x="240949" y="1975821"/>
                      </a:cubicBezTo>
                      <a:cubicBezTo>
                        <a:pt x="254283" y="1993321"/>
                        <a:pt x="254282" y="1974988"/>
                        <a:pt x="250949" y="1990821"/>
                      </a:cubicBezTo>
                      <a:cubicBezTo>
                        <a:pt x="247615" y="2006654"/>
                        <a:pt x="227615" y="2039154"/>
                        <a:pt x="220948" y="2070820"/>
                      </a:cubicBezTo>
                      <a:cubicBezTo>
                        <a:pt x="214281" y="2102486"/>
                        <a:pt x="202614" y="2141652"/>
                        <a:pt x="210948" y="2180818"/>
                      </a:cubicBezTo>
                      <a:cubicBezTo>
                        <a:pt x="219282" y="2219984"/>
                        <a:pt x="222615" y="2280816"/>
                        <a:pt x="270950" y="2305815"/>
                      </a:cubicBezTo>
                      <a:cubicBezTo>
                        <a:pt x="319285" y="2330815"/>
                        <a:pt x="431788" y="2331648"/>
                        <a:pt x="500956" y="2330815"/>
                      </a:cubicBezTo>
                      <a:cubicBezTo>
                        <a:pt x="570124" y="2329982"/>
                        <a:pt x="640960" y="2299148"/>
                        <a:pt x="685961" y="2300815"/>
                      </a:cubicBezTo>
                      <a:cubicBezTo>
                        <a:pt x="730962" y="2302482"/>
                        <a:pt x="752629" y="2306649"/>
                        <a:pt x="770963" y="2340815"/>
                      </a:cubicBezTo>
                      <a:cubicBezTo>
                        <a:pt x="789297" y="2374981"/>
                        <a:pt x="790964" y="2454980"/>
                        <a:pt x="795964" y="2505812"/>
                      </a:cubicBezTo>
                      <a:cubicBezTo>
                        <a:pt x="800964" y="2556644"/>
                        <a:pt x="749296" y="2624976"/>
                        <a:pt x="800964" y="2645809"/>
                      </a:cubicBezTo>
                      <a:cubicBezTo>
                        <a:pt x="852632" y="2666642"/>
                        <a:pt x="995970" y="2629976"/>
                        <a:pt x="1105973" y="2630809"/>
                      </a:cubicBezTo>
                      <a:cubicBezTo>
                        <a:pt x="1215976" y="2631642"/>
                        <a:pt x="1347646" y="2647476"/>
                        <a:pt x="1460982" y="2650809"/>
                      </a:cubicBezTo>
                      <a:cubicBezTo>
                        <a:pt x="1574318" y="2654142"/>
                        <a:pt x="1785991" y="2650809"/>
                        <a:pt x="1785991" y="2650809"/>
                      </a:cubicBezTo>
                      <a:lnTo>
                        <a:pt x="2010997" y="2650809"/>
                      </a:lnTo>
                      <a:cubicBezTo>
                        <a:pt x="2061832" y="2650809"/>
                        <a:pt x="2085166" y="2669975"/>
                        <a:pt x="2090999" y="2650809"/>
                      </a:cubicBezTo>
                      <a:cubicBezTo>
                        <a:pt x="2096833" y="2631643"/>
                        <a:pt x="2066832" y="2591643"/>
                        <a:pt x="2045998" y="2535811"/>
                      </a:cubicBezTo>
                      <a:cubicBezTo>
                        <a:pt x="2025164" y="2479979"/>
                        <a:pt x="1979330" y="2379147"/>
                        <a:pt x="1965996" y="2315815"/>
                      </a:cubicBezTo>
                      <a:cubicBezTo>
                        <a:pt x="1952662" y="2252483"/>
                        <a:pt x="1965996" y="2155818"/>
                        <a:pt x="1965996" y="2155818"/>
                      </a:cubicBezTo>
                      <a:cubicBezTo>
                        <a:pt x="1965996" y="2104152"/>
                        <a:pt x="1955996" y="2061653"/>
                        <a:pt x="1965996" y="2005821"/>
                      </a:cubicBezTo>
                      <a:cubicBezTo>
                        <a:pt x="1975996" y="1949989"/>
                        <a:pt x="1992664" y="1885823"/>
                        <a:pt x="2025998" y="1820824"/>
                      </a:cubicBezTo>
                      <a:cubicBezTo>
                        <a:pt x="2059332" y="1755825"/>
                        <a:pt x="2119333" y="1677493"/>
                        <a:pt x="2166001" y="1615828"/>
                      </a:cubicBezTo>
                      <a:cubicBezTo>
                        <a:pt x="2212669" y="1554163"/>
                        <a:pt x="2266004" y="1529996"/>
                        <a:pt x="2306005" y="1450831"/>
                      </a:cubicBezTo>
                      <a:cubicBezTo>
                        <a:pt x="2346006" y="1371666"/>
                        <a:pt x="2387674" y="1241668"/>
                        <a:pt x="2406008" y="1140836"/>
                      </a:cubicBezTo>
                      <a:cubicBezTo>
                        <a:pt x="2424342" y="1040005"/>
                        <a:pt x="2432675" y="955840"/>
                        <a:pt x="2416008" y="845842"/>
                      </a:cubicBezTo>
                      <a:cubicBezTo>
                        <a:pt x="2399341" y="735844"/>
                        <a:pt x="2360173" y="583347"/>
                        <a:pt x="2306005" y="480849"/>
                      </a:cubicBezTo>
                      <a:cubicBezTo>
                        <a:pt x="2251837" y="378351"/>
                        <a:pt x="2186001" y="304185"/>
                        <a:pt x="2090999" y="230853"/>
                      </a:cubicBezTo>
                      <a:cubicBezTo>
                        <a:pt x="1995997" y="157521"/>
                        <a:pt x="1884327" y="79190"/>
                        <a:pt x="1735990" y="40857"/>
                      </a:cubicBezTo>
                      <a:cubicBezTo>
                        <a:pt x="1587653" y="2524"/>
                        <a:pt x="1345146" y="-2476"/>
                        <a:pt x="1200975" y="857"/>
                      </a:cubicBezTo>
                      <a:cubicBezTo>
                        <a:pt x="1056804" y="4190"/>
                        <a:pt x="968469" y="27523"/>
                        <a:pt x="870966" y="60856"/>
                      </a:cubicBezTo>
                      <a:cubicBezTo>
                        <a:pt x="773463" y="94189"/>
                        <a:pt x="683461" y="155855"/>
                        <a:pt x="615959" y="205854"/>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37" name="Forme libre 936"/>
                <p:cNvSpPr/>
                <p:nvPr/>
              </p:nvSpPr>
              <p:spPr>
                <a:xfrm>
                  <a:off x="3601974" y="583062"/>
                  <a:ext cx="1734134" cy="1486623"/>
                </a:xfrm>
                <a:custGeom>
                  <a:avLst/>
                  <a:gdLst>
                    <a:gd name="connsiteX0" fmla="*/ 488138 w 1734134"/>
                    <a:gd name="connsiteY0" fmla="*/ 881911 h 1486623"/>
                    <a:gd name="connsiteX1" fmla="*/ 473137 w 1734134"/>
                    <a:gd name="connsiteY1" fmla="*/ 951910 h 1486623"/>
                    <a:gd name="connsiteX2" fmla="*/ 508138 w 1734134"/>
                    <a:gd name="connsiteY2" fmla="*/ 1036908 h 1486623"/>
                    <a:gd name="connsiteX3" fmla="*/ 658142 w 1734134"/>
                    <a:gd name="connsiteY3" fmla="*/ 1096907 h 1486623"/>
                    <a:gd name="connsiteX4" fmla="*/ 788146 w 1734134"/>
                    <a:gd name="connsiteY4" fmla="*/ 1136907 h 1486623"/>
                    <a:gd name="connsiteX5" fmla="*/ 873148 w 1734134"/>
                    <a:gd name="connsiteY5" fmla="*/ 1291904 h 1486623"/>
                    <a:gd name="connsiteX6" fmla="*/ 938150 w 1734134"/>
                    <a:gd name="connsiteY6" fmla="*/ 1466901 h 1486623"/>
                    <a:gd name="connsiteX7" fmla="*/ 1028153 w 1734134"/>
                    <a:gd name="connsiteY7" fmla="*/ 1471901 h 1486623"/>
                    <a:gd name="connsiteX8" fmla="*/ 1038153 w 1734134"/>
                    <a:gd name="connsiteY8" fmla="*/ 1371902 h 1486623"/>
                    <a:gd name="connsiteX9" fmla="*/ 1048153 w 1734134"/>
                    <a:gd name="connsiteY9" fmla="*/ 1296904 h 1486623"/>
                    <a:gd name="connsiteX10" fmla="*/ 1118155 w 1734134"/>
                    <a:gd name="connsiteY10" fmla="*/ 1366902 h 1486623"/>
                    <a:gd name="connsiteX11" fmla="*/ 1298160 w 1734134"/>
                    <a:gd name="connsiteY11" fmla="*/ 1361903 h 1486623"/>
                    <a:gd name="connsiteX12" fmla="*/ 1363162 w 1734134"/>
                    <a:gd name="connsiteY12" fmla="*/ 1266904 h 1486623"/>
                    <a:gd name="connsiteX13" fmla="*/ 1388162 w 1734134"/>
                    <a:gd name="connsiteY13" fmla="*/ 1196906 h 1486623"/>
                    <a:gd name="connsiteX14" fmla="*/ 1488165 w 1734134"/>
                    <a:gd name="connsiteY14" fmla="*/ 1196906 h 1486623"/>
                    <a:gd name="connsiteX15" fmla="*/ 1583168 w 1734134"/>
                    <a:gd name="connsiteY15" fmla="*/ 1141907 h 1486623"/>
                    <a:gd name="connsiteX16" fmla="*/ 1618169 w 1734134"/>
                    <a:gd name="connsiteY16" fmla="*/ 1046908 h 1486623"/>
                    <a:gd name="connsiteX17" fmla="*/ 1618169 w 1734134"/>
                    <a:gd name="connsiteY17" fmla="*/ 1006909 h 1486623"/>
                    <a:gd name="connsiteX18" fmla="*/ 1708171 w 1734134"/>
                    <a:gd name="connsiteY18" fmla="*/ 881911 h 1486623"/>
                    <a:gd name="connsiteX19" fmla="*/ 1733172 w 1734134"/>
                    <a:gd name="connsiteY19" fmla="*/ 766913 h 1486623"/>
                    <a:gd name="connsiteX20" fmla="*/ 1718171 w 1734134"/>
                    <a:gd name="connsiteY20" fmla="*/ 641916 h 1486623"/>
                    <a:gd name="connsiteX21" fmla="*/ 1623169 w 1734134"/>
                    <a:gd name="connsiteY21" fmla="*/ 501918 h 1486623"/>
                    <a:gd name="connsiteX22" fmla="*/ 1653170 w 1734134"/>
                    <a:gd name="connsiteY22" fmla="*/ 451919 h 1486623"/>
                    <a:gd name="connsiteX23" fmla="*/ 1618169 w 1734134"/>
                    <a:gd name="connsiteY23" fmla="*/ 356921 h 1486623"/>
                    <a:gd name="connsiteX24" fmla="*/ 1543167 w 1734134"/>
                    <a:gd name="connsiteY24" fmla="*/ 301922 h 1486623"/>
                    <a:gd name="connsiteX25" fmla="*/ 1543167 w 1734134"/>
                    <a:gd name="connsiteY25" fmla="*/ 246923 h 1486623"/>
                    <a:gd name="connsiteX26" fmla="*/ 1473165 w 1734134"/>
                    <a:gd name="connsiteY26" fmla="*/ 176924 h 1486623"/>
                    <a:gd name="connsiteX27" fmla="*/ 1438164 w 1734134"/>
                    <a:gd name="connsiteY27" fmla="*/ 181924 h 1486623"/>
                    <a:gd name="connsiteX28" fmla="*/ 1373162 w 1734134"/>
                    <a:gd name="connsiteY28" fmla="*/ 136925 h 1486623"/>
                    <a:gd name="connsiteX29" fmla="*/ 1313160 w 1734134"/>
                    <a:gd name="connsiteY29" fmla="*/ 116925 h 1486623"/>
                    <a:gd name="connsiteX30" fmla="*/ 1248159 w 1734134"/>
                    <a:gd name="connsiteY30" fmla="*/ 121925 h 1486623"/>
                    <a:gd name="connsiteX31" fmla="*/ 1193157 w 1734134"/>
                    <a:gd name="connsiteY31" fmla="*/ 51926 h 1486623"/>
                    <a:gd name="connsiteX32" fmla="*/ 1118155 w 1734134"/>
                    <a:gd name="connsiteY32" fmla="*/ 26927 h 1486623"/>
                    <a:gd name="connsiteX33" fmla="*/ 1018152 w 1734134"/>
                    <a:gd name="connsiteY33" fmla="*/ 26927 h 1486623"/>
                    <a:gd name="connsiteX34" fmla="*/ 948150 w 1734134"/>
                    <a:gd name="connsiteY34" fmla="*/ 6927 h 1486623"/>
                    <a:gd name="connsiteX35" fmla="*/ 848148 w 1734134"/>
                    <a:gd name="connsiteY35" fmla="*/ 1927 h 1486623"/>
                    <a:gd name="connsiteX36" fmla="*/ 783146 w 1734134"/>
                    <a:gd name="connsiteY36" fmla="*/ 36927 h 1486623"/>
                    <a:gd name="connsiteX37" fmla="*/ 668143 w 1734134"/>
                    <a:gd name="connsiteY37" fmla="*/ 31927 h 1486623"/>
                    <a:gd name="connsiteX38" fmla="*/ 563140 w 1734134"/>
                    <a:gd name="connsiteY38" fmla="*/ 51926 h 1486623"/>
                    <a:gd name="connsiteX39" fmla="*/ 533139 w 1734134"/>
                    <a:gd name="connsiteY39" fmla="*/ 96926 h 1486623"/>
                    <a:gd name="connsiteX40" fmla="*/ 383135 w 1734134"/>
                    <a:gd name="connsiteY40" fmla="*/ 106925 h 1486623"/>
                    <a:gd name="connsiteX41" fmla="*/ 328133 w 1734134"/>
                    <a:gd name="connsiteY41" fmla="*/ 156925 h 1486623"/>
                    <a:gd name="connsiteX42" fmla="*/ 283132 w 1734134"/>
                    <a:gd name="connsiteY42" fmla="*/ 206924 h 1486623"/>
                    <a:gd name="connsiteX43" fmla="*/ 223131 w 1734134"/>
                    <a:gd name="connsiteY43" fmla="*/ 221923 h 1486623"/>
                    <a:gd name="connsiteX44" fmla="*/ 143128 w 1734134"/>
                    <a:gd name="connsiteY44" fmla="*/ 271922 h 1486623"/>
                    <a:gd name="connsiteX45" fmla="*/ 158129 w 1734134"/>
                    <a:gd name="connsiteY45" fmla="*/ 326921 h 1486623"/>
                    <a:gd name="connsiteX46" fmla="*/ 68126 w 1734134"/>
                    <a:gd name="connsiteY46" fmla="*/ 401920 h 1486623"/>
                    <a:gd name="connsiteX47" fmla="*/ 8125 w 1734134"/>
                    <a:gd name="connsiteY47" fmla="*/ 496918 h 1486623"/>
                    <a:gd name="connsiteX48" fmla="*/ 13125 w 1734134"/>
                    <a:gd name="connsiteY48" fmla="*/ 651915 h 1486623"/>
                    <a:gd name="connsiteX49" fmla="*/ 123128 w 1734134"/>
                    <a:gd name="connsiteY49" fmla="*/ 711914 h 1486623"/>
                    <a:gd name="connsiteX50" fmla="*/ 123128 w 1734134"/>
                    <a:gd name="connsiteY50" fmla="*/ 786913 h 1486623"/>
                    <a:gd name="connsiteX51" fmla="*/ 348134 w 1734134"/>
                    <a:gd name="connsiteY51" fmla="*/ 876911 h 1486623"/>
                    <a:gd name="connsiteX52" fmla="*/ 488138 w 1734134"/>
                    <a:gd name="connsiteY52" fmla="*/ 881911 h 1486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734134" h="1486623">
                      <a:moveTo>
                        <a:pt x="488138" y="881911"/>
                      </a:moveTo>
                      <a:cubicBezTo>
                        <a:pt x="508972" y="894411"/>
                        <a:pt x="469804" y="926077"/>
                        <a:pt x="473137" y="951910"/>
                      </a:cubicBezTo>
                      <a:cubicBezTo>
                        <a:pt x="476470" y="977743"/>
                        <a:pt x="477304" y="1012742"/>
                        <a:pt x="508138" y="1036908"/>
                      </a:cubicBezTo>
                      <a:cubicBezTo>
                        <a:pt x="538972" y="1061074"/>
                        <a:pt x="611474" y="1080240"/>
                        <a:pt x="658142" y="1096907"/>
                      </a:cubicBezTo>
                      <a:cubicBezTo>
                        <a:pt x="704810" y="1113574"/>
                        <a:pt x="752312" y="1104408"/>
                        <a:pt x="788146" y="1136907"/>
                      </a:cubicBezTo>
                      <a:cubicBezTo>
                        <a:pt x="823980" y="1169406"/>
                        <a:pt x="848147" y="1236905"/>
                        <a:pt x="873148" y="1291904"/>
                      </a:cubicBezTo>
                      <a:cubicBezTo>
                        <a:pt x="898149" y="1346903"/>
                        <a:pt x="912316" y="1436902"/>
                        <a:pt x="938150" y="1466901"/>
                      </a:cubicBezTo>
                      <a:cubicBezTo>
                        <a:pt x="963984" y="1496901"/>
                        <a:pt x="1011486" y="1487734"/>
                        <a:pt x="1028153" y="1471901"/>
                      </a:cubicBezTo>
                      <a:cubicBezTo>
                        <a:pt x="1044820" y="1456068"/>
                        <a:pt x="1034820" y="1401068"/>
                        <a:pt x="1038153" y="1371902"/>
                      </a:cubicBezTo>
                      <a:cubicBezTo>
                        <a:pt x="1041486" y="1342736"/>
                        <a:pt x="1034819" y="1297737"/>
                        <a:pt x="1048153" y="1296904"/>
                      </a:cubicBezTo>
                      <a:cubicBezTo>
                        <a:pt x="1061487" y="1296071"/>
                        <a:pt x="1076487" y="1356069"/>
                        <a:pt x="1118155" y="1366902"/>
                      </a:cubicBezTo>
                      <a:cubicBezTo>
                        <a:pt x="1159823" y="1377735"/>
                        <a:pt x="1257325" y="1378569"/>
                        <a:pt x="1298160" y="1361903"/>
                      </a:cubicBezTo>
                      <a:cubicBezTo>
                        <a:pt x="1338995" y="1345237"/>
                        <a:pt x="1348162" y="1294403"/>
                        <a:pt x="1363162" y="1266904"/>
                      </a:cubicBezTo>
                      <a:cubicBezTo>
                        <a:pt x="1378162" y="1239405"/>
                        <a:pt x="1367328" y="1208572"/>
                        <a:pt x="1388162" y="1196906"/>
                      </a:cubicBezTo>
                      <a:cubicBezTo>
                        <a:pt x="1408996" y="1185240"/>
                        <a:pt x="1455664" y="1206073"/>
                        <a:pt x="1488165" y="1196906"/>
                      </a:cubicBezTo>
                      <a:cubicBezTo>
                        <a:pt x="1520666" y="1187740"/>
                        <a:pt x="1561501" y="1166907"/>
                        <a:pt x="1583168" y="1141907"/>
                      </a:cubicBezTo>
                      <a:cubicBezTo>
                        <a:pt x="1604835" y="1116907"/>
                        <a:pt x="1612336" y="1069408"/>
                        <a:pt x="1618169" y="1046908"/>
                      </a:cubicBezTo>
                      <a:cubicBezTo>
                        <a:pt x="1624003" y="1024408"/>
                        <a:pt x="1603169" y="1034408"/>
                        <a:pt x="1618169" y="1006909"/>
                      </a:cubicBezTo>
                      <a:cubicBezTo>
                        <a:pt x="1633169" y="979410"/>
                        <a:pt x="1689004" y="921910"/>
                        <a:pt x="1708171" y="881911"/>
                      </a:cubicBezTo>
                      <a:cubicBezTo>
                        <a:pt x="1727338" y="841912"/>
                        <a:pt x="1731505" y="806912"/>
                        <a:pt x="1733172" y="766913"/>
                      </a:cubicBezTo>
                      <a:cubicBezTo>
                        <a:pt x="1734839" y="726914"/>
                        <a:pt x="1736505" y="686082"/>
                        <a:pt x="1718171" y="641916"/>
                      </a:cubicBezTo>
                      <a:cubicBezTo>
                        <a:pt x="1699837" y="597750"/>
                        <a:pt x="1634003" y="533584"/>
                        <a:pt x="1623169" y="501918"/>
                      </a:cubicBezTo>
                      <a:cubicBezTo>
                        <a:pt x="1612336" y="470252"/>
                        <a:pt x="1654003" y="476085"/>
                        <a:pt x="1653170" y="451919"/>
                      </a:cubicBezTo>
                      <a:cubicBezTo>
                        <a:pt x="1652337" y="427753"/>
                        <a:pt x="1636503" y="381920"/>
                        <a:pt x="1618169" y="356921"/>
                      </a:cubicBezTo>
                      <a:cubicBezTo>
                        <a:pt x="1599835" y="331921"/>
                        <a:pt x="1555667" y="320255"/>
                        <a:pt x="1543167" y="301922"/>
                      </a:cubicBezTo>
                      <a:cubicBezTo>
                        <a:pt x="1530667" y="283589"/>
                        <a:pt x="1554834" y="267756"/>
                        <a:pt x="1543167" y="246923"/>
                      </a:cubicBezTo>
                      <a:cubicBezTo>
                        <a:pt x="1531500" y="226090"/>
                        <a:pt x="1490666" y="187757"/>
                        <a:pt x="1473165" y="176924"/>
                      </a:cubicBezTo>
                      <a:cubicBezTo>
                        <a:pt x="1455665" y="166091"/>
                        <a:pt x="1454831" y="188590"/>
                        <a:pt x="1438164" y="181924"/>
                      </a:cubicBezTo>
                      <a:cubicBezTo>
                        <a:pt x="1421497" y="175258"/>
                        <a:pt x="1393996" y="147758"/>
                        <a:pt x="1373162" y="136925"/>
                      </a:cubicBezTo>
                      <a:cubicBezTo>
                        <a:pt x="1352328" y="126092"/>
                        <a:pt x="1333994" y="119425"/>
                        <a:pt x="1313160" y="116925"/>
                      </a:cubicBezTo>
                      <a:cubicBezTo>
                        <a:pt x="1292326" y="114425"/>
                        <a:pt x="1268159" y="132758"/>
                        <a:pt x="1248159" y="121925"/>
                      </a:cubicBezTo>
                      <a:cubicBezTo>
                        <a:pt x="1228159" y="111092"/>
                        <a:pt x="1214824" y="67759"/>
                        <a:pt x="1193157" y="51926"/>
                      </a:cubicBezTo>
                      <a:cubicBezTo>
                        <a:pt x="1171490" y="36093"/>
                        <a:pt x="1147322" y="31093"/>
                        <a:pt x="1118155" y="26927"/>
                      </a:cubicBezTo>
                      <a:cubicBezTo>
                        <a:pt x="1088988" y="22761"/>
                        <a:pt x="1046486" y="30260"/>
                        <a:pt x="1018152" y="26927"/>
                      </a:cubicBezTo>
                      <a:cubicBezTo>
                        <a:pt x="989818" y="23594"/>
                        <a:pt x="976484" y="11094"/>
                        <a:pt x="948150" y="6927"/>
                      </a:cubicBezTo>
                      <a:cubicBezTo>
                        <a:pt x="919816" y="2760"/>
                        <a:pt x="875649" y="-3073"/>
                        <a:pt x="848148" y="1927"/>
                      </a:cubicBezTo>
                      <a:cubicBezTo>
                        <a:pt x="820647" y="6927"/>
                        <a:pt x="813147" y="31927"/>
                        <a:pt x="783146" y="36927"/>
                      </a:cubicBezTo>
                      <a:cubicBezTo>
                        <a:pt x="753145" y="41927"/>
                        <a:pt x="704811" y="29427"/>
                        <a:pt x="668143" y="31927"/>
                      </a:cubicBezTo>
                      <a:cubicBezTo>
                        <a:pt x="631475" y="34427"/>
                        <a:pt x="585641" y="41093"/>
                        <a:pt x="563140" y="51926"/>
                      </a:cubicBezTo>
                      <a:cubicBezTo>
                        <a:pt x="540639" y="62759"/>
                        <a:pt x="563140" y="87760"/>
                        <a:pt x="533139" y="96926"/>
                      </a:cubicBezTo>
                      <a:cubicBezTo>
                        <a:pt x="503138" y="106092"/>
                        <a:pt x="417303" y="96925"/>
                        <a:pt x="383135" y="106925"/>
                      </a:cubicBezTo>
                      <a:cubicBezTo>
                        <a:pt x="348967" y="116925"/>
                        <a:pt x="344800" y="140259"/>
                        <a:pt x="328133" y="156925"/>
                      </a:cubicBezTo>
                      <a:cubicBezTo>
                        <a:pt x="311466" y="173591"/>
                        <a:pt x="300632" y="196091"/>
                        <a:pt x="283132" y="206924"/>
                      </a:cubicBezTo>
                      <a:cubicBezTo>
                        <a:pt x="265632" y="217757"/>
                        <a:pt x="246465" y="211090"/>
                        <a:pt x="223131" y="221923"/>
                      </a:cubicBezTo>
                      <a:cubicBezTo>
                        <a:pt x="199797" y="232756"/>
                        <a:pt x="153962" y="254422"/>
                        <a:pt x="143128" y="271922"/>
                      </a:cubicBezTo>
                      <a:cubicBezTo>
                        <a:pt x="132294" y="289422"/>
                        <a:pt x="170629" y="305255"/>
                        <a:pt x="158129" y="326921"/>
                      </a:cubicBezTo>
                      <a:cubicBezTo>
                        <a:pt x="145629" y="348587"/>
                        <a:pt x="93127" y="373587"/>
                        <a:pt x="68126" y="401920"/>
                      </a:cubicBezTo>
                      <a:cubicBezTo>
                        <a:pt x="43125" y="430253"/>
                        <a:pt x="17292" y="455252"/>
                        <a:pt x="8125" y="496918"/>
                      </a:cubicBezTo>
                      <a:cubicBezTo>
                        <a:pt x="-1042" y="538584"/>
                        <a:pt x="-6042" y="616082"/>
                        <a:pt x="13125" y="651915"/>
                      </a:cubicBezTo>
                      <a:cubicBezTo>
                        <a:pt x="32292" y="687748"/>
                        <a:pt x="104794" y="689414"/>
                        <a:pt x="123128" y="711914"/>
                      </a:cubicBezTo>
                      <a:cubicBezTo>
                        <a:pt x="141462" y="734414"/>
                        <a:pt x="85627" y="759414"/>
                        <a:pt x="123128" y="786913"/>
                      </a:cubicBezTo>
                      <a:cubicBezTo>
                        <a:pt x="160629" y="814412"/>
                        <a:pt x="288966" y="860245"/>
                        <a:pt x="348134" y="876911"/>
                      </a:cubicBezTo>
                      <a:cubicBezTo>
                        <a:pt x="407302" y="893577"/>
                        <a:pt x="467304" y="869411"/>
                        <a:pt x="488138" y="881911"/>
                      </a:cubicBezTo>
                      <a:close/>
                    </a:path>
                  </a:pathLst>
                </a:custGeom>
                <a:solidFill>
                  <a:srgbClr val="42A4C5"/>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935" name="Croix 934"/>
              <p:cNvSpPr/>
              <p:nvPr/>
            </p:nvSpPr>
            <p:spPr>
              <a:xfrm>
                <a:off x="4236309" y="912774"/>
                <a:ext cx="629826" cy="613362"/>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894" name="Rectangle 893"/>
            <p:cNvSpPr/>
            <p:nvPr/>
          </p:nvSpPr>
          <p:spPr>
            <a:xfrm>
              <a:off x="2308861" y="2159575"/>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95" name="Rectangle 894"/>
            <p:cNvSpPr/>
            <p:nvPr/>
          </p:nvSpPr>
          <p:spPr>
            <a:xfrm>
              <a:off x="3344847" y="2157639"/>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96" name="Rectangle 895"/>
            <p:cNvSpPr/>
            <p:nvPr/>
          </p:nvSpPr>
          <p:spPr>
            <a:xfrm>
              <a:off x="1266404" y="2162166"/>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97" name="Rectangle 896"/>
            <p:cNvSpPr/>
            <p:nvPr/>
          </p:nvSpPr>
          <p:spPr>
            <a:xfrm>
              <a:off x="219812" y="2163162"/>
              <a:ext cx="904855" cy="1029734"/>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898" name="Grouper 897"/>
            <p:cNvGrpSpPr/>
            <p:nvPr/>
          </p:nvGrpSpPr>
          <p:grpSpPr>
            <a:xfrm>
              <a:off x="290407" y="2224872"/>
              <a:ext cx="773605" cy="918098"/>
              <a:chOff x="2271001" y="2007285"/>
              <a:chExt cx="2717369" cy="2969774"/>
            </a:xfrm>
          </p:grpSpPr>
          <p:grpSp>
            <p:nvGrpSpPr>
              <p:cNvPr id="906" name="Grouper 905"/>
              <p:cNvGrpSpPr/>
              <p:nvPr/>
            </p:nvGrpSpPr>
            <p:grpSpPr>
              <a:xfrm>
                <a:off x="2271001" y="2007285"/>
                <a:ext cx="2717369" cy="2969774"/>
                <a:chOff x="2271001" y="2007285"/>
                <a:chExt cx="2717369" cy="2969774"/>
              </a:xfrm>
            </p:grpSpPr>
            <p:sp>
              <p:nvSpPr>
                <p:cNvPr id="923" name="Forme libre 922"/>
                <p:cNvSpPr/>
                <p:nvPr/>
              </p:nvSpPr>
              <p:spPr>
                <a:xfrm>
                  <a:off x="2271001" y="3353037"/>
                  <a:ext cx="1482514" cy="690518"/>
                </a:xfrm>
                <a:custGeom>
                  <a:avLst/>
                  <a:gdLst>
                    <a:gd name="connsiteX0" fmla="*/ 242018 w 1482514"/>
                    <a:gd name="connsiteY0" fmla="*/ 311738 h 690518"/>
                    <a:gd name="connsiteX1" fmla="*/ 215112 w 1482514"/>
                    <a:gd name="connsiteY1" fmla="*/ 435512 h 690518"/>
                    <a:gd name="connsiteX2" fmla="*/ 306593 w 1482514"/>
                    <a:gd name="connsiteY2" fmla="*/ 489327 h 690518"/>
                    <a:gd name="connsiteX3" fmla="*/ 430360 w 1482514"/>
                    <a:gd name="connsiteY3" fmla="*/ 500089 h 690518"/>
                    <a:gd name="connsiteX4" fmla="*/ 527222 w 1482514"/>
                    <a:gd name="connsiteY4" fmla="*/ 537760 h 690518"/>
                    <a:gd name="connsiteX5" fmla="*/ 537984 w 1482514"/>
                    <a:gd name="connsiteY5" fmla="*/ 656152 h 690518"/>
                    <a:gd name="connsiteX6" fmla="*/ 656370 w 1482514"/>
                    <a:gd name="connsiteY6" fmla="*/ 661533 h 690518"/>
                    <a:gd name="connsiteX7" fmla="*/ 753232 w 1482514"/>
                    <a:gd name="connsiteY7" fmla="*/ 661533 h 690518"/>
                    <a:gd name="connsiteX8" fmla="*/ 763994 w 1482514"/>
                    <a:gd name="connsiteY8" fmla="*/ 521615 h 690518"/>
                    <a:gd name="connsiteX9" fmla="*/ 763994 w 1482514"/>
                    <a:gd name="connsiteY9" fmla="*/ 381697 h 690518"/>
                    <a:gd name="connsiteX10" fmla="*/ 763994 w 1482514"/>
                    <a:gd name="connsiteY10" fmla="*/ 274068 h 690518"/>
                    <a:gd name="connsiteX11" fmla="*/ 763994 w 1482514"/>
                    <a:gd name="connsiteY11" fmla="*/ 187965 h 690518"/>
                    <a:gd name="connsiteX12" fmla="*/ 801663 w 1482514"/>
                    <a:gd name="connsiteY12" fmla="*/ 187965 h 690518"/>
                    <a:gd name="connsiteX13" fmla="*/ 909287 w 1482514"/>
                    <a:gd name="connsiteY13" fmla="*/ 214872 h 690518"/>
                    <a:gd name="connsiteX14" fmla="*/ 1092247 w 1482514"/>
                    <a:gd name="connsiteY14" fmla="*/ 247161 h 690518"/>
                    <a:gd name="connsiteX15" fmla="*/ 1415119 w 1482514"/>
                    <a:gd name="connsiteY15" fmla="*/ 306357 h 690518"/>
                    <a:gd name="connsiteX16" fmla="*/ 1463550 w 1482514"/>
                    <a:gd name="connsiteY16" fmla="*/ 279450 h 690518"/>
                    <a:gd name="connsiteX17" fmla="*/ 1479694 w 1482514"/>
                    <a:gd name="connsiteY17" fmla="*/ 204109 h 690518"/>
                    <a:gd name="connsiteX18" fmla="*/ 1409738 w 1482514"/>
                    <a:gd name="connsiteY18" fmla="*/ 155676 h 690518"/>
                    <a:gd name="connsiteX19" fmla="*/ 1205253 w 1482514"/>
                    <a:gd name="connsiteY19" fmla="*/ 101861 h 690518"/>
                    <a:gd name="connsiteX20" fmla="*/ 1043817 w 1482514"/>
                    <a:gd name="connsiteY20" fmla="*/ 58810 h 690518"/>
                    <a:gd name="connsiteX21" fmla="*/ 893143 w 1482514"/>
                    <a:gd name="connsiteY21" fmla="*/ 26521 h 690518"/>
                    <a:gd name="connsiteX22" fmla="*/ 763994 w 1482514"/>
                    <a:gd name="connsiteY22" fmla="*/ 21139 h 690518"/>
                    <a:gd name="connsiteX23" fmla="*/ 591796 w 1482514"/>
                    <a:gd name="connsiteY23" fmla="*/ 21139 h 690518"/>
                    <a:gd name="connsiteX24" fmla="*/ 392692 w 1482514"/>
                    <a:gd name="connsiteY24" fmla="*/ 10376 h 690518"/>
                    <a:gd name="connsiteX25" fmla="*/ 204350 w 1482514"/>
                    <a:gd name="connsiteY25" fmla="*/ 10376 h 690518"/>
                    <a:gd name="connsiteX26" fmla="*/ 80582 w 1482514"/>
                    <a:gd name="connsiteY26" fmla="*/ 144913 h 690518"/>
                    <a:gd name="connsiteX27" fmla="*/ 26770 w 1482514"/>
                    <a:gd name="connsiteY27" fmla="*/ 354790 h 690518"/>
                    <a:gd name="connsiteX28" fmla="*/ 5246 w 1482514"/>
                    <a:gd name="connsiteY28" fmla="*/ 532378 h 690518"/>
                    <a:gd name="connsiteX29" fmla="*/ 123632 w 1482514"/>
                    <a:gd name="connsiteY29" fmla="*/ 634626 h 690518"/>
                    <a:gd name="connsiteX30" fmla="*/ 344261 w 1482514"/>
                    <a:gd name="connsiteY30" fmla="*/ 683059 h 690518"/>
                    <a:gd name="connsiteX31" fmla="*/ 468029 w 1482514"/>
                    <a:gd name="connsiteY31" fmla="*/ 683059 h 690518"/>
                    <a:gd name="connsiteX32" fmla="*/ 511078 w 1482514"/>
                    <a:gd name="connsiteY32" fmla="*/ 613100 h 690518"/>
                    <a:gd name="connsiteX33" fmla="*/ 473410 w 1482514"/>
                    <a:gd name="connsiteY33" fmla="*/ 548523 h 690518"/>
                    <a:gd name="connsiteX34" fmla="*/ 360405 w 1482514"/>
                    <a:gd name="connsiteY34" fmla="*/ 521615 h 690518"/>
                    <a:gd name="connsiteX35" fmla="*/ 236637 w 1482514"/>
                    <a:gd name="connsiteY35" fmla="*/ 494708 h 690518"/>
                    <a:gd name="connsiteX36" fmla="*/ 177444 w 1482514"/>
                    <a:gd name="connsiteY36" fmla="*/ 462419 h 690518"/>
                    <a:gd name="connsiteX37" fmla="*/ 182825 w 1482514"/>
                    <a:gd name="connsiteY37" fmla="*/ 381697 h 690518"/>
                    <a:gd name="connsiteX38" fmla="*/ 242018 w 1482514"/>
                    <a:gd name="connsiteY38" fmla="*/ 311738 h 690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82514" h="690518">
                      <a:moveTo>
                        <a:pt x="242018" y="311738"/>
                      </a:moveTo>
                      <a:cubicBezTo>
                        <a:pt x="247399" y="320707"/>
                        <a:pt x="204349" y="405914"/>
                        <a:pt x="215112" y="435512"/>
                      </a:cubicBezTo>
                      <a:cubicBezTo>
                        <a:pt x="225875" y="465110"/>
                        <a:pt x="270718" y="478564"/>
                        <a:pt x="306593" y="489327"/>
                      </a:cubicBezTo>
                      <a:cubicBezTo>
                        <a:pt x="342468" y="500090"/>
                        <a:pt x="393589" y="492017"/>
                        <a:pt x="430360" y="500089"/>
                      </a:cubicBezTo>
                      <a:cubicBezTo>
                        <a:pt x="467131" y="508161"/>
                        <a:pt x="509285" y="511749"/>
                        <a:pt x="527222" y="537760"/>
                      </a:cubicBezTo>
                      <a:cubicBezTo>
                        <a:pt x="545159" y="563771"/>
                        <a:pt x="516459" y="635523"/>
                        <a:pt x="537984" y="656152"/>
                      </a:cubicBezTo>
                      <a:cubicBezTo>
                        <a:pt x="559509" y="676781"/>
                        <a:pt x="620495" y="660636"/>
                        <a:pt x="656370" y="661533"/>
                      </a:cubicBezTo>
                      <a:cubicBezTo>
                        <a:pt x="692245" y="662430"/>
                        <a:pt x="735295" y="684853"/>
                        <a:pt x="753232" y="661533"/>
                      </a:cubicBezTo>
                      <a:cubicBezTo>
                        <a:pt x="771169" y="638213"/>
                        <a:pt x="762200" y="568254"/>
                        <a:pt x="763994" y="521615"/>
                      </a:cubicBezTo>
                      <a:cubicBezTo>
                        <a:pt x="765788" y="474976"/>
                        <a:pt x="763994" y="381697"/>
                        <a:pt x="763994" y="381697"/>
                      </a:cubicBezTo>
                      <a:lnTo>
                        <a:pt x="763994" y="274068"/>
                      </a:lnTo>
                      <a:cubicBezTo>
                        <a:pt x="763994" y="241779"/>
                        <a:pt x="757716" y="202316"/>
                        <a:pt x="763994" y="187965"/>
                      </a:cubicBezTo>
                      <a:cubicBezTo>
                        <a:pt x="770272" y="173614"/>
                        <a:pt x="777448" y="183481"/>
                        <a:pt x="801663" y="187965"/>
                      </a:cubicBezTo>
                      <a:cubicBezTo>
                        <a:pt x="825878" y="192449"/>
                        <a:pt x="860856" y="205006"/>
                        <a:pt x="909287" y="214872"/>
                      </a:cubicBezTo>
                      <a:cubicBezTo>
                        <a:pt x="957718" y="224738"/>
                        <a:pt x="1092247" y="247161"/>
                        <a:pt x="1092247" y="247161"/>
                      </a:cubicBezTo>
                      <a:cubicBezTo>
                        <a:pt x="1176552" y="262408"/>
                        <a:pt x="1353235" y="300976"/>
                        <a:pt x="1415119" y="306357"/>
                      </a:cubicBezTo>
                      <a:cubicBezTo>
                        <a:pt x="1477003" y="311738"/>
                        <a:pt x="1452788" y="296491"/>
                        <a:pt x="1463550" y="279450"/>
                      </a:cubicBezTo>
                      <a:cubicBezTo>
                        <a:pt x="1474312" y="262409"/>
                        <a:pt x="1488663" y="224738"/>
                        <a:pt x="1479694" y="204109"/>
                      </a:cubicBezTo>
                      <a:cubicBezTo>
                        <a:pt x="1470725" y="183480"/>
                        <a:pt x="1455478" y="172717"/>
                        <a:pt x="1409738" y="155676"/>
                      </a:cubicBezTo>
                      <a:cubicBezTo>
                        <a:pt x="1363998" y="138635"/>
                        <a:pt x="1205253" y="101861"/>
                        <a:pt x="1205253" y="101861"/>
                      </a:cubicBezTo>
                      <a:cubicBezTo>
                        <a:pt x="1144266" y="85717"/>
                        <a:pt x="1095835" y="71367"/>
                        <a:pt x="1043817" y="58810"/>
                      </a:cubicBezTo>
                      <a:cubicBezTo>
                        <a:pt x="991799" y="46253"/>
                        <a:pt x="939780" y="32799"/>
                        <a:pt x="893143" y="26521"/>
                      </a:cubicBezTo>
                      <a:cubicBezTo>
                        <a:pt x="846506" y="20242"/>
                        <a:pt x="814218" y="22036"/>
                        <a:pt x="763994" y="21139"/>
                      </a:cubicBezTo>
                      <a:cubicBezTo>
                        <a:pt x="713770" y="20242"/>
                        <a:pt x="653680" y="22933"/>
                        <a:pt x="591796" y="21139"/>
                      </a:cubicBezTo>
                      <a:cubicBezTo>
                        <a:pt x="529912" y="19345"/>
                        <a:pt x="457266" y="12170"/>
                        <a:pt x="392692" y="10376"/>
                      </a:cubicBezTo>
                      <a:cubicBezTo>
                        <a:pt x="328118" y="8582"/>
                        <a:pt x="256368" y="-12047"/>
                        <a:pt x="204350" y="10376"/>
                      </a:cubicBezTo>
                      <a:cubicBezTo>
                        <a:pt x="152332" y="32799"/>
                        <a:pt x="110179" y="87511"/>
                        <a:pt x="80582" y="144913"/>
                      </a:cubicBezTo>
                      <a:cubicBezTo>
                        <a:pt x="50985" y="202315"/>
                        <a:pt x="39326" y="290212"/>
                        <a:pt x="26770" y="354790"/>
                      </a:cubicBezTo>
                      <a:cubicBezTo>
                        <a:pt x="14214" y="419368"/>
                        <a:pt x="-10898" y="485739"/>
                        <a:pt x="5246" y="532378"/>
                      </a:cubicBezTo>
                      <a:cubicBezTo>
                        <a:pt x="21390" y="579017"/>
                        <a:pt x="67129" y="609513"/>
                        <a:pt x="123632" y="634626"/>
                      </a:cubicBezTo>
                      <a:cubicBezTo>
                        <a:pt x="180134" y="659740"/>
                        <a:pt x="286862" y="674987"/>
                        <a:pt x="344261" y="683059"/>
                      </a:cubicBezTo>
                      <a:cubicBezTo>
                        <a:pt x="401660" y="691131"/>
                        <a:pt x="440226" y="694719"/>
                        <a:pt x="468029" y="683059"/>
                      </a:cubicBezTo>
                      <a:cubicBezTo>
                        <a:pt x="495832" y="671399"/>
                        <a:pt x="510181" y="635523"/>
                        <a:pt x="511078" y="613100"/>
                      </a:cubicBezTo>
                      <a:cubicBezTo>
                        <a:pt x="511975" y="590677"/>
                        <a:pt x="498522" y="563770"/>
                        <a:pt x="473410" y="548523"/>
                      </a:cubicBezTo>
                      <a:cubicBezTo>
                        <a:pt x="448298" y="533276"/>
                        <a:pt x="360405" y="521615"/>
                        <a:pt x="360405" y="521615"/>
                      </a:cubicBezTo>
                      <a:cubicBezTo>
                        <a:pt x="320943" y="512646"/>
                        <a:pt x="267131" y="504574"/>
                        <a:pt x="236637" y="494708"/>
                      </a:cubicBezTo>
                      <a:cubicBezTo>
                        <a:pt x="206143" y="484842"/>
                        <a:pt x="186413" y="481254"/>
                        <a:pt x="177444" y="462419"/>
                      </a:cubicBezTo>
                      <a:cubicBezTo>
                        <a:pt x="168475" y="443584"/>
                        <a:pt x="177444" y="412192"/>
                        <a:pt x="182825" y="381697"/>
                      </a:cubicBezTo>
                      <a:cubicBezTo>
                        <a:pt x="188206" y="351202"/>
                        <a:pt x="236637" y="302769"/>
                        <a:pt x="242018" y="3117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4" name="Ellipse 923"/>
                <p:cNvSpPr/>
                <p:nvPr/>
              </p:nvSpPr>
              <p:spPr>
                <a:xfrm>
                  <a:off x="3703989" y="2114299"/>
                  <a:ext cx="600969"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5" name="Forme libre 924"/>
                <p:cNvSpPr/>
                <p:nvPr/>
              </p:nvSpPr>
              <p:spPr>
                <a:xfrm>
                  <a:off x="3534450" y="2620523"/>
                  <a:ext cx="1453920" cy="2356536"/>
                </a:xfrm>
                <a:custGeom>
                  <a:avLst/>
                  <a:gdLst>
                    <a:gd name="connsiteX0" fmla="*/ 496067 w 1453920"/>
                    <a:gd name="connsiteY0" fmla="*/ 382333 h 2356536"/>
                    <a:gd name="connsiteX1" fmla="*/ 560641 w 1453920"/>
                    <a:gd name="connsiteY1" fmla="*/ 296229 h 2356536"/>
                    <a:gd name="connsiteX2" fmla="*/ 625216 w 1453920"/>
                    <a:gd name="connsiteY2" fmla="*/ 161693 h 2356536"/>
                    <a:gd name="connsiteX3" fmla="*/ 695171 w 1453920"/>
                    <a:gd name="connsiteY3" fmla="*/ 59445 h 2356536"/>
                    <a:gd name="connsiteX4" fmla="*/ 861988 w 1453920"/>
                    <a:gd name="connsiteY4" fmla="*/ 249 h 2356536"/>
                    <a:gd name="connsiteX5" fmla="*/ 1039568 w 1453920"/>
                    <a:gd name="connsiteY5" fmla="*/ 80971 h 2356536"/>
                    <a:gd name="connsiteX6" fmla="*/ 1211766 w 1453920"/>
                    <a:gd name="connsiteY6" fmla="*/ 285466 h 2356536"/>
                    <a:gd name="connsiteX7" fmla="*/ 1383965 w 1453920"/>
                    <a:gd name="connsiteY7" fmla="*/ 570684 h 2356536"/>
                    <a:gd name="connsiteX8" fmla="*/ 1453920 w 1453920"/>
                    <a:gd name="connsiteY8" fmla="*/ 742890 h 2356536"/>
                    <a:gd name="connsiteX9" fmla="*/ 1453920 w 1453920"/>
                    <a:gd name="connsiteY9" fmla="*/ 898953 h 2356536"/>
                    <a:gd name="connsiteX10" fmla="*/ 1383965 w 1453920"/>
                    <a:gd name="connsiteY10" fmla="*/ 1017345 h 2356536"/>
                    <a:gd name="connsiteX11" fmla="*/ 1168717 w 1453920"/>
                    <a:gd name="connsiteY11" fmla="*/ 1302562 h 2356536"/>
                    <a:gd name="connsiteX12" fmla="*/ 1034187 w 1453920"/>
                    <a:gd name="connsiteY12" fmla="*/ 1496295 h 2356536"/>
                    <a:gd name="connsiteX13" fmla="*/ 996518 w 1453920"/>
                    <a:gd name="connsiteY13" fmla="*/ 1555491 h 2356536"/>
                    <a:gd name="connsiteX14" fmla="*/ 985756 w 1453920"/>
                    <a:gd name="connsiteY14" fmla="*/ 1582398 h 2356536"/>
                    <a:gd name="connsiteX15" fmla="*/ 1007281 w 1453920"/>
                    <a:gd name="connsiteY15" fmla="*/ 1754605 h 2356536"/>
                    <a:gd name="connsiteX16" fmla="*/ 1061093 w 1453920"/>
                    <a:gd name="connsiteY16" fmla="*/ 1926812 h 2356536"/>
                    <a:gd name="connsiteX17" fmla="*/ 1098761 w 1453920"/>
                    <a:gd name="connsiteY17" fmla="*/ 2174359 h 2356536"/>
                    <a:gd name="connsiteX18" fmla="*/ 1093380 w 1453920"/>
                    <a:gd name="connsiteY18" fmla="*/ 2260463 h 2356536"/>
                    <a:gd name="connsiteX19" fmla="*/ 1028806 w 1453920"/>
                    <a:gd name="connsiteY19" fmla="*/ 2341185 h 2356536"/>
                    <a:gd name="connsiteX20" fmla="*/ 899657 w 1453920"/>
                    <a:gd name="connsiteY20" fmla="*/ 2351947 h 2356536"/>
                    <a:gd name="connsiteX21" fmla="*/ 808176 w 1453920"/>
                    <a:gd name="connsiteY21" fmla="*/ 2287370 h 2356536"/>
                    <a:gd name="connsiteX22" fmla="*/ 754364 w 1453920"/>
                    <a:gd name="connsiteY22" fmla="*/ 2061349 h 2356536"/>
                    <a:gd name="connsiteX23" fmla="*/ 695171 w 1453920"/>
                    <a:gd name="connsiteY23" fmla="*/ 1803038 h 2356536"/>
                    <a:gd name="connsiteX24" fmla="*/ 657503 w 1453920"/>
                    <a:gd name="connsiteY24" fmla="*/ 1614687 h 2356536"/>
                    <a:gd name="connsiteX25" fmla="*/ 641359 w 1453920"/>
                    <a:gd name="connsiteY25" fmla="*/ 1490914 h 2356536"/>
                    <a:gd name="connsiteX26" fmla="*/ 781270 w 1453920"/>
                    <a:gd name="connsiteY26" fmla="*/ 1297181 h 2356536"/>
                    <a:gd name="connsiteX27" fmla="*/ 888894 w 1453920"/>
                    <a:gd name="connsiteY27" fmla="*/ 1130356 h 2356536"/>
                    <a:gd name="connsiteX28" fmla="*/ 985756 w 1453920"/>
                    <a:gd name="connsiteY28" fmla="*/ 1017345 h 2356536"/>
                    <a:gd name="connsiteX29" fmla="*/ 1018043 w 1453920"/>
                    <a:gd name="connsiteY29" fmla="*/ 952767 h 2356536"/>
                    <a:gd name="connsiteX30" fmla="*/ 980375 w 1453920"/>
                    <a:gd name="connsiteY30" fmla="*/ 807468 h 2356536"/>
                    <a:gd name="connsiteX31" fmla="*/ 905038 w 1453920"/>
                    <a:gd name="connsiteY31" fmla="*/ 694457 h 2356536"/>
                    <a:gd name="connsiteX32" fmla="*/ 845845 w 1453920"/>
                    <a:gd name="connsiteY32" fmla="*/ 608354 h 2356536"/>
                    <a:gd name="connsiteX33" fmla="*/ 813558 w 1453920"/>
                    <a:gd name="connsiteY33" fmla="*/ 543776 h 2356536"/>
                    <a:gd name="connsiteX34" fmla="*/ 888894 w 1453920"/>
                    <a:gd name="connsiteY34" fmla="*/ 446910 h 2356536"/>
                    <a:gd name="connsiteX35" fmla="*/ 948088 w 1453920"/>
                    <a:gd name="connsiteY35" fmla="*/ 355425 h 2356536"/>
                    <a:gd name="connsiteX36" fmla="*/ 1001900 w 1453920"/>
                    <a:gd name="connsiteY36" fmla="*/ 280085 h 2356536"/>
                    <a:gd name="connsiteX37" fmla="*/ 964231 w 1453920"/>
                    <a:gd name="connsiteY37" fmla="*/ 183218 h 2356536"/>
                    <a:gd name="connsiteX38" fmla="*/ 899657 w 1453920"/>
                    <a:gd name="connsiteY38" fmla="*/ 145548 h 2356536"/>
                    <a:gd name="connsiteX39" fmla="*/ 808176 w 1453920"/>
                    <a:gd name="connsiteY39" fmla="*/ 145548 h 2356536"/>
                    <a:gd name="connsiteX40" fmla="*/ 689790 w 1453920"/>
                    <a:gd name="connsiteY40" fmla="*/ 242415 h 2356536"/>
                    <a:gd name="connsiteX41" fmla="*/ 566023 w 1453920"/>
                    <a:gd name="connsiteY41" fmla="*/ 382333 h 2356536"/>
                    <a:gd name="connsiteX42" fmla="*/ 474542 w 1453920"/>
                    <a:gd name="connsiteY42" fmla="*/ 489962 h 2356536"/>
                    <a:gd name="connsiteX43" fmla="*/ 372299 w 1453920"/>
                    <a:gd name="connsiteY43" fmla="*/ 565302 h 2356536"/>
                    <a:gd name="connsiteX44" fmla="*/ 232388 w 1453920"/>
                    <a:gd name="connsiteY44" fmla="*/ 565302 h 2356536"/>
                    <a:gd name="connsiteX45" fmla="*/ 87096 w 1453920"/>
                    <a:gd name="connsiteY45" fmla="*/ 511488 h 2356536"/>
                    <a:gd name="connsiteX46" fmla="*/ 997 w 1453920"/>
                    <a:gd name="connsiteY46" fmla="*/ 430766 h 2356536"/>
                    <a:gd name="connsiteX47" fmla="*/ 49428 w 1453920"/>
                    <a:gd name="connsiteY47" fmla="*/ 350044 h 2356536"/>
                    <a:gd name="connsiteX48" fmla="*/ 183958 w 1453920"/>
                    <a:gd name="connsiteY48" fmla="*/ 344662 h 2356536"/>
                    <a:gd name="connsiteX49" fmla="*/ 307725 w 1453920"/>
                    <a:gd name="connsiteY49" fmla="*/ 355425 h 2356536"/>
                    <a:gd name="connsiteX50" fmla="*/ 447636 w 1453920"/>
                    <a:gd name="connsiteY50" fmla="*/ 360807 h 2356536"/>
                    <a:gd name="connsiteX51" fmla="*/ 496067 w 1453920"/>
                    <a:gd name="connsiteY51" fmla="*/ 382333 h 2356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453920" h="2356536">
                      <a:moveTo>
                        <a:pt x="496067" y="382333"/>
                      </a:moveTo>
                      <a:cubicBezTo>
                        <a:pt x="514901" y="371570"/>
                        <a:pt x="539116" y="333002"/>
                        <a:pt x="560641" y="296229"/>
                      </a:cubicBezTo>
                      <a:cubicBezTo>
                        <a:pt x="582166" y="259456"/>
                        <a:pt x="602794" y="201157"/>
                        <a:pt x="625216" y="161693"/>
                      </a:cubicBezTo>
                      <a:cubicBezTo>
                        <a:pt x="647638" y="122229"/>
                        <a:pt x="655709" y="86352"/>
                        <a:pt x="695171" y="59445"/>
                      </a:cubicBezTo>
                      <a:cubicBezTo>
                        <a:pt x="734633" y="32538"/>
                        <a:pt x="804589" y="-3339"/>
                        <a:pt x="861988" y="249"/>
                      </a:cubicBezTo>
                      <a:cubicBezTo>
                        <a:pt x="919387" y="3837"/>
                        <a:pt x="981272" y="33435"/>
                        <a:pt x="1039568" y="80971"/>
                      </a:cubicBezTo>
                      <a:cubicBezTo>
                        <a:pt x="1097864" y="128507"/>
                        <a:pt x="1154367" y="203847"/>
                        <a:pt x="1211766" y="285466"/>
                      </a:cubicBezTo>
                      <a:cubicBezTo>
                        <a:pt x="1269165" y="367085"/>
                        <a:pt x="1343606" y="494447"/>
                        <a:pt x="1383965" y="570684"/>
                      </a:cubicBezTo>
                      <a:cubicBezTo>
                        <a:pt x="1424324" y="646921"/>
                        <a:pt x="1442261" y="688179"/>
                        <a:pt x="1453920" y="742890"/>
                      </a:cubicBezTo>
                      <a:cubicBezTo>
                        <a:pt x="1465579" y="797601"/>
                        <a:pt x="1465579" y="853211"/>
                        <a:pt x="1453920" y="898953"/>
                      </a:cubicBezTo>
                      <a:cubicBezTo>
                        <a:pt x="1442261" y="944695"/>
                        <a:pt x="1431499" y="950077"/>
                        <a:pt x="1383965" y="1017345"/>
                      </a:cubicBezTo>
                      <a:cubicBezTo>
                        <a:pt x="1336431" y="1084613"/>
                        <a:pt x="1227013" y="1222737"/>
                        <a:pt x="1168717" y="1302562"/>
                      </a:cubicBezTo>
                      <a:cubicBezTo>
                        <a:pt x="1110421" y="1382387"/>
                        <a:pt x="1062887" y="1454140"/>
                        <a:pt x="1034187" y="1496295"/>
                      </a:cubicBezTo>
                      <a:cubicBezTo>
                        <a:pt x="1005487" y="1538450"/>
                        <a:pt x="1004590" y="1541141"/>
                        <a:pt x="996518" y="1555491"/>
                      </a:cubicBezTo>
                      <a:cubicBezTo>
                        <a:pt x="988446" y="1569842"/>
                        <a:pt x="983962" y="1549213"/>
                        <a:pt x="985756" y="1582398"/>
                      </a:cubicBezTo>
                      <a:cubicBezTo>
                        <a:pt x="987550" y="1615583"/>
                        <a:pt x="994725" y="1697203"/>
                        <a:pt x="1007281" y="1754605"/>
                      </a:cubicBezTo>
                      <a:cubicBezTo>
                        <a:pt x="1019837" y="1812007"/>
                        <a:pt x="1045846" y="1856853"/>
                        <a:pt x="1061093" y="1926812"/>
                      </a:cubicBezTo>
                      <a:cubicBezTo>
                        <a:pt x="1076340" y="1996771"/>
                        <a:pt x="1093380" y="2118751"/>
                        <a:pt x="1098761" y="2174359"/>
                      </a:cubicBezTo>
                      <a:cubicBezTo>
                        <a:pt x="1104142" y="2229967"/>
                        <a:pt x="1105039" y="2232659"/>
                        <a:pt x="1093380" y="2260463"/>
                      </a:cubicBezTo>
                      <a:cubicBezTo>
                        <a:pt x="1081721" y="2288267"/>
                        <a:pt x="1061093" y="2325938"/>
                        <a:pt x="1028806" y="2341185"/>
                      </a:cubicBezTo>
                      <a:cubicBezTo>
                        <a:pt x="996519" y="2356432"/>
                        <a:pt x="936429" y="2360916"/>
                        <a:pt x="899657" y="2351947"/>
                      </a:cubicBezTo>
                      <a:cubicBezTo>
                        <a:pt x="862885" y="2342978"/>
                        <a:pt x="832392" y="2335803"/>
                        <a:pt x="808176" y="2287370"/>
                      </a:cubicBezTo>
                      <a:cubicBezTo>
                        <a:pt x="783960" y="2238937"/>
                        <a:pt x="773198" y="2142071"/>
                        <a:pt x="754364" y="2061349"/>
                      </a:cubicBezTo>
                      <a:cubicBezTo>
                        <a:pt x="735530" y="1980627"/>
                        <a:pt x="711314" y="1877482"/>
                        <a:pt x="695171" y="1803038"/>
                      </a:cubicBezTo>
                      <a:cubicBezTo>
                        <a:pt x="679028" y="1728594"/>
                        <a:pt x="666472" y="1666708"/>
                        <a:pt x="657503" y="1614687"/>
                      </a:cubicBezTo>
                      <a:cubicBezTo>
                        <a:pt x="648534" y="1562666"/>
                        <a:pt x="620731" y="1543832"/>
                        <a:pt x="641359" y="1490914"/>
                      </a:cubicBezTo>
                      <a:cubicBezTo>
                        <a:pt x="661987" y="1437996"/>
                        <a:pt x="740014" y="1357274"/>
                        <a:pt x="781270" y="1297181"/>
                      </a:cubicBezTo>
                      <a:cubicBezTo>
                        <a:pt x="822526" y="1237088"/>
                        <a:pt x="854813" y="1176995"/>
                        <a:pt x="888894" y="1130356"/>
                      </a:cubicBezTo>
                      <a:cubicBezTo>
                        <a:pt x="922975" y="1083717"/>
                        <a:pt x="964231" y="1046943"/>
                        <a:pt x="985756" y="1017345"/>
                      </a:cubicBezTo>
                      <a:cubicBezTo>
                        <a:pt x="1007281" y="987747"/>
                        <a:pt x="1018940" y="987746"/>
                        <a:pt x="1018043" y="952767"/>
                      </a:cubicBezTo>
                      <a:cubicBezTo>
                        <a:pt x="1017146" y="917788"/>
                        <a:pt x="999209" y="850520"/>
                        <a:pt x="980375" y="807468"/>
                      </a:cubicBezTo>
                      <a:cubicBezTo>
                        <a:pt x="961541" y="764416"/>
                        <a:pt x="927460" y="727643"/>
                        <a:pt x="905038" y="694457"/>
                      </a:cubicBezTo>
                      <a:cubicBezTo>
                        <a:pt x="882616" y="661271"/>
                        <a:pt x="861092" y="633467"/>
                        <a:pt x="845845" y="608354"/>
                      </a:cubicBezTo>
                      <a:cubicBezTo>
                        <a:pt x="830598" y="583241"/>
                        <a:pt x="806383" y="570683"/>
                        <a:pt x="813558" y="543776"/>
                      </a:cubicBezTo>
                      <a:cubicBezTo>
                        <a:pt x="820733" y="516869"/>
                        <a:pt x="866472" y="478302"/>
                        <a:pt x="888894" y="446910"/>
                      </a:cubicBezTo>
                      <a:cubicBezTo>
                        <a:pt x="911316" y="415518"/>
                        <a:pt x="929254" y="383229"/>
                        <a:pt x="948088" y="355425"/>
                      </a:cubicBezTo>
                      <a:cubicBezTo>
                        <a:pt x="966922" y="327621"/>
                        <a:pt x="999210" y="308786"/>
                        <a:pt x="1001900" y="280085"/>
                      </a:cubicBezTo>
                      <a:cubicBezTo>
                        <a:pt x="1004590" y="251384"/>
                        <a:pt x="981272" y="205641"/>
                        <a:pt x="964231" y="183218"/>
                      </a:cubicBezTo>
                      <a:cubicBezTo>
                        <a:pt x="947191" y="160795"/>
                        <a:pt x="925666" y="151826"/>
                        <a:pt x="899657" y="145548"/>
                      </a:cubicBezTo>
                      <a:cubicBezTo>
                        <a:pt x="873648" y="139270"/>
                        <a:pt x="843154" y="129404"/>
                        <a:pt x="808176" y="145548"/>
                      </a:cubicBezTo>
                      <a:cubicBezTo>
                        <a:pt x="773198" y="161692"/>
                        <a:pt x="730149" y="202951"/>
                        <a:pt x="689790" y="242415"/>
                      </a:cubicBezTo>
                      <a:cubicBezTo>
                        <a:pt x="649431" y="281879"/>
                        <a:pt x="601898" y="341075"/>
                        <a:pt x="566023" y="382333"/>
                      </a:cubicBezTo>
                      <a:cubicBezTo>
                        <a:pt x="530148" y="423591"/>
                        <a:pt x="506829" y="459467"/>
                        <a:pt x="474542" y="489962"/>
                      </a:cubicBezTo>
                      <a:cubicBezTo>
                        <a:pt x="442255" y="520457"/>
                        <a:pt x="412658" y="552745"/>
                        <a:pt x="372299" y="565302"/>
                      </a:cubicBezTo>
                      <a:cubicBezTo>
                        <a:pt x="331940" y="577859"/>
                        <a:pt x="279922" y="574271"/>
                        <a:pt x="232388" y="565302"/>
                      </a:cubicBezTo>
                      <a:cubicBezTo>
                        <a:pt x="184854" y="556333"/>
                        <a:pt x="125661" y="533911"/>
                        <a:pt x="87096" y="511488"/>
                      </a:cubicBezTo>
                      <a:cubicBezTo>
                        <a:pt x="48531" y="489065"/>
                        <a:pt x="7275" y="457673"/>
                        <a:pt x="997" y="430766"/>
                      </a:cubicBezTo>
                      <a:cubicBezTo>
                        <a:pt x="-5281" y="403859"/>
                        <a:pt x="18935" y="364395"/>
                        <a:pt x="49428" y="350044"/>
                      </a:cubicBezTo>
                      <a:cubicBezTo>
                        <a:pt x="79921" y="335693"/>
                        <a:pt x="140909" y="343765"/>
                        <a:pt x="183958" y="344662"/>
                      </a:cubicBezTo>
                      <a:cubicBezTo>
                        <a:pt x="227007" y="345559"/>
                        <a:pt x="263779" y="352734"/>
                        <a:pt x="307725" y="355425"/>
                      </a:cubicBezTo>
                      <a:cubicBezTo>
                        <a:pt x="351671" y="358116"/>
                        <a:pt x="415349" y="359013"/>
                        <a:pt x="447636" y="360807"/>
                      </a:cubicBezTo>
                      <a:cubicBezTo>
                        <a:pt x="479923" y="362601"/>
                        <a:pt x="477233" y="393096"/>
                        <a:pt x="496067" y="382333"/>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6" name="Forme libre 925"/>
                <p:cNvSpPr/>
                <p:nvPr/>
              </p:nvSpPr>
              <p:spPr>
                <a:xfrm>
                  <a:off x="3518962" y="2792612"/>
                  <a:ext cx="986387" cy="728552"/>
                </a:xfrm>
                <a:custGeom>
                  <a:avLst/>
                  <a:gdLst>
                    <a:gd name="connsiteX0" fmla="*/ 473887 w 986387"/>
                    <a:gd name="connsiteY0" fmla="*/ 387832 h 728552"/>
                    <a:gd name="connsiteX1" fmla="*/ 624560 w 986387"/>
                    <a:gd name="connsiteY1" fmla="*/ 226388 h 728552"/>
                    <a:gd name="connsiteX2" fmla="*/ 748328 w 986387"/>
                    <a:gd name="connsiteY2" fmla="*/ 81088 h 728552"/>
                    <a:gd name="connsiteX3" fmla="*/ 855952 w 986387"/>
                    <a:gd name="connsiteY3" fmla="*/ 367 h 728552"/>
                    <a:gd name="connsiteX4" fmla="*/ 963576 w 986387"/>
                    <a:gd name="connsiteY4" fmla="*/ 54181 h 728552"/>
                    <a:gd name="connsiteX5" fmla="*/ 974338 w 986387"/>
                    <a:gd name="connsiteY5" fmla="*/ 124140 h 728552"/>
                    <a:gd name="connsiteX6" fmla="*/ 823664 w 986387"/>
                    <a:gd name="connsiteY6" fmla="*/ 296347 h 728552"/>
                    <a:gd name="connsiteX7" fmla="*/ 721422 w 986387"/>
                    <a:gd name="connsiteY7" fmla="*/ 403976 h 728552"/>
                    <a:gd name="connsiteX8" fmla="*/ 656847 w 986387"/>
                    <a:gd name="connsiteY8" fmla="*/ 473935 h 728552"/>
                    <a:gd name="connsiteX9" fmla="*/ 597654 w 986387"/>
                    <a:gd name="connsiteY9" fmla="*/ 560039 h 728552"/>
                    <a:gd name="connsiteX10" fmla="*/ 393169 w 986387"/>
                    <a:gd name="connsiteY10" fmla="*/ 662286 h 728552"/>
                    <a:gd name="connsiteX11" fmla="*/ 215589 w 986387"/>
                    <a:gd name="connsiteY11" fmla="*/ 721482 h 728552"/>
                    <a:gd name="connsiteX12" fmla="*/ 129490 w 986387"/>
                    <a:gd name="connsiteY12" fmla="*/ 726864 h 728552"/>
                    <a:gd name="connsiteX13" fmla="*/ 32628 w 986387"/>
                    <a:gd name="connsiteY13" fmla="*/ 716101 h 728552"/>
                    <a:gd name="connsiteX14" fmla="*/ 341 w 986387"/>
                    <a:gd name="connsiteY14" fmla="*/ 667668 h 728552"/>
                    <a:gd name="connsiteX15" fmla="*/ 48772 w 986387"/>
                    <a:gd name="connsiteY15" fmla="*/ 586946 h 728552"/>
                    <a:gd name="connsiteX16" fmla="*/ 242495 w 986387"/>
                    <a:gd name="connsiteY16" fmla="*/ 511605 h 728552"/>
                    <a:gd name="connsiteX17" fmla="*/ 387787 w 986387"/>
                    <a:gd name="connsiteY17" fmla="*/ 436265 h 728552"/>
                    <a:gd name="connsiteX18" fmla="*/ 473887 w 986387"/>
                    <a:gd name="connsiteY18" fmla="*/ 387832 h 728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6387" h="728552">
                      <a:moveTo>
                        <a:pt x="473887" y="387832"/>
                      </a:moveTo>
                      <a:cubicBezTo>
                        <a:pt x="513349" y="352853"/>
                        <a:pt x="578820" y="277512"/>
                        <a:pt x="624560" y="226388"/>
                      </a:cubicBezTo>
                      <a:cubicBezTo>
                        <a:pt x="670300" y="175264"/>
                        <a:pt x="709763" y="118758"/>
                        <a:pt x="748328" y="81088"/>
                      </a:cubicBezTo>
                      <a:cubicBezTo>
                        <a:pt x="786893" y="43418"/>
                        <a:pt x="820077" y="4851"/>
                        <a:pt x="855952" y="367"/>
                      </a:cubicBezTo>
                      <a:cubicBezTo>
                        <a:pt x="891827" y="-4117"/>
                        <a:pt x="943845" y="33552"/>
                        <a:pt x="963576" y="54181"/>
                      </a:cubicBezTo>
                      <a:cubicBezTo>
                        <a:pt x="983307" y="74810"/>
                        <a:pt x="997657" y="83779"/>
                        <a:pt x="974338" y="124140"/>
                      </a:cubicBezTo>
                      <a:cubicBezTo>
                        <a:pt x="951019" y="164501"/>
                        <a:pt x="865817" y="249708"/>
                        <a:pt x="823664" y="296347"/>
                      </a:cubicBezTo>
                      <a:cubicBezTo>
                        <a:pt x="781511" y="342986"/>
                        <a:pt x="749225" y="374378"/>
                        <a:pt x="721422" y="403976"/>
                      </a:cubicBezTo>
                      <a:cubicBezTo>
                        <a:pt x="693619" y="433574"/>
                        <a:pt x="677475" y="447925"/>
                        <a:pt x="656847" y="473935"/>
                      </a:cubicBezTo>
                      <a:cubicBezTo>
                        <a:pt x="636219" y="499945"/>
                        <a:pt x="641600" y="528647"/>
                        <a:pt x="597654" y="560039"/>
                      </a:cubicBezTo>
                      <a:cubicBezTo>
                        <a:pt x="553708" y="591431"/>
                        <a:pt x="456846" y="635379"/>
                        <a:pt x="393169" y="662286"/>
                      </a:cubicBezTo>
                      <a:cubicBezTo>
                        <a:pt x="329492" y="689193"/>
                        <a:pt x="259535" y="710719"/>
                        <a:pt x="215589" y="721482"/>
                      </a:cubicBezTo>
                      <a:cubicBezTo>
                        <a:pt x="171643" y="732245"/>
                        <a:pt x="159983" y="727761"/>
                        <a:pt x="129490" y="726864"/>
                      </a:cubicBezTo>
                      <a:cubicBezTo>
                        <a:pt x="98997" y="725967"/>
                        <a:pt x="54153" y="725967"/>
                        <a:pt x="32628" y="716101"/>
                      </a:cubicBezTo>
                      <a:cubicBezTo>
                        <a:pt x="11103" y="706235"/>
                        <a:pt x="-2350" y="689194"/>
                        <a:pt x="341" y="667668"/>
                      </a:cubicBezTo>
                      <a:cubicBezTo>
                        <a:pt x="3032" y="646142"/>
                        <a:pt x="8413" y="612956"/>
                        <a:pt x="48772" y="586946"/>
                      </a:cubicBezTo>
                      <a:cubicBezTo>
                        <a:pt x="89131" y="560936"/>
                        <a:pt x="185992" y="536719"/>
                        <a:pt x="242495" y="511605"/>
                      </a:cubicBezTo>
                      <a:cubicBezTo>
                        <a:pt x="298997" y="486492"/>
                        <a:pt x="349222" y="457791"/>
                        <a:pt x="387787" y="436265"/>
                      </a:cubicBezTo>
                      <a:cubicBezTo>
                        <a:pt x="426352" y="414739"/>
                        <a:pt x="434425" y="422811"/>
                        <a:pt x="473887" y="387832"/>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7" name="Forme libre 926"/>
                <p:cNvSpPr/>
                <p:nvPr/>
              </p:nvSpPr>
              <p:spPr>
                <a:xfrm>
                  <a:off x="2439616" y="4038506"/>
                  <a:ext cx="683271" cy="812895"/>
                </a:xfrm>
                <a:custGeom>
                  <a:avLst/>
                  <a:gdLst>
                    <a:gd name="connsiteX0" fmla="*/ 8829 w 683271"/>
                    <a:gd name="connsiteY0" fmla="*/ 2972 h 812895"/>
                    <a:gd name="connsiteX1" fmla="*/ 8829 w 683271"/>
                    <a:gd name="connsiteY1" fmla="*/ 83694 h 812895"/>
                    <a:gd name="connsiteX2" fmla="*/ 3448 w 683271"/>
                    <a:gd name="connsiteY2" fmla="*/ 175178 h 812895"/>
                    <a:gd name="connsiteX3" fmla="*/ 68022 w 683271"/>
                    <a:gd name="connsiteY3" fmla="*/ 261282 h 812895"/>
                    <a:gd name="connsiteX4" fmla="*/ 213314 w 683271"/>
                    <a:gd name="connsiteY4" fmla="*/ 261282 h 812895"/>
                    <a:gd name="connsiteX5" fmla="*/ 353226 w 683271"/>
                    <a:gd name="connsiteY5" fmla="*/ 266663 h 812895"/>
                    <a:gd name="connsiteX6" fmla="*/ 439325 w 683271"/>
                    <a:gd name="connsiteY6" fmla="*/ 266663 h 812895"/>
                    <a:gd name="connsiteX7" fmla="*/ 428562 w 683271"/>
                    <a:gd name="connsiteY7" fmla="*/ 455014 h 812895"/>
                    <a:gd name="connsiteX8" fmla="*/ 428562 w 683271"/>
                    <a:gd name="connsiteY8" fmla="*/ 648747 h 812895"/>
                    <a:gd name="connsiteX9" fmla="*/ 433944 w 683271"/>
                    <a:gd name="connsiteY9" fmla="*/ 734850 h 812895"/>
                    <a:gd name="connsiteX10" fmla="*/ 476993 w 683271"/>
                    <a:gd name="connsiteY10" fmla="*/ 804809 h 812895"/>
                    <a:gd name="connsiteX11" fmla="*/ 579236 w 683271"/>
                    <a:gd name="connsiteY11" fmla="*/ 804809 h 812895"/>
                    <a:gd name="connsiteX12" fmla="*/ 676097 w 683271"/>
                    <a:gd name="connsiteY12" fmla="*/ 745613 h 812895"/>
                    <a:gd name="connsiteX13" fmla="*/ 676097 w 683271"/>
                    <a:gd name="connsiteY13" fmla="*/ 589551 h 812895"/>
                    <a:gd name="connsiteX14" fmla="*/ 676097 w 683271"/>
                    <a:gd name="connsiteY14" fmla="*/ 438870 h 812895"/>
                    <a:gd name="connsiteX15" fmla="*/ 676097 w 683271"/>
                    <a:gd name="connsiteY15" fmla="*/ 223612 h 812895"/>
                    <a:gd name="connsiteX16" fmla="*/ 654573 w 683271"/>
                    <a:gd name="connsiteY16" fmla="*/ 99838 h 812895"/>
                    <a:gd name="connsiteX17" fmla="*/ 606142 w 683271"/>
                    <a:gd name="connsiteY17" fmla="*/ 19116 h 812895"/>
                    <a:gd name="connsiteX18" fmla="*/ 444706 w 683271"/>
                    <a:gd name="connsiteY18" fmla="*/ 19116 h 812895"/>
                    <a:gd name="connsiteX19" fmla="*/ 315557 w 683271"/>
                    <a:gd name="connsiteY19" fmla="*/ 19116 h 812895"/>
                    <a:gd name="connsiteX20" fmla="*/ 261745 w 683271"/>
                    <a:gd name="connsiteY20" fmla="*/ 29879 h 812895"/>
                    <a:gd name="connsiteX21" fmla="*/ 148740 w 683271"/>
                    <a:gd name="connsiteY21" fmla="*/ 40642 h 812895"/>
                    <a:gd name="connsiteX22" fmla="*/ 68022 w 683271"/>
                    <a:gd name="connsiteY22" fmla="*/ 19116 h 812895"/>
                    <a:gd name="connsiteX23" fmla="*/ 8829 w 683271"/>
                    <a:gd name="connsiteY23" fmla="*/ 2972 h 81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83271" h="812895">
                      <a:moveTo>
                        <a:pt x="8829" y="2972"/>
                      </a:moveTo>
                      <a:cubicBezTo>
                        <a:pt x="-1036" y="13735"/>
                        <a:pt x="9726" y="54993"/>
                        <a:pt x="8829" y="83694"/>
                      </a:cubicBezTo>
                      <a:cubicBezTo>
                        <a:pt x="7932" y="112395"/>
                        <a:pt x="-6418" y="145580"/>
                        <a:pt x="3448" y="175178"/>
                      </a:cubicBezTo>
                      <a:cubicBezTo>
                        <a:pt x="13314" y="204776"/>
                        <a:pt x="33044" y="246931"/>
                        <a:pt x="68022" y="261282"/>
                      </a:cubicBezTo>
                      <a:cubicBezTo>
                        <a:pt x="103000" y="275633"/>
                        <a:pt x="165780" y="260385"/>
                        <a:pt x="213314" y="261282"/>
                      </a:cubicBezTo>
                      <a:cubicBezTo>
                        <a:pt x="260848" y="262179"/>
                        <a:pt x="315558" y="265766"/>
                        <a:pt x="353226" y="266663"/>
                      </a:cubicBezTo>
                      <a:cubicBezTo>
                        <a:pt x="390894" y="267560"/>
                        <a:pt x="426769" y="235271"/>
                        <a:pt x="439325" y="266663"/>
                      </a:cubicBezTo>
                      <a:cubicBezTo>
                        <a:pt x="451881" y="298055"/>
                        <a:pt x="430356" y="391333"/>
                        <a:pt x="428562" y="455014"/>
                      </a:cubicBezTo>
                      <a:cubicBezTo>
                        <a:pt x="426768" y="518695"/>
                        <a:pt x="427665" y="602108"/>
                        <a:pt x="428562" y="648747"/>
                      </a:cubicBezTo>
                      <a:cubicBezTo>
                        <a:pt x="429459" y="695386"/>
                        <a:pt x="425872" y="708840"/>
                        <a:pt x="433944" y="734850"/>
                      </a:cubicBezTo>
                      <a:cubicBezTo>
                        <a:pt x="442016" y="760860"/>
                        <a:pt x="452778" y="793149"/>
                        <a:pt x="476993" y="804809"/>
                      </a:cubicBezTo>
                      <a:cubicBezTo>
                        <a:pt x="501208" y="816469"/>
                        <a:pt x="546052" y="814675"/>
                        <a:pt x="579236" y="804809"/>
                      </a:cubicBezTo>
                      <a:cubicBezTo>
                        <a:pt x="612420" y="794943"/>
                        <a:pt x="659954" y="781489"/>
                        <a:pt x="676097" y="745613"/>
                      </a:cubicBezTo>
                      <a:cubicBezTo>
                        <a:pt x="692240" y="709737"/>
                        <a:pt x="676097" y="589551"/>
                        <a:pt x="676097" y="589551"/>
                      </a:cubicBezTo>
                      <a:lnTo>
                        <a:pt x="676097" y="438870"/>
                      </a:lnTo>
                      <a:cubicBezTo>
                        <a:pt x="676097" y="377880"/>
                        <a:pt x="679684" y="280117"/>
                        <a:pt x="676097" y="223612"/>
                      </a:cubicBezTo>
                      <a:cubicBezTo>
                        <a:pt x="672510" y="167107"/>
                        <a:pt x="666232" y="133921"/>
                        <a:pt x="654573" y="99838"/>
                      </a:cubicBezTo>
                      <a:cubicBezTo>
                        <a:pt x="642914" y="65755"/>
                        <a:pt x="641120" y="32570"/>
                        <a:pt x="606142" y="19116"/>
                      </a:cubicBezTo>
                      <a:cubicBezTo>
                        <a:pt x="571164" y="5662"/>
                        <a:pt x="444706" y="19116"/>
                        <a:pt x="444706" y="19116"/>
                      </a:cubicBezTo>
                      <a:cubicBezTo>
                        <a:pt x="396275" y="19116"/>
                        <a:pt x="346051" y="17322"/>
                        <a:pt x="315557" y="19116"/>
                      </a:cubicBezTo>
                      <a:cubicBezTo>
                        <a:pt x="285064" y="20910"/>
                        <a:pt x="289548" y="26291"/>
                        <a:pt x="261745" y="29879"/>
                      </a:cubicBezTo>
                      <a:cubicBezTo>
                        <a:pt x="233942" y="33467"/>
                        <a:pt x="181027" y="42436"/>
                        <a:pt x="148740" y="40642"/>
                      </a:cubicBezTo>
                      <a:cubicBezTo>
                        <a:pt x="116453" y="38848"/>
                        <a:pt x="90443" y="24497"/>
                        <a:pt x="68022" y="19116"/>
                      </a:cubicBezTo>
                      <a:cubicBezTo>
                        <a:pt x="45601" y="13735"/>
                        <a:pt x="18694" y="-7791"/>
                        <a:pt x="8829" y="2972"/>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8" name="Forme libre 927"/>
                <p:cNvSpPr/>
                <p:nvPr/>
              </p:nvSpPr>
              <p:spPr>
                <a:xfrm>
                  <a:off x="3101766" y="4038421"/>
                  <a:ext cx="294571" cy="846394"/>
                </a:xfrm>
                <a:custGeom>
                  <a:avLst/>
                  <a:gdLst>
                    <a:gd name="connsiteX0" fmla="*/ 3185 w 294571"/>
                    <a:gd name="connsiteY0" fmla="*/ 8438 h 846394"/>
                    <a:gd name="connsiteX1" fmla="*/ 132334 w 294571"/>
                    <a:gd name="connsiteY1" fmla="*/ 8438 h 846394"/>
                    <a:gd name="connsiteX2" fmla="*/ 250720 w 294571"/>
                    <a:gd name="connsiteY2" fmla="*/ 67634 h 846394"/>
                    <a:gd name="connsiteX3" fmla="*/ 283007 w 294571"/>
                    <a:gd name="connsiteY3" fmla="*/ 212934 h 846394"/>
                    <a:gd name="connsiteX4" fmla="*/ 288388 w 294571"/>
                    <a:gd name="connsiteY4" fmla="*/ 476625 h 846394"/>
                    <a:gd name="connsiteX5" fmla="*/ 288388 w 294571"/>
                    <a:gd name="connsiteY5" fmla="*/ 702647 h 846394"/>
                    <a:gd name="connsiteX6" fmla="*/ 207671 w 294571"/>
                    <a:gd name="connsiteY6" fmla="*/ 842565 h 846394"/>
                    <a:gd name="connsiteX7" fmla="*/ 46235 w 294571"/>
                    <a:gd name="connsiteY7" fmla="*/ 794131 h 846394"/>
                    <a:gd name="connsiteX8" fmla="*/ 46235 w 294571"/>
                    <a:gd name="connsiteY8" fmla="*/ 659595 h 846394"/>
                    <a:gd name="connsiteX9" fmla="*/ 51616 w 294571"/>
                    <a:gd name="connsiteY9" fmla="*/ 465862 h 846394"/>
                    <a:gd name="connsiteX10" fmla="*/ 51616 w 294571"/>
                    <a:gd name="connsiteY10" fmla="*/ 245222 h 846394"/>
                    <a:gd name="connsiteX11" fmla="*/ 40853 w 294571"/>
                    <a:gd name="connsiteY11" fmla="*/ 83779 h 846394"/>
                    <a:gd name="connsiteX12" fmla="*/ 3185 w 294571"/>
                    <a:gd name="connsiteY12" fmla="*/ 8438 h 84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4571" h="846394">
                      <a:moveTo>
                        <a:pt x="3185" y="8438"/>
                      </a:moveTo>
                      <a:cubicBezTo>
                        <a:pt x="18432" y="-4119"/>
                        <a:pt x="91078" y="-1428"/>
                        <a:pt x="132334" y="8438"/>
                      </a:cubicBezTo>
                      <a:cubicBezTo>
                        <a:pt x="173590" y="18304"/>
                        <a:pt x="225608" y="33551"/>
                        <a:pt x="250720" y="67634"/>
                      </a:cubicBezTo>
                      <a:cubicBezTo>
                        <a:pt x="275832" y="101717"/>
                        <a:pt x="276729" y="144769"/>
                        <a:pt x="283007" y="212934"/>
                      </a:cubicBezTo>
                      <a:cubicBezTo>
                        <a:pt x="289285" y="281099"/>
                        <a:pt x="287491" y="395006"/>
                        <a:pt x="288388" y="476625"/>
                      </a:cubicBezTo>
                      <a:cubicBezTo>
                        <a:pt x="289285" y="558244"/>
                        <a:pt x="301841" y="641657"/>
                        <a:pt x="288388" y="702647"/>
                      </a:cubicBezTo>
                      <a:cubicBezTo>
                        <a:pt x="274935" y="763637"/>
                        <a:pt x="248030" y="827318"/>
                        <a:pt x="207671" y="842565"/>
                      </a:cubicBezTo>
                      <a:cubicBezTo>
                        <a:pt x="167312" y="857812"/>
                        <a:pt x="73141" y="824626"/>
                        <a:pt x="46235" y="794131"/>
                      </a:cubicBezTo>
                      <a:cubicBezTo>
                        <a:pt x="19329" y="763636"/>
                        <a:pt x="45338" y="714306"/>
                        <a:pt x="46235" y="659595"/>
                      </a:cubicBezTo>
                      <a:cubicBezTo>
                        <a:pt x="47132" y="604884"/>
                        <a:pt x="50719" y="534924"/>
                        <a:pt x="51616" y="465862"/>
                      </a:cubicBezTo>
                      <a:cubicBezTo>
                        <a:pt x="52513" y="396800"/>
                        <a:pt x="53410" y="308902"/>
                        <a:pt x="51616" y="245222"/>
                      </a:cubicBezTo>
                      <a:cubicBezTo>
                        <a:pt x="49822" y="181542"/>
                        <a:pt x="49822" y="121449"/>
                        <a:pt x="40853" y="83779"/>
                      </a:cubicBezTo>
                      <a:cubicBezTo>
                        <a:pt x="31884" y="46109"/>
                        <a:pt x="-12062" y="20995"/>
                        <a:pt x="3185" y="84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9" name="Rectangle 928"/>
                <p:cNvSpPr/>
                <p:nvPr/>
              </p:nvSpPr>
              <p:spPr>
                <a:xfrm>
                  <a:off x="2271001" y="4348221"/>
                  <a:ext cx="548747" cy="57581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30" name="Ellipse 929"/>
                <p:cNvSpPr/>
                <p:nvPr/>
              </p:nvSpPr>
              <p:spPr>
                <a:xfrm>
                  <a:off x="2491493" y="2792612"/>
                  <a:ext cx="495071"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31" name="Forme libre 930"/>
                <p:cNvSpPr/>
                <p:nvPr/>
              </p:nvSpPr>
              <p:spPr>
                <a:xfrm>
                  <a:off x="3686120" y="2007285"/>
                  <a:ext cx="626514" cy="301362"/>
                </a:xfrm>
                <a:custGeom>
                  <a:avLst/>
                  <a:gdLst>
                    <a:gd name="connsiteX0" fmla="*/ 0 w 626514"/>
                    <a:gd name="connsiteY0" fmla="*/ 301362 h 301362"/>
                    <a:gd name="connsiteX1" fmla="*/ 113005 w 626514"/>
                    <a:gd name="connsiteY1" fmla="*/ 290599 h 301362"/>
                    <a:gd name="connsiteX2" fmla="*/ 247535 w 626514"/>
                    <a:gd name="connsiteY2" fmla="*/ 279836 h 301362"/>
                    <a:gd name="connsiteX3" fmla="*/ 414353 w 626514"/>
                    <a:gd name="connsiteY3" fmla="*/ 269073 h 301362"/>
                    <a:gd name="connsiteX4" fmla="*/ 516595 w 626514"/>
                    <a:gd name="connsiteY4" fmla="*/ 269073 h 301362"/>
                    <a:gd name="connsiteX5" fmla="*/ 624219 w 626514"/>
                    <a:gd name="connsiteY5" fmla="*/ 279836 h 301362"/>
                    <a:gd name="connsiteX6" fmla="*/ 586551 w 626514"/>
                    <a:gd name="connsiteY6" fmla="*/ 161444 h 301362"/>
                    <a:gd name="connsiteX7" fmla="*/ 543501 w 626514"/>
                    <a:gd name="connsiteY7" fmla="*/ 80722 h 301362"/>
                    <a:gd name="connsiteX8" fmla="*/ 446640 w 626514"/>
                    <a:gd name="connsiteY8" fmla="*/ 26907 h 301362"/>
                    <a:gd name="connsiteX9" fmla="*/ 376684 w 626514"/>
                    <a:gd name="connsiteY9" fmla="*/ 0 h 301362"/>
                    <a:gd name="connsiteX10" fmla="*/ 295966 w 626514"/>
                    <a:gd name="connsiteY10" fmla="*/ 26907 h 301362"/>
                    <a:gd name="connsiteX11" fmla="*/ 193723 w 626514"/>
                    <a:gd name="connsiteY11" fmla="*/ 26907 h 301362"/>
                    <a:gd name="connsiteX12" fmla="*/ 96862 w 626514"/>
                    <a:gd name="connsiteY12" fmla="*/ 43052 h 301362"/>
                    <a:gd name="connsiteX13" fmla="*/ 32288 w 626514"/>
                    <a:gd name="connsiteY13" fmla="*/ 161444 h 301362"/>
                    <a:gd name="connsiteX14" fmla="*/ 0 w 626514"/>
                    <a:gd name="connsiteY14" fmla="*/ 301362 h 301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6514" h="301362">
                      <a:moveTo>
                        <a:pt x="0" y="301362"/>
                      </a:moveTo>
                      <a:lnTo>
                        <a:pt x="113005" y="290599"/>
                      </a:lnTo>
                      <a:lnTo>
                        <a:pt x="247535" y="279836"/>
                      </a:lnTo>
                      <a:lnTo>
                        <a:pt x="414353" y="269073"/>
                      </a:lnTo>
                      <a:cubicBezTo>
                        <a:pt x="459196" y="267279"/>
                        <a:pt x="481617" y="267279"/>
                        <a:pt x="516595" y="269073"/>
                      </a:cubicBezTo>
                      <a:cubicBezTo>
                        <a:pt x="551573" y="270867"/>
                        <a:pt x="612560" y="297774"/>
                        <a:pt x="624219" y="279836"/>
                      </a:cubicBezTo>
                      <a:cubicBezTo>
                        <a:pt x="635878" y="261898"/>
                        <a:pt x="600004" y="194629"/>
                        <a:pt x="586551" y="161444"/>
                      </a:cubicBezTo>
                      <a:cubicBezTo>
                        <a:pt x="573098" y="128259"/>
                        <a:pt x="566820" y="103145"/>
                        <a:pt x="543501" y="80722"/>
                      </a:cubicBezTo>
                      <a:cubicBezTo>
                        <a:pt x="520183" y="58299"/>
                        <a:pt x="474443" y="40361"/>
                        <a:pt x="446640" y="26907"/>
                      </a:cubicBezTo>
                      <a:cubicBezTo>
                        <a:pt x="418837" y="13453"/>
                        <a:pt x="401796" y="0"/>
                        <a:pt x="376684" y="0"/>
                      </a:cubicBezTo>
                      <a:cubicBezTo>
                        <a:pt x="351572" y="0"/>
                        <a:pt x="326460" y="22422"/>
                        <a:pt x="295966" y="26907"/>
                      </a:cubicBezTo>
                      <a:cubicBezTo>
                        <a:pt x="265473" y="31391"/>
                        <a:pt x="226907" y="24216"/>
                        <a:pt x="193723" y="26907"/>
                      </a:cubicBezTo>
                      <a:cubicBezTo>
                        <a:pt x="160539" y="29598"/>
                        <a:pt x="123768" y="20629"/>
                        <a:pt x="96862" y="43052"/>
                      </a:cubicBezTo>
                      <a:cubicBezTo>
                        <a:pt x="69956" y="65475"/>
                        <a:pt x="48432" y="125568"/>
                        <a:pt x="32288" y="161444"/>
                      </a:cubicBezTo>
                      <a:cubicBezTo>
                        <a:pt x="16144" y="197320"/>
                        <a:pt x="8072" y="227815"/>
                        <a:pt x="0" y="301362"/>
                      </a:cubicBezTo>
                      <a:close/>
                    </a:path>
                  </a:pathLst>
                </a:custGeom>
                <a:solidFill>
                  <a:srgbClr val="FFFFFF"/>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32" name="Forme libre 931"/>
                <p:cNvSpPr/>
                <p:nvPr/>
              </p:nvSpPr>
              <p:spPr>
                <a:xfrm>
                  <a:off x="3820021" y="2312425"/>
                  <a:ext cx="313307" cy="309596"/>
                </a:xfrm>
                <a:custGeom>
                  <a:avLst/>
                  <a:gdLst>
                    <a:gd name="connsiteX0" fmla="*/ 301976 w 313307"/>
                    <a:gd name="connsiteY0" fmla="*/ 1603 h 309596"/>
                    <a:gd name="connsiteX1" fmla="*/ 232021 w 313307"/>
                    <a:gd name="connsiteY1" fmla="*/ 76944 h 309596"/>
                    <a:gd name="connsiteX2" fmla="*/ 145922 w 313307"/>
                    <a:gd name="connsiteY2" fmla="*/ 141521 h 309596"/>
                    <a:gd name="connsiteX3" fmla="*/ 27535 w 313307"/>
                    <a:gd name="connsiteY3" fmla="*/ 206099 h 309596"/>
                    <a:gd name="connsiteX4" fmla="*/ 629 w 313307"/>
                    <a:gd name="connsiteY4" fmla="*/ 243769 h 309596"/>
                    <a:gd name="connsiteX5" fmla="*/ 43679 w 313307"/>
                    <a:gd name="connsiteY5" fmla="*/ 286821 h 309596"/>
                    <a:gd name="connsiteX6" fmla="*/ 145922 w 313307"/>
                    <a:gd name="connsiteY6" fmla="*/ 292202 h 309596"/>
                    <a:gd name="connsiteX7" fmla="*/ 232021 w 313307"/>
                    <a:gd name="connsiteY7" fmla="*/ 308347 h 309596"/>
                    <a:gd name="connsiteX8" fmla="*/ 312739 w 313307"/>
                    <a:gd name="connsiteY8" fmla="*/ 297584 h 309596"/>
                    <a:gd name="connsiteX9" fmla="*/ 264308 w 313307"/>
                    <a:gd name="connsiteY9" fmla="*/ 211480 h 309596"/>
                    <a:gd name="connsiteX10" fmla="*/ 194352 w 313307"/>
                    <a:gd name="connsiteY10" fmla="*/ 152284 h 309596"/>
                    <a:gd name="connsiteX11" fmla="*/ 301976 w 313307"/>
                    <a:gd name="connsiteY11" fmla="*/ 1603 h 30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3307" h="309596">
                      <a:moveTo>
                        <a:pt x="301976" y="1603"/>
                      </a:moveTo>
                      <a:cubicBezTo>
                        <a:pt x="308254" y="-10953"/>
                        <a:pt x="258030" y="53624"/>
                        <a:pt x="232021" y="76944"/>
                      </a:cubicBezTo>
                      <a:cubicBezTo>
                        <a:pt x="206012" y="100264"/>
                        <a:pt x="180003" y="119995"/>
                        <a:pt x="145922" y="141521"/>
                      </a:cubicBezTo>
                      <a:cubicBezTo>
                        <a:pt x="111841" y="163047"/>
                        <a:pt x="51750" y="189058"/>
                        <a:pt x="27535" y="206099"/>
                      </a:cubicBezTo>
                      <a:cubicBezTo>
                        <a:pt x="3319" y="223140"/>
                        <a:pt x="-2062" y="230315"/>
                        <a:pt x="629" y="243769"/>
                      </a:cubicBezTo>
                      <a:cubicBezTo>
                        <a:pt x="3320" y="257223"/>
                        <a:pt x="19464" y="278749"/>
                        <a:pt x="43679" y="286821"/>
                      </a:cubicBezTo>
                      <a:cubicBezTo>
                        <a:pt x="67894" y="294893"/>
                        <a:pt x="114532" y="288614"/>
                        <a:pt x="145922" y="292202"/>
                      </a:cubicBezTo>
                      <a:cubicBezTo>
                        <a:pt x="177312" y="295790"/>
                        <a:pt x="204218" y="307450"/>
                        <a:pt x="232021" y="308347"/>
                      </a:cubicBezTo>
                      <a:cubicBezTo>
                        <a:pt x="259824" y="309244"/>
                        <a:pt x="307358" y="313728"/>
                        <a:pt x="312739" y="297584"/>
                      </a:cubicBezTo>
                      <a:cubicBezTo>
                        <a:pt x="318120" y="281440"/>
                        <a:pt x="284039" y="235697"/>
                        <a:pt x="264308" y="211480"/>
                      </a:cubicBezTo>
                      <a:cubicBezTo>
                        <a:pt x="244577" y="187263"/>
                        <a:pt x="186280" y="187263"/>
                        <a:pt x="194352" y="152284"/>
                      </a:cubicBezTo>
                      <a:cubicBezTo>
                        <a:pt x="202424" y="117305"/>
                        <a:pt x="295698" y="14159"/>
                        <a:pt x="301976" y="1603"/>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33" name="Forme libre 932"/>
                <p:cNvSpPr/>
                <p:nvPr/>
              </p:nvSpPr>
              <p:spPr>
                <a:xfrm>
                  <a:off x="3083426" y="3356282"/>
                  <a:ext cx="108238" cy="239973"/>
                </a:xfrm>
                <a:custGeom>
                  <a:avLst/>
                  <a:gdLst>
                    <a:gd name="connsiteX0" fmla="*/ 69956 w 108238"/>
                    <a:gd name="connsiteY0" fmla="*/ 1750 h 239973"/>
                    <a:gd name="connsiteX1" fmla="*/ 37669 w 108238"/>
                    <a:gd name="connsiteY1" fmla="*/ 103998 h 239973"/>
                    <a:gd name="connsiteX2" fmla="*/ 0 w 108238"/>
                    <a:gd name="connsiteY2" fmla="*/ 211627 h 239973"/>
                    <a:gd name="connsiteX3" fmla="*/ 37669 w 108238"/>
                    <a:gd name="connsiteY3" fmla="*/ 238534 h 239973"/>
                    <a:gd name="connsiteX4" fmla="*/ 69956 w 108238"/>
                    <a:gd name="connsiteY4" fmla="*/ 179338 h 239973"/>
                    <a:gd name="connsiteX5" fmla="*/ 107624 w 108238"/>
                    <a:gd name="connsiteY5" fmla="*/ 50183 h 239973"/>
                    <a:gd name="connsiteX6" fmla="*/ 69956 w 108238"/>
                    <a:gd name="connsiteY6" fmla="*/ 1750 h 23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38" h="239973">
                      <a:moveTo>
                        <a:pt x="69956" y="1750"/>
                      </a:moveTo>
                      <a:cubicBezTo>
                        <a:pt x="58297" y="10719"/>
                        <a:pt x="49328" y="69019"/>
                        <a:pt x="37669" y="103998"/>
                      </a:cubicBezTo>
                      <a:cubicBezTo>
                        <a:pt x="26010" y="138977"/>
                        <a:pt x="0" y="189204"/>
                        <a:pt x="0" y="211627"/>
                      </a:cubicBezTo>
                      <a:cubicBezTo>
                        <a:pt x="0" y="234050"/>
                        <a:pt x="26010" y="243915"/>
                        <a:pt x="37669" y="238534"/>
                      </a:cubicBezTo>
                      <a:cubicBezTo>
                        <a:pt x="49328" y="233153"/>
                        <a:pt x="58297" y="210730"/>
                        <a:pt x="69956" y="179338"/>
                      </a:cubicBezTo>
                      <a:cubicBezTo>
                        <a:pt x="81615" y="147946"/>
                        <a:pt x="102243" y="80678"/>
                        <a:pt x="107624" y="50183"/>
                      </a:cubicBezTo>
                      <a:cubicBezTo>
                        <a:pt x="113005" y="19688"/>
                        <a:pt x="81615" y="-7219"/>
                        <a:pt x="69956" y="1750"/>
                      </a:cubicBezTo>
                      <a:close/>
                    </a:path>
                  </a:pathLst>
                </a:custGeom>
                <a:solidFill>
                  <a:srgbClr val="F5B728"/>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907" name="Grouper 906"/>
              <p:cNvGrpSpPr/>
              <p:nvPr/>
            </p:nvGrpSpPr>
            <p:grpSpPr>
              <a:xfrm rot="4345779" flipH="1" flipV="1">
                <a:off x="3194537" y="2607358"/>
                <a:ext cx="602817" cy="632021"/>
                <a:chOff x="4117911" y="1411695"/>
                <a:chExt cx="6256153" cy="6482444"/>
              </a:xfrm>
            </p:grpSpPr>
            <p:sp>
              <p:nvSpPr>
                <p:cNvPr id="908" name="Rectangle 907"/>
                <p:cNvSpPr/>
                <p:nvPr/>
              </p:nvSpPr>
              <p:spPr>
                <a:xfrm rot="18986310">
                  <a:off x="4699262" y="3995515"/>
                  <a:ext cx="4080289" cy="1530775"/>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09" name="Rectangle 908"/>
                <p:cNvSpPr/>
                <p:nvPr/>
              </p:nvSpPr>
              <p:spPr>
                <a:xfrm rot="18986310">
                  <a:off x="4764318" y="4184716"/>
                  <a:ext cx="3829994" cy="12872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0" name="Rectangle 909"/>
                <p:cNvSpPr/>
                <p:nvPr/>
              </p:nvSpPr>
              <p:spPr>
                <a:xfrm rot="19078317">
                  <a:off x="4204180" y="6350488"/>
                  <a:ext cx="968298" cy="67867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1" name="Triangle isocèle 910"/>
                <p:cNvSpPr/>
                <p:nvPr/>
              </p:nvSpPr>
              <p:spPr>
                <a:xfrm rot="2826432">
                  <a:off x="7625172" y="2950220"/>
                  <a:ext cx="1553465" cy="503791"/>
                </a:xfrm>
                <a:prstGeom prst="triangl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2" name="Autre processus 911"/>
                <p:cNvSpPr/>
                <p:nvPr/>
              </p:nvSpPr>
              <p:spPr>
                <a:xfrm rot="2701519">
                  <a:off x="8169083" y="2821114"/>
                  <a:ext cx="609844" cy="612648"/>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3" name="Autre processus 912"/>
                <p:cNvSpPr/>
                <p:nvPr/>
              </p:nvSpPr>
              <p:spPr>
                <a:xfrm rot="2778774">
                  <a:off x="4146298" y="6099451"/>
                  <a:ext cx="1980489" cy="369989"/>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4" name="Autre processus 913"/>
                <p:cNvSpPr/>
                <p:nvPr/>
              </p:nvSpPr>
              <p:spPr>
                <a:xfrm rot="2803636">
                  <a:off x="3456962" y="6969587"/>
                  <a:ext cx="1585501" cy="263603"/>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5" name="Forme libre 914"/>
                <p:cNvSpPr/>
                <p:nvPr/>
              </p:nvSpPr>
              <p:spPr>
                <a:xfrm>
                  <a:off x="8669027" y="1411695"/>
                  <a:ext cx="1705037" cy="1528573"/>
                </a:xfrm>
                <a:custGeom>
                  <a:avLst/>
                  <a:gdLst>
                    <a:gd name="connsiteX0" fmla="*/ 0 w 1705037"/>
                    <a:gd name="connsiteY0" fmla="*/ 1469782 h 1528573"/>
                    <a:gd name="connsiteX1" fmla="*/ 1411065 w 1705037"/>
                    <a:gd name="connsiteY1" fmla="*/ 152858 h 1528573"/>
                    <a:gd name="connsiteX2" fmla="*/ 1705037 w 1705037"/>
                    <a:gd name="connsiteY2" fmla="*/ 0 h 1528573"/>
                    <a:gd name="connsiteX3" fmla="*/ 58794 w 1705037"/>
                    <a:gd name="connsiteY3" fmla="*/ 1528573 h 1528573"/>
                    <a:gd name="connsiteX4" fmla="*/ 0 w 1705037"/>
                    <a:gd name="connsiteY4" fmla="*/ 1469782 h 1528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37" h="1528573">
                      <a:moveTo>
                        <a:pt x="0" y="1469782"/>
                      </a:moveTo>
                      <a:lnTo>
                        <a:pt x="1411065" y="152858"/>
                      </a:lnTo>
                      <a:lnTo>
                        <a:pt x="1705037" y="0"/>
                      </a:lnTo>
                      <a:lnTo>
                        <a:pt x="58794" y="1528573"/>
                      </a:lnTo>
                      <a:lnTo>
                        <a:pt x="0" y="1469782"/>
                      </a:lnTo>
                      <a:close/>
                    </a:path>
                  </a:pathLst>
                </a:custGeom>
                <a:solidFill>
                  <a:srgbClr val="42A4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6" name="Rectangle 915"/>
                <p:cNvSpPr/>
                <p:nvPr/>
              </p:nvSpPr>
              <p:spPr>
                <a:xfrm rot="19078317">
                  <a:off x="7362586" y="3231221"/>
                  <a:ext cx="755406" cy="116022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7" name="Rectangle 916"/>
                <p:cNvSpPr/>
                <p:nvPr/>
              </p:nvSpPr>
              <p:spPr>
                <a:xfrm rot="19078317">
                  <a:off x="5642943" y="5692383"/>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8" name="Rectangle 917"/>
                <p:cNvSpPr/>
                <p:nvPr/>
              </p:nvSpPr>
              <p:spPr>
                <a:xfrm rot="19078317">
                  <a:off x="6259370" y="5079670"/>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9" name="Rectangle 918"/>
                <p:cNvSpPr/>
                <p:nvPr/>
              </p:nvSpPr>
              <p:spPr>
                <a:xfrm rot="19078317">
                  <a:off x="6900679" y="4512958"/>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0" name="Rectangle 919"/>
                <p:cNvSpPr/>
                <p:nvPr/>
              </p:nvSpPr>
              <p:spPr>
                <a:xfrm rot="19078317">
                  <a:off x="6092354" y="5714133"/>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1" name="Rectangle 920"/>
                <p:cNvSpPr/>
                <p:nvPr/>
              </p:nvSpPr>
              <p:spPr>
                <a:xfrm rot="19078317">
                  <a:off x="6674453" y="5100980"/>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22" name="Rectangle 921"/>
                <p:cNvSpPr/>
                <p:nvPr/>
              </p:nvSpPr>
              <p:spPr>
                <a:xfrm rot="19078317">
                  <a:off x="7340029" y="4532806"/>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899" name="ZoneTexte 898"/>
            <p:cNvSpPr txBox="1"/>
            <p:nvPr/>
          </p:nvSpPr>
          <p:spPr>
            <a:xfrm>
              <a:off x="707454" y="1653793"/>
              <a:ext cx="2044817" cy="369332"/>
            </a:xfrm>
            <a:prstGeom prst="rect">
              <a:avLst/>
            </a:prstGeom>
            <a:noFill/>
          </p:spPr>
          <p:txBody>
            <a:bodyPr wrap="none" rtlCol="0">
              <a:spAutoFit/>
            </a:bodyPr>
            <a:lstStyle/>
            <a:p>
              <a:pPr rtl="1"/>
              <a:r>
                <a:rPr lang="fr-FR" dirty="0"/>
                <a:t> </a:t>
              </a:r>
              <a:r>
                <a:rPr lang="fr-FR" dirty="0">
                  <a:latin typeface="Canter Bold"/>
                  <a:cs typeface="Canter Bold"/>
                </a:rPr>
                <a:t>1:00-8:00                    </a:t>
              </a:r>
              <a:r>
                <a:rPr lang="ar-sa" dirty="0"/>
                <a:t>السبت </a:t>
              </a:r>
            </a:p>
          </p:txBody>
        </p:sp>
        <p:grpSp>
          <p:nvGrpSpPr>
            <p:cNvPr id="900" name="Grouper 899"/>
            <p:cNvGrpSpPr/>
            <p:nvPr/>
          </p:nvGrpSpPr>
          <p:grpSpPr>
            <a:xfrm>
              <a:off x="112485" y="1402494"/>
              <a:ext cx="606841" cy="595623"/>
              <a:chOff x="4923966" y="1392245"/>
              <a:chExt cx="606841" cy="595623"/>
            </a:xfrm>
          </p:grpSpPr>
          <p:sp>
            <p:nvSpPr>
              <p:cNvPr id="902" name="Bouée 901"/>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903" name="Connecteur droit 902"/>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904" name="Connecteur droit 903"/>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905" name="Ellipse 904"/>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901" name="Image 900" descr="7.png"/>
            <p:cNvPicPr>
              <a:picLocks noChangeAspect="1"/>
            </p:cNvPicPr>
            <p:nvPr/>
          </p:nvPicPr>
          <p:blipFill rotWithShape="1">
            <a:blip r:embed="rId9">
              <a:extLst>
                <a:ext uri="{28A0092B-C50C-407E-A947-70E740481C1C}">
                  <a14:useLocalDpi xmlns:a14="http://schemas.microsoft.com/office/drawing/2010/main" val="0"/>
                </a:ext>
              </a:extLst>
            </a:blip>
            <a:srcRect l="37875" r="39703"/>
            <a:stretch/>
          </p:blipFill>
          <p:spPr>
            <a:xfrm>
              <a:off x="3218342" y="509527"/>
              <a:ext cx="949566" cy="910525"/>
            </a:xfrm>
            <a:prstGeom prst="rect">
              <a:avLst/>
            </a:prstGeom>
          </p:spPr>
        </p:pic>
      </p:grpSp>
      <p:grpSp>
        <p:nvGrpSpPr>
          <p:cNvPr id="958" name="Grouper 957"/>
          <p:cNvGrpSpPr/>
          <p:nvPr/>
        </p:nvGrpSpPr>
        <p:grpSpPr>
          <a:xfrm>
            <a:off x="78812" y="5958351"/>
            <a:ext cx="3255601" cy="2379972"/>
            <a:chOff x="-10640" y="3457462"/>
            <a:chExt cx="4494156" cy="3327539"/>
          </a:xfrm>
        </p:grpSpPr>
        <p:sp>
          <p:nvSpPr>
            <p:cNvPr id="959" name="ZoneTexte 958"/>
            <p:cNvSpPr txBox="1"/>
            <p:nvPr/>
          </p:nvSpPr>
          <p:spPr>
            <a:xfrm>
              <a:off x="-10640" y="3457462"/>
              <a:ext cx="4494156" cy="559411"/>
            </a:xfrm>
            <a:prstGeom prst="rect">
              <a:avLst/>
            </a:prstGeom>
            <a:solidFill>
              <a:srgbClr val="E2E2E2"/>
            </a:solidFill>
          </p:spPr>
          <p:txBody>
            <a:bodyPr wrap="square" rtlCol="0">
              <a:spAutoFit/>
            </a:bodyPr>
            <a:lstStyle/>
            <a:p>
              <a:pPr algn="ctr"/>
              <a:r>
                <a:rPr lang="fr-FR" sz="2000" b="1" dirty="0">
                  <a:solidFill>
                    <a:srgbClr val="000000"/>
                  </a:solidFill>
                  <a:latin typeface="Canter Bold"/>
                  <a:cs typeface="Canter Bold"/>
                </a:rPr>
                <a:t>٨ </a:t>
              </a:r>
              <a:r>
                <a:rPr lang="ar-sa" sz="1600" b="1" dirty="0">
                  <a:solidFill>
                    <a:srgbClr val="000000"/>
                  </a:solidFill>
                </a:rPr>
                <a:t>مركز الفاروق الصحي</a:t>
              </a:r>
            </a:p>
          </p:txBody>
        </p:sp>
        <p:grpSp>
          <p:nvGrpSpPr>
            <p:cNvPr id="960" name="Grouper 959"/>
            <p:cNvGrpSpPr/>
            <p:nvPr/>
          </p:nvGrpSpPr>
          <p:grpSpPr>
            <a:xfrm>
              <a:off x="227771" y="3957975"/>
              <a:ext cx="449439" cy="631022"/>
              <a:chOff x="2904234" y="-25110"/>
              <a:chExt cx="2255943" cy="3294536"/>
            </a:xfrm>
          </p:grpSpPr>
          <p:sp>
            <p:nvSpPr>
              <p:cNvPr id="1043" name="Bouée 1042"/>
              <p:cNvSpPr/>
              <p:nvPr/>
            </p:nvSpPr>
            <p:spPr>
              <a:xfrm>
                <a:off x="2948712" y="2462639"/>
                <a:ext cx="2165344" cy="806787"/>
              </a:xfrm>
              <a:prstGeom prst="donut">
                <a:avLst>
                  <a:gd name="adj" fmla="val 17359"/>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1044" name="Grouper 1043"/>
              <p:cNvGrpSpPr/>
              <p:nvPr/>
            </p:nvGrpSpPr>
            <p:grpSpPr>
              <a:xfrm>
                <a:off x="2904234" y="-25110"/>
                <a:ext cx="2255943" cy="3046067"/>
                <a:chOff x="2904234" y="-25110"/>
                <a:chExt cx="2255943" cy="3046067"/>
              </a:xfrm>
            </p:grpSpPr>
            <p:sp>
              <p:nvSpPr>
                <p:cNvPr id="1045" name="Forme libre 1044"/>
                <p:cNvSpPr/>
                <p:nvPr/>
              </p:nvSpPr>
              <p:spPr>
                <a:xfrm>
                  <a:off x="2904234" y="-25110"/>
                  <a:ext cx="2255943" cy="3046067"/>
                </a:xfrm>
                <a:custGeom>
                  <a:avLst/>
                  <a:gdLst>
                    <a:gd name="connsiteX0" fmla="*/ 1139902 w 2255943"/>
                    <a:gd name="connsiteY0" fmla="*/ 3045712 h 3046067"/>
                    <a:gd name="connsiteX1" fmla="*/ 622055 w 2255943"/>
                    <a:gd name="connsiteY1" fmla="*/ 2379947 h 3046067"/>
                    <a:gd name="connsiteX2" fmla="*/ 116538 w 2255943"/>
                    <a:gd name="connsiteY2" fmla="*/ 1516918 h 3046067"/>
                    <a:gd name="connsiteX3" fmla="*/ 17901 w 2255943"/>
                    <a:gd name="connsiteY3" fmla="*/ 937455 h 3046067"/>
                    <a:gd name="connsiteX4" fmla="*/ 387791 w 2255943"/>
                    <a:gd name="connsiteY4" fmla="*/ 284019 h 3046067"/>
                    <a:gd name="connsiteX5" fmla="*/ 1065923 w 2255943"/>
                    <a:gd name="connsiteY5" fmla="*/ 452 h 3046067"/>
                    <a:gd name="connsiteX6" fmla="*/ 1818034 w 2255943"/>
                    <a:gd name="connsiteY6" fmla="*/ 234703 h 3046067"/>
                    <a:gd name="connsiteX7" fmla="*/ 2237243 w 2255943"/>
                    <a:gd name="connsiteY7" fmla="*/ 826494 h 3046067"/>
                    <a:gd name="connsiteX8" fmla="*/ 2138606 w 2255943"/>
                    <a:gd name="connsiteY8" fmla="*/ 1603221 h 3046067"/>
                    <a:gd name="connsiteX9" fmla="*/ 1744056 w 2255943"/>
                    <a:gd name="connsiteY9" fmla="*/ 2293644 h 3046067"/>
                    <a:gd name="connsiteX10" fmla="*/ 1139902 w 2255943"/>
                    <a:gd name="connsiteY10" fmla="*/ 3045712 h 304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55943" h="3046067">
                      <a:moveTo>
                        <a:pt x="1139902" y="3045712"/>
                      </a:moveTo>
                      <a:cubicBezTo>
                        <a:pt x="952902" y="3060096"/>
                        <a:pt x="792616" y="2634746"/>
                        <a:pt x="622055" y="2379947"/>
                      </a:cubicBezTo>
                      <a:cubicBezTo>
                        <a:pt x="451494" y="2125148"/>
                        <a:pt x="217230" y="1757333"/>
                        <a:pt x="116538" y="1516918"/>
                      </a:cubicBezTo>
                      <a:cubicBezTo>
                        <a:pt x="15846" y="1276503"/>
                        <a:pt x="-27308" y="1142938"/>
                        <a:pt x="17901" y="937455"/>
                      </a:cubicBezTo>
                      <a:cubicBezTo>
                        <a:pt x="63110" y="731972"/>
                        <a:pt x="213121" y="440186"/>
                        <a:pt x="387791" y="284019"/>
                      </a:cubicBezTo>
                      <a:cubicBezTo>
                        <a:pt x="562461" y="127852"/>
                        <a:pt x="827549" y="8671"/>
                        <a:pt x="1065923" y="452"/>
                      </a:cubicBezTo>
                      <a:cubicBezTo>
                        <a:pt x="1304297" y="-7767"/>
                        <a:pt x="1622814" y="97029"/>
                        <a:pt x="1818034" y="234703"/>
                      </a:cubicBezTo>
                      <a:cubicBezTo>
                        <a:pt x="2013254" y="372377"/>
                        <a:pt x="2183814" y="598408"/>
                        <a:pt x="2237243" y="826494"/>
                      </a:cubicBezTo>
                      <a:cubicBezTo>
                        <a:pt x="2290672" y="1054580"/>
                        <a:pt x="2220804" y="1358696"/>
                        <a:pt x="2138606" y="1603221"/>
                      </a:cubicBezTo>
                      <a:cubicBezTo>
                        <a:pt x="2056408" y="1847746"/>
                        <a:pt x="1906397" y="2055284"/>
                        <a:pt x="1744056" y="2293644"/>
                      </a:cubicBezTo>
                      <a:cubicBezTo>
                        <a:pt x="1581715" y="2532004"/>
                        <a:pt x="1326902" y="3031328"/>
                        <a:pt x="1139902" y="3045712"/>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6" name="Ellipse 1045"/>
                <p:cNvSpPr/>
                <p:nvPr/>
              </p:nvSpPr>
              <p:spPr>
                <a:xfrm>
                  <a:off x="3353673" y="497294"/>
                  <a:ext cx="1337975" cy="1203097"/>
                </a:xfrm>
                <a:prstGeom prst="ellipse">
                  <a:avLst/>
                </a:pr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961" name="ZoneTexte 960"/>
            <p:cNvSpPr txBox="1"/>
            <p:nvPr/>
          </p:nvSpPr>
          <p:spPr>
            <a:xfrm>
              <a:off x="713898" y="4198156"/>
              <a:ext cx="1069247" cy="516379"/>
            </a:xfrm>
            <a:prstGeom prst="rect">
              <a:avLst/>
            </a:prstGeom>
            <a:noFill/>
          </p:spPr>
          <p:txBody>
            <a:bodyPr wrap="none" rtlCol="0">
              <a:spAutoFit/>
            </a:bodyPr>
            <a:lstStyle/>
            <a:p>
              <a:r>
                <a:rPr lang="ar-sa" b="1" dirty="0"/>
                <a:t>سعدنايل</a:t>
              </a:r>
              <a:endParaRPr lang="en-GB" b="1" dirty="0">
                <a:latin typeface="Canter Bold"/>
                <a:cs typeface="Canter Bold"/>
              </a:endParaRPr>
            </a:p>
          </p:txBody>
        </p:sp>
        <p:pic>
          <p:nvPicPr>
            <p:cNvPr id="962" name="Image 961" descr="Une image contenant lumière&#10;&#10;Description générée automatiquement">
              <a:extLst>
                <a:ext uri="{FF2B5EF4-FFF2-40B4-BE49-F238E27FC236}">
                  <a16:creationId xmlns:a16="http://schemas.microsoft.com/office/drawing/2014/main" id="{DE8095B0-41B5-4AA8-A47B-1E53EC07D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5902" y="4086135"/>
              <a:ext cx="512102" cy="589513"/>
            </a:xfrm>
            <a:prstGeom prst="rect">
              <a:avLst/>
            </a:prstGeom>
          </p:spPr>
        </p:pic>
        <p:sp>
          <p:nvSpPr>
            <p:cNvPr id="963" name="Cadre 962"/>
            <p:cNvSpPr/>
            <p:nvPr/>
          </p:nvSpPr>
          <p:spPr>
            <a:xfrm>
              <a:off x="-10640" y="3457462"/>
              <a:ext cx="4494156" cy="3327539"/>
            </a:xfrm>
            <a:prstGeom prst="frame">
              <a:avLst>
                <a:gd name="adj1" fmla="val 2495"/>
              </a:avLst>
            </a:pr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grpSp>
          <p:nvGrpSpPr>
            <p:cNvPr id="964" name="Grouper 963"/>
            <p:cNvGrpSpPr/>
            <p:nvPr/>
          </p:nvGrpSpPr>
          <p:grpSpPr>
            <a:xfrm>
              <a:off x="3632020" y="5908766"/>
              <a:ext cx="703886" cy="704452"/>
              <a:chOff x="2271001" y="2007285"/>
              <a:chExt cx="2717369" cy="2969774"/>
            </a:xfrm>
          </p:grpSpPr>
          <p:grpSp>
            <p:nvGrpSpPr>
              <p:cNvPr id="1015" name="Grouper 1014"/>
              <p:cNvGrpSpPr/>
              <p:nvPr/>
            </p:nvGrpSpPr>
            <p:grpSpPr>
              <a:xfrm>
                <a:off x="2271001" y="2007285"/>
                <a:ext cx="2717369" cy="2969774"/>
                <a:chOff x="2271001" y="2007285"/>
                <a:chExt cx="2717369" cy="2969774"/>
              </a:xfrm>
            </p:grpSpPr>
            <p:sp>
              <p:nvSpPr>
                <p:cNvPr id="1032" name="Forme libre 1031"/>
                <p:cNvSpPr/>
                <p:nvPr/>
              </p:nvSpPr>
              <p:spPr>
                <a:xfrm>
                  <a:off x="2271001" y="3353037"/>
                  <a:ext cx="1482514" cy="690518"/>
                </a:xfrm>
                <a:custGeom>
                  <a:avLst/>
                  <a:gdLst>
                    <a:gd name="connsiteX0" fmla="*/ 242018 w 1482514"/>
                    <a:gd name="connsiteY0" fmla="*/ 311738 h 690518"/>
                    <a:gd name="connsiteX1" fmla="*/ 215112 w 1482514"/>
                    <a:gd name="connsiteY1" fmla="*/ 435512 h 690518"/>
                    <a:gd name="connsiteX2" fmla="*/ 306593 w 1482514"/>
                    <a:gd name="connsiteY2" fmla="*/ 489327 h 690518"/>
                    <a:gd name="connsiteX3" fmla="*/ 430360 w 1482514"/>
                    <a:gd name="connsiteY3" fmla="*/ 500089 h 690518"/>
                    <a:gd name="connsiteX4" fmla="*/ 527222 w 1482514"/>
                    <a:gd name="connsiteY4" fmla="*/ 537760 h 690518"/>
                    <a:gd name="connsiteX5" fmla="*/ 537984 w 1482514"/>
                    <a:gd name="connsiteY5" fmla="*/ 656152 h 690518"/>
                    <a:gd name="connsiteX6" fmla="*/ 656370 w 1482514"/>
                    <a:gd name="connsiteY6" fmla="*/ 661533 h 690518"/>
                    <a:gd name="connsiteX7" fmla="*/ 753232 w 1482514"/>
                    <a:gd name="connsiteY7" fmla="*/ 661533 h 690518"/>
                    <a:gd name="connsiteX8" fmla="*/ 763994 w 1482514"/>
                    <a:gd name="connsiteY8" fmla="*/ 521615 h 690518"/>
                    <a:gd name="connsiteX9" fmla="*/ 763994 w 1482514"/>
                    <a:gd name="connsiteY9" fmla="*/ 381697 h 690518"/>
                    <a:gd name="connsiteX10" fmla="*/ 763994 w 1482514"/>
                    <a:gd name="connsiteY10" fmla="*/ 274068 h 690518"/>
                    <a:gd name="connsiteX11" fmla="*/ 763994 w 1482514"/>
                    <a:gd name="connsiteY11" fmla="*/ 187965 h 690518"/>
                    <a:gd name="connsiteX12" fmla="*/ 801663 w 1482514"/>
                    <a:gd name="connsiteY12" fmla="*/ 187965 h 690518"/>
                    <a:gd name="connsiteX13" fmla="*/ 909287 w 1482514"/>
                    <a:gd name="connsiteY13" fmla="*/ 214872 h 690518"/>
                    <a:gd name="connsiteX14" fmla="*/ 1092247 w 1482514"/>
                    <a:gd name="connsiteY14" fmla="*/ 247161 h 690518"/>
                    <a:gd name="connsiteX15" fmla="*/ 1415119 w 1482514"/>
                    <a:gd name="connsiteY15" fmla="*/ 306357 h 690518"/>
                    <a:gd name="connsiteX16" fmla="*/ 1463550 w 1482514"/>
                    <a:gd name="connsiteY16" fmla="*/ 279450 h 690518"/>
                    <a:gd name="connsiteX17" fmla="*/ 1479694 w 1482514"/>
                    <a:gd name="connsiteY17" fmla="*/ 204109 h 690518"/>
                    <a:gd name="connsiteX18" fmla="*/ 1409738 w 1482514"/>
                    <a:gd name="connsiteY18" fmla="*/ 155676 h 690518"/>
                    <a:gd name="connsiteX19" fmla="*/ 1205253 w 1482514"/>
                    <a:gd name="connsiteY19" fmla="*/ 101861 h 690518"/>
                    <a:gd name="connsiteX20" fmla="*/ 1043817 w 1482514"/>
                    <a:gd name="connsiteY20" fmla="*/ 58810 h 690518"/>
                    <a:gd name="connsiteX21" fmla="*/ 893143 w 1482514"/>
                    <a:gd name="connsiteY21" fmla="*/ 26521 h 690518"/>
                    <a:gd name="connsiteX22" fmla="*/ 763994 w 1482514"/>
                    <a:gd name="connsiteY22" fmla="*/ 21139 h 690518"/>
                    <a:gd name="connsiteX23" fmla="*/ 591796 w 1482514"/>
                    <a:gd name="connsiteY23" fmla="*/ 21139 h 690518"/>
                    <a:gd name="connsiteX24" fmla="*/ 392692 w 1482514"/>
                    <a:gd name="connsiteY24" fmla="*/ 10376 h 690518"/>
                    <a:gd name="connsiteX25" fmla="*/ 204350 w 1482514"/>
                    <a:gd name="connsiteY25" fmla="*/ 10376 h 690518"/>
                    <a:gd name="connsiteX26" fmla="*/ 80582 w 1482514"/>
                    <a:gd name="connsiteY26" fmla="*/ 144913 h 690518"/>
                    <a:gd name="connsiteX27" fmla="*/ 26770 w 1482514"/>
                    <a:gd name="connsiteY27" fmla="*/ 354790 h 690518"/>
                    <a:gd name="connsiteX28" fmla="*/ 5246 w 1482514"/>
                    <a:gd name="connsiteY28" fmla="*/ 532378 h 690518"/>
                    <a:gd name="connsiteX29" fmla="*/ 123632 w 1482514"/>
                    <a:gd name="connsiteY29" fmla="*/ 634626 h 690518"/>
                    <a:gd name="connsiteX30" fmla="*/ 344261 w 1482514"/>
                    <a:gd name="connsiteY30" fmla="*/ 683059 h 690518"/>
                    <a:gd name="connsiteX31" fmla="*/ 468029 w 1482514"/>
                    <a:gd name="connsiteY31" fmla="*/ 683059 h 690518"/>
                    <a:gd name="connsiteX32" fmla="*/ 511078 w 1482514"/>
                    <a:gd name="connsiteY32" fmla="*/ 613100 h 690518"/>
                    <a:gd name="connsiteX33" fmla="*/ 473410 w 1482514"/>
                    <a:gd name="connsiteY33" fmla="*/ 548523 h 690518"/>
                    <a:gd name="connsiteX34" fmla="*/ 360405 w 1482514"/>
                    <a:gd name="connsiteY34" fmla="*/ 521615 h 690518"/>
                    <a:gd name="connsiteX35" fmla="*/ 236637 w 1482514"/>
                    <a:gd name="connsiteY35" fmla="*/ 494708 h 690518"/>
                    <a:gd name="connsiteX36" fmla="*/ 177444 w 1482514"/>
                    <a:gd name="connsiteY36" fmla="*/ 462419 h 690518"/>
                    <a:gd name="connsiteX37" fmla="*/ 182825 w 1482514"/>
                    <a:gd name="connsiteY37" fmla="*/ 381697 h 690518"/>
                    <a:gd name="connsiteX38" fmla="*/ 242018 w 1482514"/>
                    <a:gd name="connsiteY38" fmla="*/ 311738 h 690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82514" h="690518">
                      <a:moveTo>
                        <a:pt x="242018" y="311738"/>
                      </a:moveTo>
                      <a:cubicBezTo>
                        <a:pt x="247399" y="320707"/>
                        <a:pt x="204349" y="405914"/>
                        <a:pt x="215112" y="435512"/>
                      </a:cubicBezTo>
                      <a:cubicBezTo>
                        <a:pt x="225875" y="465110"/>
                        <a:pt x="270718" y="478564"/>
                        <a:pt x="306593" y="489327"/>
                      </a:cubicBezTo>
                      <a:cubicBezTo>
                        <a:pt x="342468" y="500090"/>
                        <a:pt x="393589" y="492017"/>
                        <a:pt x="430360" y="500089"/>
                      </a:cubicBezTo>
                      <a:cubicBezTo>
                        <a:pt x="467131" y="508161"/>
                        <a:pt x="509285" y="511749"/>
                        <a:pt x="527222" y="537760"/>
                      </a:cubicBezTo>
                      <a:cubicBezTo>
                        <a:pt x="545159" y="563771"/>
                        <a:pt x="516459" y="635523"/>
                        <a:pt x="537984" y="656152"/>
                      </a:cubicBezTo>
                      <a:cubicBezTo>
                        <a:pt x="559509" y="676781"/>
                        <a:pt x="620495" y="660636"/>
                        <a:pt x="656370" y="661533"/>
                      </a:cubicBezTo>
                      <a:cubicBezTo>
                        <a:pt x="692245" y="662430"/>
                        <a:pt x="735295" y="684853"/>
                        <a:pt x="753232" y="661533"/>
                      </a:cubicBezTo>
                      <a:cubicBezTo>
                        <a:pt x="771169" y="638213"/>
                        <a:pt x="762200" y="568254"/>
                        <a:pt x="763994" y="521615"/>
                      </a:cubicBezTo>
                      <a:cubicBezTo>
                        <a:pt x="765788" y="474976"/>
                        <a:pt x="763994" y="381697"/>
                        <a:pt x="763994" y="381697"/>
                      </a:cubicBezTo>
                      <a:lnTo>
                        <a:pt x="763994" y="274068"/>
                      </a:lnTo>
                      <a:cubicBezTo>
                        <a:pt x="763994" y="241779"/>
                        <a:pt x="757716" y="202316"/>
                        <a:pt x="763994" y="187965"/>
                      </a:cubicBezTo>
                      <a:cubicBezTo>
                        <a:pt x="770272" y="173614"/>
                        <a:pt x="777448" y="183481"/>
                        <a:pt x="801663" y="187965"/>
                      </a:cubicBezTo>
                      <a:cubicBezTo>
                        <a:pt x="825878" y="192449"/>
                        <a:pt x="860856" y="205006"/>
                        <a:pt x="909287" y="214872"/>
                      </a:cubicBezTo>
                      <a:cubicBezTo>
                        <a:pt x="957718" y="224738"/>
                        <a:pt x="1092247" y="247161"/>
                        <a:pt x="1092247" y="247161"/>
                      </a:cubicBezTo>
                      <a:cubicBezTo>
                        <a:pt x="1176552" y="262408"/>
                        <a:pt x="1353235" y="300976"/>
                        <a:pt x="1415119" y="306357"/>
                      </a:cubicBezTo>
                      <a:cubicBezTo>
                        <a:pt x="1477003" y="311738"/>
                        <a:pt x="1452788" y="296491"/>
                        <a:pt x="1463550" y="279450"/>
                      </a:cubicBezTo>
                      <a:cubicBezTo>
                        <a:pt x="1474312" y="262409"/>
                        <a:pt x="1488663" y="224738"/>
                        <a:pt x="1479694" y="204109"/>
                      </a:cubicBezTo>
                      <a:cubicBezTo>
                        <a:pt x="1470725" y="183480"/>
                        <a:pt x="1455478" y="172717"/>
                        <a:pt x="1409738" y="155676"/>
                      </a:cubicBezTo>
                      <a:cubicBezTo>
                        <a:pt x="1363998" y="138635"/>
                        <a:pt x="1205253" y="101861"/>
                        <a:pt x="1205253" y="101861"/>
                      </a:cubicBezTo>
                      <a:cubicBezTo>
                        <a:pt x="1144266" y="85717"/>
                        <a:pt x="1095835" y="71367"/>
                        <a:pt x="1043817" y="58810"/>
                      </a:cubicBezTo>
                      <a:cubicBezTo>
                        <a:pt x="991799" y="46253"/>
                        <a:pt x="939780" y="32799"/>
                        <a:pt x="893143" y="26521"/>
                      </a:cubicBezTo>
                      <a:cubicBezTo>
                        <a:pt x="846506" y="20242"/>
                        <a:pt x="814218" y="22036"/>
                        <a:pt x="763994" y="21139"/>
                      </a:cubicBezTo>
                      <a:cubicBezTo>
                        <a:pt x="713770" y="20242"/>
                        <a:pt x="653680" y="22933"/>
                        <a:pt x="591796" y="21139"/>
                      </a:cubicBezTo>
                      <a:cubicBezTo>
                        <a:pt x="529912" y="19345"/>
                        <a:pt x="457266" y="12170"/>
                        <a:pt x="392692" y="10376"/>
                      </a:cubicBezTo>
                      <a:cubicBezTo>
                        <a:pt x="328118" y="8582"/>
                        <a:pt x="256368" y="-12047"/>
                        <a:pt x="204350" y="10376"/>
                      </a:cubicBezTo>
                      <a:cubicBezTo>
                        <a:pt x="152332" y="32799"/>
                        <a:pt x="110179" y="87511"/>
                        <a:pt x="80582" y="144913"/>
                      </a:cubicBezTo>
                      <a:cubicBezTo>
                        <a:pt x="50985" y="202315"/>
                        <a:pt x="39326" y="290212"/>
                        <a:pt x="26770" y="354790"/>
                      </a:cubicBezTo>
                      <a:cubicBezTo>
                        <a:pt x="14214" y="419368"/>
                        <a:pt x="-10898" y="485739"/>
                        <a:pt x="5246" y="532378"/>
                      </a:cubicBezTo>
                      <a:cubicBezTo>
                        <a:pt x="21390" y="579017"/>
                        <a:pt x="67129" y="609513"/>
                        <a:pt x="123632" y="634626"/>
                      </a:cubicBezTo>
                      <a:cubicBezTo>
                        <a:pt x="180134" y="659740"/>
                        <a:pt x="286862" y="674987"/>
                        <a:pt x="344261" y="683059"/>
                      </a:cubicBezTo>
                      <a:cubicBezTo>
                        <a:pt x="401660" y="691131"/>
                        <a:pt x="440226" y="694719"/>
                        <a:pt x="468029" y="683059"/>
                      </a:cubicBezTo>
                      <a:cubicBezTo>
                        <a:pt x="495832" y="671399"/>
                        <a:pt x="510181" y="635523"/>
                        <a:pt x="511078" y="613100"/>
                      </a:cubicBezTo>
                      <a:cubicBezTo>
                        <a:pt x="511975" y="590677"/>
                        <a:pt x="498522" y="563770"/>
                        <a:pt x="473410" y="548523"/>
                      </a:cubicBezTo>
                      <a:cubicBezTo>
                        <a:pt x="448298" y="533276"/>
                        <a:pt x="360405" y="521615"/>
                        <a:pt x="360405" y="521615"/>
                      </a:cubicBezTo>
                      <a:cubicBezTo>
                        <a:pt x="320943" y="512646"/>
                        <a:pt x="267131" y="504574"/>
                        <a:pt x="236637" y="494708"/>
                      </a:cubicBezTo>
                      <a:cubicBezTo>
                        <a:pt x="206143" y="484842"/>
                        <a:pt x="186413" y="481254"/>
                        <a:pt x="177444" y="462419"/>
                      </a:cubicBezTo>
                      <a:cubicBezTo>
                        <a:pt x="168475" y="443584"/>
                        <a:pt x="177444" y="412192"/>
                        <a:pt x="182825" y="381697"/>
                      </a:cubicBezTo>
                      <a:cubicBezTo>
                        <a:pt x="188206" y="351202"/>
                        <a:pt x="236637" y="302769"/>
                        <a:pt x="242018" y="311738"/>
                      </a:cubicBezTo>
                      <a:close/>
                    </a:path>
                  </a:pathLst>
                </a:custGeom>
                <a:solidFill>
                  <a:srgbClr val="42A4C5"/>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3" name="Ellipse 1032"/>
                <p:cNvSpPr/>
                <p:nvPr/>
              </p:nvSpPr>
              <p:spPr>
                <a:xfrm>
                  <a:off x="3703989" y="2114299"/>
                  <a:ext cx="600969"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4" name="Forme libre 1033"/>
                <p:cNvSpPr/>
                <p:nvPr/>
              </p:nvSpPr>
              <p:spPr>
                <a:xfrm>
                  <a:off x="3534450" y="2620523"/>
                  <a:ext cx="1453920" cy="2356536"/>
                </a:xfrm>
                <a:custGeom>
                  <a:avLst/>
                  <a:gdLst>
                    <a:gd name="connsiteX0" fmla="*/ 496067 w 1453920"/>
                    <a:gd name="connsiteY0" fmla="*/ 382333 h 2356536"/>
                    <a:gd name="connsiteX1" fmla="*/ 560641 w 1453920"/>
                    <a:gd name="connsiteY1" fmla="*/ 296229 h 2356536"/>
                    <a:gd name="connsiteX2" fmla="*/ 625216 w 1453920"/>
                    <a:gd name="connsiteY2" fmla="*/ 161693 h 2356536"/>
                    <a:gd name="connsiteX3" fmla="*/ 695171 w 1453920"/>
                    <a:gd name="connsiteY3" fmla="*/ 59445 h 2356536"/>
                    <a:gd name="connsiteX4" fmla="*/ 861988 w 1453920"/>
                    <a:gd name="connsiteY4" fmla="*/ 249 h 2356536"/>
                    <a:gd name="connsiteX5" fmla="*/ 1039568 w 1453920"/>
                    <a:gd name="connsiteY5" fmla="*/ 80971 h 2356536"/>
                    <a:gd name="connsiteX6" fmla="*/ 1211766 w 1453920"/>
                    <a:gd name="connsiteY6" fmla="*/ 285466 h 2356536"/>
                    <a:gd name="connsiteX7" fmla="*/ 1383965 w 1453920"/>
                    <a:gd name="connsiteY7" fmla="*/ 570684 h 2356536"/>
                    <a:gd name="connsiteX8" fmla="*/ 1453920 w 1453920"/>
                    <a:gd name="connsiteY8" fmla="*/ 742890 h 2356536"/>
                    <a:gd name="connsiteX9" fmla="*/ 1453920 w 1453920"/>
                    <a:gd name="connsiteY9" fmla="*/ 898953 h 2356536"/>
                    <a:gd name="connsiteX10" fmla="*/ 1383965 w 1453920"/>
                    <a:gd name="connsiteY10" fmla="*/ 1017345 h 2356536"/>
                    <a:gd name="connsiteX11" fmla="*/ 1168717 w 1453920"/>
                    <a:gd name="connsiteY11" fmla="*/ 1302562 h 2356536"/>
                    <a:gd name="connsiteX12" fmla="*/ 1034187 w 1453920"/>
                    <a:gd name="connsiteY12" fmla="*/ 1496295 h 2356536"/>
                    <a:gd name="connsiteX13" fmla="*/ 996518 w 1453920"/>
                    <a:gd name="connsiteY13" fmla="*/ 1555491 h 2356536"/>
                    <a:gd name="connsiteX14" fmla="*/ 985756 w 1453920"/>
                    <a:gd name="connsiteY14" fmla="*/ 1582398 h 2356536"/>
                    <a:gd name="connsiteX15" fmla="*/ 1007281 w 1453920"/>
                    <a:gd name="connsiteY15" fmla="*/ 1754605 h 2356536"/>
                    <a:gd name="connsiteX16" fmla="*/ 1061093 w 1453920"/>
                    <a:gd name="connsiteY16" fmla="*/ 1926812 h 2356536"/>
                    <a:gd name="connsiteX17" fmla="*/ 1098761 w 1453920"/>
                    <a:gd name="connsiteY17" fmla="*/ 2174359 h 2356536"/>
                    <a:gd name="connsiteX18" fmla="*/ 1093380 w 1453920"/>
                    <a:gd name="connsiteY18" fmla="*/ 2260463 h 2356536"/>
                    <a:gd name="connsiteX19" fmla="*/ 1028806 w 1453920"/>
                    <a:gd name="connsiteY19" fmla="*/ 2341185 h 2356536"/>
                    <a:gd name="connsiteX20" fmla="*/ 899657 w 1453920"/>
                    <a:gd name="connsiteY20" fmla="*/ 2351947 h 2356536"/>
                    <a:gd name="connsiteX21" fmla="*/ 808176 w 1453920"/>
                    <a:gd name="connsiteY21" fmla="*/ 2287370 h 2356536"/>
                    <a:gd name="connsiteX22" fmla="*/ 754364 w 1453920"/>
                    <a:gd name="connsiteY22" fmla="*/ 2061349 h 2356536"/>
                    <a:gd name="connsiteX23" fmla="*/ 695171 w 1453920"/>
                    <a:gd name="connsiteY23" fmla="*/ 1803038 h 2356536"/>
                    <a:gd name="connsiteX24" fmla="*/ 657503 w 1453920"/>
                    <a:gd name="connsiteY24" fmla="*/ 1614687 h 2356536"/>
                    <a:gd name="connsiteX25" fmla="*/ 641359 w 1453920"/>
                    <a:gd name="connsiteY25" fmla="*/ 1490914 h 2356536"/>
                    <a:gd name="connsiteX26" fmla="*/ 781270 w 1453920"/>
                    <a:gd name="connsiteY26" fmla="*/ 1297181 h 2356536"/>
                    <a:gd name="connsiteX27" fmla="*/ 888894 w 1453920"/>
                    <a:gd name="connsiteY27" fmla="*/ 1130356 h 2356536"/>
                    <a:gd name="connsiteX28" fmla="*/ 985756 w 1453920"/>
                    <a:gd name="connsiteY28" fmla="*/ 1017345 h 2356536"/>
                    <a:gd name="connsiteX29" fmla="*/ 1018043 w 1453920"/>
                    <a:gd name="connsiteY29" fmla="*/ 952767 h 2356536"/>
                    <a:gd name="connsiteX30" fmla="*/ 980375 w 1453920"/>
                    <a:gd name="connsiteY30" fmla="*/ 807468 h 2356536"/>
                    <a:gd name="connsiteX31" fmla="*/ 905038 w 1453920"/>
                    <a:gd name="connsiteY31" fmla="*/ 694457 h 2356536"/>
                    <a:gd name="connsiteX32" fmla="*/ 845845 w 1453920"/>
                    <a:gd name="connsiteY32" fmla="*/ 608354 h 2356536"/>
                    <a:gd name="connsiteX33" fmla="*/ 813558 w 1453920"/>
                    <a:gd name="connsiteY33" fmla="*/ 543776 h 2356536"/>
                    <a:gd name="connsiteX34" fmla="*/ 888894 w 1453920"/>
                    <a:gd name="connsiteY34" fmla="*/ 446910 h 2356536"/>
                    <a:gd name="connsiteX35" fmla="*/ 948088 w 1453920"/>
                    <a:gd name="connsiteY35" fmla="*/ 355425 h 2356536"/>
                    <a:gd name="connsiteX36" fmla="*/ 1001900 w 1453920"/>
                    <a:gd name="connsiteY36" fmla="*/ 280085 h 2356536"/>
                    <a:gd name="connsiteX37" fmla="*/ 964231 w 1453920"/>
                    <a:gd name="connsiteY37" fmla="*/ 183218 h 2356536"/>
                    <a:gd name="connsiteX38" fmla="*/ 899657 w 1453920"/>
                    <a:gd name="connsiteY38" fmla="*/ 145548 h 2356536"/>
                    <a:gd name="connsiteX39" fmla="*/ 808176 w 1453920"/>
                    <a:gd name="connsiteY39" fmla="*/ 145548 h 2356536"/>
                    <a:gd name="connsiteX40" fmla="*/ 689790 w 1453920"/>
                    <a:gd name="connsiteY40" fmla="*/ 242415 h 2356536"/>
                    <a:gd name="connsiteX41" fmla="*/ 566023 w 1453920"/>
                    <a:gd name="connsiteY41" fmla="*/ 382333 h 2356536"/>
                    <a:gd name="connsiteX42" fmla="*/ 474542 w 1453920"/>
                    <a:gd name="connsiteY42" fmla="*/ 489962 h 2356536"/>
                    <a:gd name="connsiteX43" fmla="*/ 372299 w 1453920"/>
                    <a:gd name="connsiteY43" fmla="*/ 565302 h 2356536"/>
                    <a:gd name="connsiteX44" fmla="*/ 232388 w 1453920"/>
                    <a:gd name="connsiteY44" fmla="*/ 565302 h 2356536"/>
                    <a:gd name="connsiteX45" fmla="*/ 87096 w 1453920"/>
                    <a:gd name="connsiteY45" fmla="*/ 511488 h 2356536"/>
                    <a:gd name="connsiteX46" fmla="*/ 997 w 1453920"/>
                    <a:gd name="connsiteY46" fmla="*/ 430766 h 2356536"/>
                    <a:gd name="connsiteX47" fmla="*/ 49428 w 1453920"/>
                    <a:gd name="connsiteY47" fmla="*/ 350044 h 2356536"/>
                    <a:gd name="connsiteX48" fmla="*/ 183958 w 1453920"/>
                    <a:gd name="connsiteY48" fmla="*/ 344662 h 2356536"/>
                    <a:gd name="connsiteX49" fmla="*/ 307725 w 1453920"/>
                    <a:gd name="connsiteY49" fmla="*/ 355425 h 2356536"/>
                    <a:gd name="connsiteX50" fmla="*/ 447636 w 1453920"/>
                    <a:gd name="connsiteY50" fmla="*/ 360807 h 2356536"/>
                    <a:gd name="connsiteX51" fmla="*/ 496067 w 1453920"/>
                    <a:gd name="connsiteY51" fmla="*/ 382333 h 2356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453920" h="2356536">
                      <a:moveTo>
                        <a:pt x="496067" y="382333"/>
                      </a:moveTo>
                      <a:cubicBezTo>
                        <a:pt x="514901" y="371570"/>
                        <a:pt x="539116" y="333002"/>
                        <a:pt x="560641" y="296229"/>
                      </a:cubicBezTo>
                      <a:cubicBezTo>
                        <a:pt x="582166" y="259456"/>
                        <a:pt x="602794" y="201157"/>
                        <a:pt x="625216" y="161693"/>
                      </a:cubicBezTo>
                      <a:cubicBezTo>
                        <a:pt x="647638" y="122229"/>
                        <a:pt x="655709" y="86352"/>
                        <a:pt x="695171" y="59445"/>
                      </a:cubicBezTo>
                      <a:cubicBezTo>
                        <a:pt x="734633" y="32538"/>
                        <a:pt x="804589" y="-3339"/>
                        <a:pt x="861988" y="249"/>
                      </a:cubicBezTo>
                      <a:cubicBezTo>
                        <a:pt x="919387" y="3837"/>
                        <a:pt x="981272" y="33435"/>
                        <a:pt x="1039568" y="80971"/>
                      </a:cubicBezTo>
                      <a:cubicBezTo>
                        <a:pt x="1097864" y="128507"/>
                        <a:pt x="1154367" y="203847"/>
                        <a:pt x="1211766" y="285466"/>
                      </a:cubicBezTo>
                      <a:cubicBezTo>
                        <a:pt x="1269165" y="367085"/>
                        <a:pt x="1343606" y="494447"/>
                        <a:pt x="1383965" y="570684"/>
                      </a:cubicBezTo>
                      <a:cubicBezTo>
                        <a:pt x="1424324" y="646921"/>
                        <a:pt x="1442261" y="688179"/>
                        <a:pt x="1453920" y="742890"/>
                      </a:cubicBezTo>
                      <a:cubicBezTo>
                        <a:pt x="1465579" y="797601"/>
                        <a:pt x="1465579" y="853211"/>
                        <a:pt x="1453920" y="898953"/>
                      </a:cubicBezTo>
                      <a:cubicBezTo>
                        <a:pt x="1442261" y="944695"/>
                        <a:pt x="1431499" y="950077"/>
                        <a:pt x="1383965" y="1017345"/>
                      </a:cubicBezTo>
                      <a:cubicBezTo>
                        <a:pt x="1336431" y="1084613"/>
                        <a:pt x="1227013" y="1222737"/>
                        <a:pt x="1168717" y="1302562"/>
                      </a:cubicBezTo>
                      <a:cubicBezTo>
                        <a:pt x="1110421" y="1382387"/>
                        <a:pt x="1062887" y="1454140"/>
                        <a:pt x="1034187" y="1496295"/>
                      </a:cubicBezTo>
                      <a:cubicBezTo>
                        <a:pt x="1005487" y="1538450"/>
                        <a:pt x="1004590" y="1541141"/>
                        <a:pt x="996518" y="1555491"/>
                      </a:cubicBezTo>
                      <a:cubicBezTo>
                        <a:pt x="988446" y="1569842"/>
                        <a:pt x="983962" y="1549213"/>
                        <a:pt x="985756" y="1582398"/>
                      </a:cubicBezTo>
                      <a:cubicBezTo>
                        <a:pt x="987550" y="1615583"/>
                        <a:pt x="994725" y="1697203"/>
                        <a:pt x="1007281" y="1754605"/>
                      </a:cubicBezTo>
                      <a:cubicBezTo>
                        <a:pt x="1019837" y="1812007"/>
                        <a:pt x="1045846" y="1856853"/>
                        <a:pt x="1061093" y="1926812"/>
                      </a:cubicBezTo>
                      <a:cubicBezTo>
                        <a:pt x="1076340" y="1996771"/>
                        <a:pt x="1093380" y="2118751"/>
                        <a:pt x="1098761" y="2174359"/>
                      </a:cubicBezTo>
                      <a:cubicBezTo>
                        <a:pt x="1104142" y="2229967"/>
                        <a:pt x="1105039" y="2232659"/>
                        <a:pt x="1093380" y="2260463"/>
                      </a:cubicBezTo>
                      <a:cubicBezTo>
                        <a:pt x="1081721" y="2288267"/>
                        <a:pt x="1061093" y="2325938"/>
                        <a:pt x="1028806" y="2341185"/>
                      </a:cubicBezTo>
                      <a:cubicBezTo>
                        <a:pt x="996519" y="2356432"/>
                        <a:pt x="936429" y="2360916"/>
                        <a:pt x="899657" y="2351947"/>
                      </a:cubicBezTo>
                      <a:cubicBezTo>
                        <a:pt x="862885" y="2342978"/>
                        <a:pt x="832392" y="2335803"/>
                        <a:pt x="808176" y="2287370"/>
                      </a:cubicBezTo>
                      <a:cubicBezTo>
                        <a:pt x="783960" y="2238937"/>
                        <a:pt x="773198" y="2142071"/>
                        <a:pt x="754364" y="2061349"/>
                      </a:cubicBezTo>
                      <a:cubicBezTo>
                        <a:pt x="735530" y="1980627"/>
                        <a:pt x="711314" y="1877482"/>
                        <a:pt x="695171" y="1803038"/>
                      </a:cubicBezTo>
                      <a:cubicBezTo>
                        <a:pt x="679028" y="1728594"/>
                        <a:pt x="666472" y="1666708"/>
                        <a:pt x="657503" y="1614687"/>
                      </a:cubicBezTo>
                      <a:cubicBezTo>
                        <a:pt x="648534" y="1562666"/>
                        <a:pt x="620731" y="1543832"/>
                        <a:pt x="641359" y="1490914"/>
                      </a:cubicBezTo>
                      <a:cubicBezTo>
                        <a:pt x="661987" y="1437996"/>
                        <a:pt x="740014" y="1357274"/>
                        <a:pt x="781270" y="1297181"/>
                      </a:cubicBezTo>
                      <a:cubicBezTo>
                        <a:pt x="822526" y="1237088"/>
                        <a:pt x="854813" y="1176995"/>
                        <a:pt x="888894" y="1130356"/>
                      </a:cubicBezTo>
                      <a:cubicBezTo>
                        <a:pt x="922975" y="1083717"/>
                        <a:pt x="964231" y="1046943"/>
                        <a:pt x="985756" y="1017345"/>
                      </a:cubicBezTo>
                      <a:cubicBezTo>
                        <a:pt x="1007281" y="987747"/>
                        <a:pt x="1018940" y="987746"/>
                        <a:pt x="1018043" y="952767"/>
                      </a:cubicBezTo>
                      <a:cubicBezTo>
                        <a:pt x="1017146" y="917788"/>
                        <a:pt x="999209" y="850520"/>
                        <a:pt x="980375" y="807468"/>
                      </a:cubicBezTo>
                      <a:cubicBezTo>
                        <a:pt x="961541" y="764416"/>
                        <a:pt x="927460" y="727643"/>
                        <a:pt x="905038" y="694457"/>
                      </a:cubicBezTo>
                      <a:cubicBezTo>
                        <a:pt x="882616" y="661271"/>
                        <a:pt x="861092" y="633467"/>
                        <a:pt x="845845" y="608354"/>
                      </a:cubicBezTo>
                      <a:cubicBezTo>
                        <a:pt x="830598" y="583241"/>
                        <a:pt x="806383" y="570683"/>
                        <a:pt x="813558" y="543776"/>
                      </a:cubicBezTo>
                      <a:cubicBezTo>
                        <a:pt x="820733" y="516869"/>
                        <a:pt x="866472" y="478302"/>
                        <a:pt x="888894" y="446910"/>
                      </a:cubicBezTo>
                      <a:cubicBezTo>
                        <a:pt x="911316" y="415518"/>
                        <a:pt x="929254" y="383229"/>
                        <a:pt x="948088" y="355425"/>
                      </a:cubicBezTo>
                      <a:cubicBezTo>
                        <a:pt x="966922" y="327621"/>
                        <a:pt x="999210" y="308786"/>
                        <a:pt x="1001900" y="280085"/>
                      </a:cubicBezTo>
                      <a:cubicBezTo>
                        <a:pt x="1004590" y="251384"/>
                        <a:pt x="981272" y="205641"/>
                        <a:pt x="964231" y="183218"/>
                      </a:cubicBezTo>
                      <a:cubicBezTo>
                        <a:pt x="947191" y="160795"/>
                        <a:pt x="925666" y="151826"/>
                        <a:pt x="899657" y="145548"/>
                      </a:cubicBezTo>
                      <a:cubicBezTo>
                        <a:pt x="873648" y="139270"/>
                        <a:pt x="843154" y="129404"/>
                        <a:pt x="808176" y="145548"/>
                      </a:cubicBezTo>
                      <a:cubicBezTo>
                        <a:pt x="773198" y="161692"/>
                        <a:pt x="730149" y="202951"/>
                        <a:pt x="689790" y="242415"/>
                      </a:cubicBezTo>
                      <a:cubicBezTo>
                        <a:pt x="649431" y="281879"/>
                        <a:pt x="601898" y="341075"/>
                        <a:pt x="566023" y="382333"/>
                      </a:cubicBezTo>
                      <a:cubicBezTo>
                        <a:pt x="530148" y="423591"/>
                        <a:pt x="506829" y="459467"/>
                        <a:pt x="474542" y="489962"/>
                      </a:cubicBezTo>
                      <a:cubicBezTo>
                        <a:pt x="442255" y="520457"/>
                        <a:pt x="412658" y="552745"/>
                        <a:pt x="372299" y="565302"/>
                      </a:cubicBezTo>
                      <a:cubicBezTo>
                        <a:pt x="331940" y="577859"/>
                        <a:pt x="279922" y="574271"/>
                        <a:pt x="232388" y="565302"/>
                      </a:cubicBezTo>
                      <a:cubicBezTo>
                        <a:pt x="184854" y="556333"/>
                        <a:pt x="125661" y="533911"/>
                        <a:pt x="87096" y="511488"/>
                      </a:cubicBezTo>
                      <a:cubicBezTo>
                        <a:pt x="48531" y="489065"/>
                        <a:pt x="7275" y="457673"/>
                        <a:pt x="997" y="430766"/>
                      </a:cubicBezTo>
                      <a:cubicBezTo>
                        <a:pt x="-5281" y="403859"/>
                        <a:pt x="18935" y="364395"/>
                        <a:pt x="49428" y="350044"/>
                      </a:cubicBezTo>
                      <a:cubicBezTo>
                        <a:pt x="79921" y="335693"/>
                        <a:pt x="140909" y="343765"/>
                        <a:pt x="183958" y="344662"/>
                      </a:cubicBezTo>
                      <a:cubicBezTo>
                        <a:pt x="227007" y="345559"/>
                        <a:pt x="263779" y="352734"/>
                        <a:pt x="307725" y="355425"/>
                      </a:cubicBezTo>
                      <a:cubicBezTo>
                        <a:pt x="351671" y="358116"/>
                        <a:pt x="415349" y="359013"/>
                        <a:pt x="447636" y="360807"/>
                      </a:cubicBezTo>
                      <a:cubicBezTo>
                        <a:pt x="479923" y="362601"/>
                        <a:pt x="477233" y="393096"/>
                        <a:pt x="496067" y="382333"/>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5" name="Forme libre 1034"/>
                <p:cNvSpPr/>
                <p:nvPr/>
              </p:nvSpPr>
              <p:spPr>
                <a:xfrm>
                  <a:off x="3518962" y="2792612"/>
                  <a:ext cx="986387" cy="728552"/>
                </a:xfrm>
                <a:custGeom>
                  <a:avLst/>
                  <a:gdLst>
                    <a:gd name="connsiteX0" fmla="*/ 473887 w 986387"/>
                    <a:gd name="connsiteY0" fmla="*/ 387832 h 728552"/>
                    <a:gd name="connsiteX1" fmla="*/ 624560 w 986387"/>
                    <a:gd name="connsiteY1" fmla="*/ 226388 h 728552"/>
                    <a:gd name="connsiteX2" fmla="*/ 748328 w 986387"/>
                    <a:gd name="connsiteY2" fmla="*/ 81088 h 728552"/>
                    <a:gd name="connsiteX3" fmla="*/ 855952 w 986387"/>
                    <a:gd name="connsiteY3" fmla="*/ 367 h 728552"/>
                    <a:gd name="connsiteX4" fmla="*/ 963576 w 986387"/>
                    <a:gd name="connsiteY4" fmla="*/ 54181 h 728552"/>
                    <a:gd name="connsiteX5" fmla="*/ 974338 w 986387"/>
                    <a:gd name="connsiteY5" fmla="*/ 124140 h 728552"/>
                    <a:gd name="connsiteX6" fmla="*/ 823664 w 986387"/>
                    <a:gd name="connsiteY6" fmla="*/ 296347 h 728552"/>
                    <a:gd name="connsiteX7" fmla="*/ 721422 w 986387"/>
                    <a:gd name="connsiteY7" fmla="*/ 403976 h 728552"/>
                    <a:gd name="connsiteX8" fmla="*/ 656847 w 986387"/>
                    <a:gd name="connsiteY8" fmla="*/ 473935 h 728552"/>
                    <a:gd name="connsiteX9" fmla="*/ 597654 w 986387"/>
                    <a:gd name="connsiteY9" fmla="*/ 560039 h 728552"/>
                    <a:gd name="connsiteX10" fmla="*/ 393169 w 986387"/>
                    <a:gd name="connsiteY10" fmla="*/ 662286 h 728552"/>
                    <a:gd name="connsiteX11" fmla="*/ 215589 w 986387"/>
                    <a:gd name="connsiteY11" fmla="*/ 721482 h 728552"/>
                    <a:gd name="connsiteX12" fmla="*/ 129490 w 986387"/>
                    <a:gd name="connsiteY12" fmla="*/ 726864 h 728552"/>
                    <a:gd name="connsiteX13" fmla="*/ 32628 w 986387"/>
                    <a:gd name="connsiteY13" fmla="*/ 716101 h 728552"/>
                    <a:gd name="connsiteX14" fmla="*/ 341 w 986387"/>
                    <a:gd name="connsiteY14" fmla="*/ 667668 h 728552"/>
                    <a:gd name="connsiteX15" fmla="*/ 48772 w 986387"/>
                    <a:gd name="connsiteY15" fmla="*/ 586946 h 728552"/>
                    <a:gd name="connsiteX16" fmla="*/ 242495 w 986387"/>
                    <a:gd name="connsiteY16" fmla="*/ 511605 h 728552"/>
                    <a:gd name="connsiteX17" fmla="*/ 387787 w 986387"/>
                    <a:gd name="connsiteY17" fmla="*/ 436265 h 728552"/>
                    <a:gd name="connsiteX18" fmla="*/ 473887 w 986387"/>
                    <a:gd name="connsiteY18" fmla="*/ 387832 h 728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6387" h="728552">
                      <a:moveTo>
                        <a:pt x="473887" y="387832"/>
                      </a:moveTo>
                      <a:cubicBezTo>
                        <a:pt x="513349" y="352853"/>
                        <a:pt x="578820" y="277512"/>
                        <a:pt x="624560" y="226388"/>
                      </a:cubicBezTo>
                      <a:cubicBezTo>
                        <a:pt x="670300" y="175264"/>
                        <a:pt x="709763" y="118758"/>
                        <a:pt x="748328" y="81088"/>
                      </a:cubicBezTo>
                      <a:cubicBezTo>
                        <a:pt x="786893" y="43418"/>
                        <a:pt x="820077" y="4851"/>
                        <a:pt x="855952" y="367"/>
                      </a:cubicBezTo>
                      <a:cubicBezTo>
                        <a:pt x="891827" y="-4117"/>
                        <a:pt x="943845" y="33552"/>
                        <a:pt x="963576" y="54181"/>
                      </a:cubicBezTo>
                      <a:cubicBezTo>
                        <a:pt x="983307" y="74810"/>
                        <a:pt x="997657" y="83779"/>
                        <a:pt x="974338" y="124140"/>
                      </a:cubicBezTo>
                      <a:cubicBezTo>
                        <a:pt x="951019" y="164501"/>
                        <a:pt x="865817" y="249708"/>
                        <a:pt x="823664" y="296347"/>
                      </a:cubicBezTo>
                      <a:cubicBezTo>
                        <a:pt x="781511" y="342986"/>
                        <a:pt x="749225" y="374378"/>
                        <a:pt x="721422" y="403976"/>
                      </a:cubicBezTo>
                      <a:cubicBezTo>
                        <a:pt x="693619" y="433574"/>
                        <a:pt x="677475" y="447925"/>
                        <a:pt x="656847" y="473935"/>
                      </a:cubicBezTo>
                      <a:cubicBezTo>
                        <a:pt x="636219" y="499945"/>
                        <a:pt x="641600" y="528647"/>
                        <a:pt x="597654" y="560039"/>
                      </a:cubicBezTo>
                      <a:cubicBezTo>
                        <a:pt x="553708" y="591431"/>
                        <a:pt x="456846" y="635379"/>
                        <a:pt x="393169" y="662286"/>
                      </a:cubicBezTo>
                      <a:cubicBezTo>
                        <a:pt x="329492" y="689193"/>
                        <a:pt x="259535" y="710719"/>
                        <a:pt x="215589" y="721482"/>
                      </a:cubicBezTo>
                      <a:cubicBezTo>
                        <a:pt x="171643" y="732245"/>
                        <a:pt x="159983" y="727761"/>
                        <a:pt x="129490" y="726864"/>
                      </a:cubicBezTo>
                      <a:cubicBezTo>
                        <a:pt x="98997" y="725967"/>
                        <a:pt x="54153" y="725967"/>
                        <a:pt x="32628" y="716101"/>
                      </a:cubicBezTo>
                      <a:cubicBezTo>
                        <a:pt x="11103" y="706235"/>
                        <a:pt x="-2350" y="689194"/>
                        <a:pt x="341" y="667668"/>
                      </a:cubicBezTo>
                      <a:cubicBezTo>
                        <a:pt x="3032" y="646142"/>
                        <a:pt x="8413" y="612956"/>
                        <a:pt x="48772" y="586946"/>
                      </a:cubicBezTo>
                      <a:cubicBezTo>
                        <a:pt x="89131" y="560936"/>
                        <a:pt x="185992" y="536719"/>
                        <a:pt x="242495" y="511605"/>
                      </a:cubicBezTo>
                      <a:cubicBezTo>
                        <a:pt x="298997" y="486492"/>
                        <a:pt x="349222" y="457791"/>
                        <a:pt x="387787" y="436265"/>
                      </a:cubicBezTo>
                      <a:cubicBezTo>
                        <a:pt x="426352" y="414739"/>
                        <a:pt x="434425" y="422811"/>
                        <a:pt x="473887" y="387832"/>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6" name="Forme libre 1035"/>
                <p:cNvSpPr/>
                <p:nvPr/>
              </p:nvSpPr>
              <p:spPr>
                <a:xfrm>
                  <a:off x="2439616" y="4038506"/>
                  <a:ext cx="683271" cy="812895"/>
                </a:xfrm>
                <a:custGeom>
                  <a:avLst/>
                  <a:gdLst>
                    <a:gd name="connsiteX0" fmla="*/ 8829 w 683271"/>
                    <a:gd name="connsiteY0" fmla="*/ 2972 h 812895"/>
                    <a:gd name="connsiteX1" fmla="*/ 8829 w 683271"/>
                    <a:gd name="connsiteY1" fmla="*/ 83694 h 812895"/>
                    <a:gd name="connsiteX2" fmla="*/ 3448 w 683271"/>
                    <a:gd name="connsiteY2" fmla="*/ 175178 h 812895"/>
                    <a:gd name="connsiteX3" fmla="*/ 68022 w 683271"/>
                    <a:gd name="connsiteY3" fmla="*/ 261282 h 812895"/>
                    <a:gd name="connsiteX4" fmla="*/ 213314 w 683271"/>
                    <a:gd name="connsiteY4" fmla="*/ 261282 h 812895"/>
                    <a:gd name="connsiteX5" fmla="*/ 353226 w 683271"/>
                    <a:gd name="connsiteY5" fmla="*/ 266663 h 812895"/>
                    <a:gd name="connsiteX6" fmla="*/ 439325 w 683271"/>
                    <a:gd name="connsiteY6" fmla="*/ 266663 h 812895"/>
                    <a:gd name="connsiteX7" fmla="*/ 428562 w 683271"/>
                    <a:gd name="connsiteY7" fmla="*/ 455014 h 812895"/>
                    <a:gd name="connsiteX8" fmla="*/ 428562 w 683271"/>
                    <a:gd name="connsiteY8" fmla="*/ 648747 h 812895"/>
                    <a:gd name="connsiteX9" fmla="*/ 433944 w 683271"/>
                    <a:gd name="connsiteY9" fmla="*/ 734850 h 812895"/>
                    <a:gd name="connsiteX10" fmla="*/ 476993 w 683271"/>
                    <a:gd name="connsiteY10" fmla="*/ 804809 h 812895"/>
                    <a:gd name="connsiteX11" fmla="*/ 579236 w 683271"/>
                    <a:gd name="connsiteY11" fmla="*/ 804809 h 812895"/>
                    <a:gd name="connsiteX12" fmla="*/ 676097 w 683271"/>
                    <a:gd name="connsiteY12" fmla="*/ 745613 h 812895"/>
                    <a:gd name="connsiteX13" fmla="*/ 676097 w 683271"/>
                    <a:gd name="connsiteY13" fmla="*/ 589551 h 812895"/>
                    <a:gd name="connsiteX14" fmla="*/ 676097 w 683271"/>
                    <a:gd name="connsiteY14" fmla="*/ 438870 h 812895"/>
                    <a:gd name="connsiteX15" fmla="*/ 676097 w 683271"/>
                    <a:gd name="connsiteY15" fmla="*/ 223612 h 812895"/>
                    <a:gd name="connsiteX16" fmla="*/ 654573 w 683271"/>
                    <a:gd name="connsiteY16" fmla="*/ 99838 h 812895"/>
                    <a:gd name="connsiteX17" fmla="*/ 606142 w 683271"/>
                    <a:gd name="connsiteY17" fmla="*/ 19116 h 812895"/>
                    <a:gd name="connsiteX18" fmla="*/ 444706 w 683271"/>
                    <a:gd name="connsiteY18" fmla="*/ 19116 h 812895"/>
                    <a:gd name="connsiteX19" fmla="*/ 315557 w 683271"/>
                    <a:gd name="connsiteY19" fmla="*/ 19116 h 812895"/>
                    <a:gd name="connsiteX20" fmla="*/ 261745 w 683271"/>
                    <a:gd name="connsiteY20" fmla="*/ 29879 h 812895"/>
                    <a:gd name="connsiteX21" fmla="*/ 148740 w 683271"/>
                    <a:gd name="connsiteY21" fmla="*/ 40642 h 812895"/>
                    <a:gd name="connsiteX22" fmla="*/ 68022 w 683271"/>
                    <a:gd name="connsiteY22" fmla="*/ 19116 h 812895"/>
                    <a:gd name="connsiteX23" fmla="*/ 8829 w 683271"/>
                    <a:gd name="connsiteY23" fmla="*/ 2972 h 81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83271" h="812895">
                      <a:moveTo>
                        <a:pt x="8829" y="2972"/>
                      </a:moveTo>
                      <a:cubicBezTo>
                        <a:pt x="-1036" y="13735"/>
                        <a:pt x="9726" y="54993"/>
                        <a:pt x="8829" y="83694"/>
                      </a:cubicBezTo>
                      <a:cubicBezTo>
                        <a:pt x="7932" y="112395"/>
                        <a:pt x="-6418" y="145580"/>
                        <a:pt x="3448" y="175178"/>
                      </a:cubicBezTo>
                      <a:cubicBezTo>
                        <a:pt x="13314" y="204776"/>
                        <a:pt x="33044" y="246931"/>
                        <a:pt x="68022" y="261282"/>
                      </a:cubicBezTo>
                      <a:cubicBezTo>
                        <a:pt x="103000" y="275633"/>
                        <a:pt x="165780" y="260385"/>
                        <a:pt x="213314" y="261282"/>
                      </a:cubicBezTo>
                      <a:cubicBezTo>
                        <a:pt x="260848" y="262179"/>
                        <a:pt x="315558" y="265766"/>
                        <a:pt x="353226" y="266663"/>
                      </a:cubicBezTo>
                      <a:cubicBezTo>
                        <a:pt x="390894" y="267560"/>
                        <a:pt x="426769" y="235271"/>
                        <a:pt x="439325" y="266663"/>
                      </a:cubicBezTo>
                      <a:cubicBezTo>
                        <a:pt x="451881" y="298055"/>
                        <a:pt x="430356" y="391333"/>
                        <a:pt x="428562" y="455014"/>
                      </a:cubicBezTo>
                      <a:cubicBezTo>
                        <a:pt x="426768" y="518695"/>
                        <a:pt x="427665" y="602108"/>
                        <a:pt x="428562" y="648747"/>
                      </a:cubicBezTo>
                      <a:cubicBezTo>
                        <a:pt x="429459" y="695386"/>
                        <a:pt x="425872" y="708840"/>
                        <a:pt x="433944" y="734850"/>
                      </a:cubicBezTo>
                      <a:cubicBezTo>
                        <a:pt x="442016" y="760860"/>
                        <a:pt x="452778" y="793149"/>
                        <a:pt x="476993" y="804809"/>
                      </a:cubicBezTo>
                      <a:cubicBezTo>
                        <a:pt x="501208" y="816469"/>
                        <a:pt x="546052" y="814675"/>
                        <a:pt x="579236" y="804809"/>
                      </a:cubicBezTo>
                      <a:cubicBezTo>
                        <a:pt x="612420" y="794943"/>
                        <a:pt x="659954" y="781489"/>
                        <a:pt x="676097" y="745613"/>
                      </a:cubicBezTo>
                      <a:cubicBezTo>
                        <a:pt x="692240" y="709737"/>
                        <a:pt x="676097" y="589551"/>
                        <a:pt x="676097" y="589551"/>
                      </a:cubicBezTo>
                      <a:lnTo>
                        <a:pt x="676097" y="438870"/>
                      </a:lnTo>
                      <a:cubicBezTo>
                        <a:pt x="676097" y="377880"/>
                        <a:pt x="679684" y="280117"/>
                        <a:pt x="676097" y="223612"/>
                      </a:cubicBezTo>
                      <a:cubicBezTo>
                        <a:pt x="672510" y="167107"/>
                        <a:pt x="666232" y="133921"/>
                        <a:pt x="654573" y="99838"/>
                      </a:cubicBezTo>
                      <a:cubicBezTo>
                        <a:pt x="642914" y="65755"/>
                        <a:pt x="641120" y="32570"/>
                        <a:pt x="606142" y="19116"/>
                      </a:cubicBezTo>
                      <a:cubicBezTo>
                        <a:pt x="571164" y="5662"/>
                        <a:pt x="444706" y="19116"/>
                        <a:pt x="444706" y="19116"/>
                      </a:cubicBezTo>
                      <a:cubicBezTo>
                        <a:pt x="396275" y="19116"/>
                        <a:pt x="346051" y="17322"/>
                        <a:pt x="315557" y="19116"/>
                      </a:cubicBezTo>
                      <a:cubicBezTo>
                        <a:pt x="285064" y="20910"/>
                        <a:pt x="289548" y="26291"/>
                        <a:pt x="261745" y="29879"/>
                      </a:cubicBezTo>
                      <a:cubicBezTo>
                        <a:pt x="233942" y="33467"/>
                        <a:pt x="181027" y="42436"/>
                        <a:pt x="148740" y="40642"/>
                      </a:cubicBezTo>
                      <a:cubicBezTo>
                        <a:pt x="116453" y="38848"/>
                        <a:pt x="90443" y="24497"/>
                        <a:pt x="68022" y="19116"/>
                      </a:cubicBezTo>
                      <a:cubicBezTo>
                        <a:pt x="45601" y="13735"/>
                        <a:pt x="18694" y="-7791"/>
                        <a:pt x="8829" y="2972"/>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7" name="Forme libre 1036"/>
                <p:cNvSpPr/>
                <p:nvPr/>
              </p:nvSpPr>
              <p:spPr>
                <a:xfrm>
                  <a:off x="3101766" y="4038421"/>
                  <a:ext cx="294571" cy="846394"/>
                </a:xfrm>
                <a:custGeom>
                  <a:avLst/>
                  <a:gdLst>
                    <a:gd name="connsiteX0" fmla="*/ 3185 w 294571"/>
                    <a:gd name="connsiteY0" fmla="*/ 8438 h 846394"/>
                    <a:gd name="connsiteX1" fmla="*/ 132334 w 294571"/>
                    <a:gd name="connsiteY1" fmla="*/ 8438 h 846394"/>
                    <a:gd name="connsiteX2" fmla="*/ 250720 w 294571"/>
                    <a:gd name="connsiteY2" fmla="*/ 67634 h 846394"/>
                    <a:gd name="connsiteX3" fmla="*/ 283007 w 294571"/>
                    <a:gd name="connsiteY3" fmla="*/ 212934 h 846394"/>
                    <a:gd name="connsiteX4" fmla="*/ 288388 w 294571"/>
                    <a:gd name="connsiteY4" fmla="*/ 476625 h 846394"/>
                    <a:gd name="connsiteX5" fmla="*/ 288388 w 294571"/>
                    <a:gd name="connsiteY5" fmla="*/ 702647 h 846394"/>
                    <a:gd name="connsiteX6" fmla="*/ 207671 w 294571"/>
                    <a:gd name="connsiteY6" fmla="*/ 842565 h 846394"/>
                    <a:gd name="connsiteX7" fmla="*/ 46235 w 294571"/>
                    <a:gd name="connsiteY7" fmla="*/ 794131 h 846394"/>
                    <a:gd name="connsiteX8" fmla="*/ 46235 w 294571"/>
                    <a:gd name="connsiteY8" fmla="*/ 659595 h 846394"/>
                    <a:gd name="connsiteX9" fmla="*/ 51616 w 294571"/>
                    <a:gd name="connsiteY9" fmla="*/ 465862 h 846394"/>
                    <a:gd name="connsiteX10" fmla="*/ 51616 w 294571"/>
                    <a:gd name="connsiteY10" fmla="*/ 245222 h 846394"/>
                    <a:gd name="connsiteX11" fmla="*/ 40853 w 294571"/>
                    <a:gd name="connsiteY11" fmla="*/ 83779 h 846394"/>
                    <a:gd name="connsiteX12" fmla="*/ 3185 w 294571"/>
                    <a:gd name="connsiteY12" fmla="*/ 8438 h 84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4571" h="846394">
                      <a:moveTo>
                        <a:pt x="3185" y="8438"/>
                      </a:moveTo>
                      <a:cubicBezTo>
                        <a:pt x="18432" y="-4119"/>
                        <a:pt x="91078" y="-1428"/>
                        <a:pt x="132334" y="8438"/>
                      </a:cubicBezTo>
                      <a:cubicBezTo>
                        <a:pt x="173590" y="18304"/>
                        <a:pt x="225608" y="33551"/>
                        <a:pt x="250720" y="67634"/>
                      </a:cubicBezTo>
                      <a:cubicBezTo>
                        <a:pt x="275832" y="101717"/>
                        <a:pt x="276729" y="144769"/>
                        <a:pt x="283007" y="212934"/>
                      </a:cubicBezTo>
                      <a:cubicBezTo>
                        <a:pt x="289285" y="281099"/>
                        <a:pt x="287491" y="395006"/>
                        <a:pt x="288388" y="476625"/>
                      </a:cubicBezTo>
                      <a:cubicBezTo>
                        <a:pt x="289285" y="558244"/>
                        <a:pt x="301841" y="641657"/>
                        <a:pt x="288388" y="702647"/>
                      </a:cubicBezTo>
                      <a:cubicBezTo>
                        <a:pt x="274935" y="763637"/>
                        <a:pt x="248030" y="827318"/>
                        <a:pt x="207671" y="842565"/>
                      </a:cubicBezTo>
                      <a:cubicBezTo>
                        <a:pt x="167312" y="857812"/>
                        <a:pt x="73141" y="824626"/>
                        <a:pt x="46235" y="794131"/>
                      </a:cubicBezTo>
                      <a:cubicBezTo>
                        <a:pt x="19329" y="763636"/>
                        <a:pt x="45338" y="714306"/>
                        <a:pt x="46235" y="659595"/>
                      </a:cubicBezTo>
                      <a:cubicBezTo>
                        <a:pt x="47132" y="604884"/>
                        <a:pt x="50719" y="534924"/>
                        <a:pt x="51616" y="465862"/>
                      </a:cubicBezTo>
                      <a:cubicBezTo>
                        <a:pt x="52513" y="396800"/>
                        <a:pt x="53410" y="308902"/>
                        <a:pt x="51616" y="245222"/>
                      </a:cubicBezTo>
                      <a:cubicBezTo>
                        <a:pt x="49822" y="181542"/>
                        <a:pt x="49822" y="121449"/>
                        <a:pt x="40853" y="83779"/>
                      </a:cubicBezTo>
                      <a:cubicBezTo>
                        <a:pt x="31884" y="46109"/>
                        <a:pt x="-12062" y="20995"/>
                        <a:pt x="3185" y="8438"/>
                      </a:cubicBezTo>
                      <a:close/>
                    </a:path>
                  </a:pathLst>
                </a:cu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8" name="Rectangle 1037"/>
                <p:cNvSpPr/>
                <p:nvPr/>
              </p:nvSpPr>
              <p:spPr>
                <a:xfrm>
                  <a:off x="2271001" y="4348221"/>
                  <a:ext cx="548747" cy="57581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9" name="Ellipse 1038"/>
                <p:cNvSpPr/>
                <p:nvPr/>
              </p:nvSpPr>
              <p:spPr>
                <a:xfrm>
                  <a:off x="2491493" y="2792612"/>
                  <a:ext cx="495071" cy="506224"/>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0" name="Forme libre 1039"/>
                <p:cNvSpPr/>
                <p:nvPr/>
              </p:nvSpPr>
              <p:spPr>
                <a:xfrm>
                  <a:off x="3686120" y="2007285"/>
                  <a:ext cx="626514" cy="301362"/>
                </a:xfrm>
                <a:custGeom>
                  <a:avLst/>
                  <a:gdLst>
                    <a:gd name="connsiteX0" fmla="*/ 0 w 626514"/>
                    <a:gd name="connsiteY0" fmla="*/ 301362 h 301362"/>
                    <a:gd name="connsiteX1" fmla="*/ 113005 w 626514"/>
                    <a:gd name="connsiteY1" fmla="*/ 290599 h 301362"/>
                    <a:gd name="connsiteX2" fmla="*/ 247535 w 626514"/>
                    <a:gd name="connsiteY2" fmla="*/ 279836 h 301362"/>
                    <a:gd name="connsiteX3" fmla="*/ 414353 w 626514"/>
                    <a:gd name="connsiteY3" fmla="*/ 269073 h 301362"/>
                    <a:gd name="connsiteX4" fmla="*/ 516595 w 626514"/>
                    <a:gd name="connsiteY4" fmla="*/ 269073 h 301362"/>
                    <a:gd name="connsiteX5" fmla="*/ 624219 w 626514"/>
                    <a:gd name="connsiteY5" fmla="*/ 279836 h 301362"/>
                    <a:gd name="connsiteX6" fmla="*/ 586551 w 626514"/>
                    <a:gd name="connsiteY6" fmla="*/ 161444 h 301362"/>
                    <a:gd name="connsiteX7" fmla="*/ 543501 w 626514"/>
                    <a:gd name="connsiteY7" fmla="*/ 80722 h 301362"/>
                    <a:gd name="connsiteX8" fmla="*/ 446640 w 626514"/>
                    <a:gd name="connsiteY8" fmla="*/ 26907 h 301362"/>
                    <a:gd name="connsiteX9" fmla="*/ 376684 w 626514"/>
                    <a:gd name="connsiteY9" fmla="*/ 0 h 301362"/>
                    <a:gd name="connsiteX10" fmla="*/ 295966 w 626514"/>
                    <a:gd name="connsiteY10" fmla="*/ 26907 h 301362"/>
                    <a:gd name="connsiteX11" fmla="*/ 193723 w 626514"/>
                    <a:gd name="connsiteY11" fmla="*/ 26907 h 301362"/>
                    <a:gd name="connsiteX12" fmla="*/ 96862 w 626514"/>
                    <a:gd name="connsiteY12" fmla="*/ 43052 h 301362"/>
                    <a:gd name="connsiteX13" fmla="*/ 32288 w 626514"/>
                    <a:gd name="connsiteY13" fmla="*/ 161444 h 301362"/>
                    <a:gd name="connsiteX14" fmla="*/ 0 w 626514"/>
                    <a:gd name="connsiteY14" fmla="*/ 301362 h 301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6514" h="301362">
                      <a:moveTo>
                        <a:pt x="0" y="301362"/>
                      </a:moveTo>
                      <a:lnTo>
                        <a:pt x="113005" y="290599"/>
                      </a:lnTo>
                      <a:lnTo>
                        <a:pt x="247535" y="279836"/>
                      </a:lnTo>
                      <a:lnTo>
                        <a:pt x="414353" y="269073"/>
                      </a:lnTo>
                      <a:cubicBezTo>
                        <a:pt x="459196" y="267279"/>
                        <a:pt x="481617" y="267279"/>
                        <a:pt x="516595" y="269073"/>
                      </a:cubicBezTo>
                      <a:cubicBezTo>
                        <a:pt x="551573" y="270867"/>
                        <a:pt x="612560" y="297774"/>
                        <a:pt x="624219" y="279836"/>
                      </a:cubicBezTo>
                      <a:cubicBezTo>
                        <a:pt x="635878" y="261898"/>
                        <a:pt x="600004" y="194629"/>
                        <a:pt x="586551" y="161444"/>
                      </a:cubicBezTo>
                      <a:cubicBezTo>
                        <a:pt x="573098" y="128259"/>
                        <a:pt x="566820" y="103145"/>
                        <a:pt x="543501" y="80722"/>
                      </a:cubicBezTo>
                      <a:cubicBezTo>
                        <a:pt x="520183" y="58299"/>
                        <a:pt x="474443" y="40361"/>
                        <a:pt x="446640" y="26907"/>
                      </a:cubicBezTo>
                      <a:cubicBezTo>
                        <a:pt x="418837" y="13453"/>
                        <a:pt x="401796" y="0"/>
                        <a:pt x="376684" y="0"/>
                      </a:cubicBezTo>
                      <a:cubicBezTo>
                        <a:pt x="351572" y="0"/>
                        <a:pt x="326460" y="22422"/>
                        <a:pt x="295966" y="26907"/>
                      </a:cubicBezTo>
                      <a:cubicBezTo>
                        <a:pt x="265473" y="31391"/>
                        <a:pt x="226907" y="24216"/>
                        <a:pt x="193723" y="26907"/>
                      </a:cubicBezTo>
                      <a:cubicBezTo>
                        <a:pt x="160539" y="29598"/>
                        <a:pt x="123768" y="20629"/>
                        <a:pt x="96862" y="43052"/>
                      </a:cubicBezTo>
                      <a:cubicBezTo>
                        <a:pt x="69956" y="65475"/>
                        <a:pt x="48432" y="125568"/>
                        <a:pt x="32288" y="161444"/>
                      </a:cubicBezTo>
                      <a:cubicBezTo>
                        <a:pt x="16144" y="197320"/>
                        <a:pt x="8072" y="227815"/>
                        <a:pt x="0" y="301362"/>
                      </a:cubicBezTo>
                      <a:close/>
                    </a:path>
                  </a:pathLst>
                </a:custGeom>
                <a:solidFill>
                  <a:srgbClr val="FFFFFF"/>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1" name="Forme libre 1040"/>
                <p:cNvSpPr/>
                <p:nvPr/>
              </p:nvSpPr>
              <p:spPr>
                <a:xfrm>
                  <a:off x="3820021" y="2312425"/>
                  <a:ext cx="313307" cy="309596"/>
                </a:xfrm>
                <a:custGeom>
                  <a:avLst/>
                  <a:gdLst>
                    <a:gd name="connsiteX0" fmla="*/ 301976 w 313307"/>
                    <a:gd name="connsiteY0" fmla="*/ 1603 h 309596"/>
                    <a:gd name="connsiteX1" fmla="*/ 232021 w 313307"/>
                    <a:gd name="connsiteY1" fmla="*/ 76944 h 309596"/>
                    <a:gd name="connsiteX2" fmla="*/ 145922 w 313307"/>
                    <a:gd name="connsiteY2" fmla="*/ 141521 h 309596"/>
                    <a:gd name="connsiteX3" fmla="*/ 27535 w 313307"/>
                    <a:gd name="connsiteY3" fmla="*/ 206099 h 309596"/>
                    <a:gd name="connsiteX4" fmla="*/ 629 w 313307"/>
                    <a:gd name="connsiteY4" fmla="*/ 243769 h 309596"/>
                    <a:gd name="connsiteX5" fmla="*/ 43679 w 313307"/>
                    <a:gd name="connsiteY5" fmla="*/ 286821 h 309596"/>
                    <a:gd name="connsiteX6" fmla="*/ 145922 w 313307"/>
                    <a:gd name="connsiteY6" fmla="*/ 292202 h 309596"/>
                    <a:gd name="connsiteX7" fmla="*/ 232021 w 313307"/>
                    <a:gd name="connsiteY7" fmla="*/ 308347 h 309596"/>
                    <a:gd name="connsiteX8" fmla="*/ 312739 w 313307"/>
                    <a:gd name="connsiteY8" fmla="*/ 297584 h 309596"/>
                    <a:gd name="connsiteX9" fmla="*/ 264308 w 313307"/>
                    <a:gd name="connsiteY9" fmla="*/ 211480 h 309596"/>
                    <a:gd name="connsiteX10" fmla="*/ 194352 w 313307"/>
                    <a:gd name="connsiteY10" fmla="*/ 152284 h 309596"/>
                    <a:gd name="connsiteX11" fmla="*/ 301976 w 313307"/>
                    <a:gd name="connsiteY11" fmla="*/ 1603 h 30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3307" h="309596">
                      <a:moveTo>
                        <a:pt x="301976" y="1603"/>
                      </a:moveTo>
                      <a:cubicBezTo>
                        <a:pt x="308254" y="-10953"/>
                        <a:pt x="258030" y="53624"/>
                        <a:pt x="232021" y="76944"/>
                      </a:cubicBezTo>
                      <a:cubicBezTo>
                        <a:pt x="206012" y="100264"/>
                        <a:pt x="180003" y="119995"/>
                        <a:pt x="145922" y="141521"/>
                      </a:cubicBezTo>
                      <a:cubicBezTo>
                        <a:pt x="111841" y="163047"/>
                        <a:pt x="51750" y="189058"/>
                        <a:pt x="27535" y="206099"/>
                      </a:cubicBezTo>
                      <a:cubicBezTo>
                        <a:pt x="3319" y="223140"/>
                        <a:pt x="-2062" y="230315"/>
                        <a:pt x="629" y="243769"/>
                      </a:cubicBezTo>
                      <a:cubicBezTo>
                        <a:pt x="3320" y="257223"/>
                        <a:pt x="19464" y="278749"/>
                        <a:pt x="43679" y="286821"/>
                      </a:cubicBezTo>
                      <a:cubicBezTo>
                        <a:pt x="67894" y="294893"/>
                        <a:pt x="114532" y="288614"/>
                        <a:pt x="145922" y="292202"/>
                      </a:cubicBezTo>
                      <a:cubicBezTo>
                        <a:pt x="177312" y="295790"/>
                        <a:pt x="204218" y="307450"/>
                        <a:pt x="232021" y="308347"/>
                      </a:cubicBezTo>
                      <a:cubicBezTo>
                        <a:pt x="259824" y="309244"/>
                        <a:pt x="307358" y="313728"/>
                        <a:pt x="312739" y="297584"/>
                      </a:cubicBezTo>
                      <a:cubicBezTo>
                        <a:pt x="318120" y="281440"/>
                        <a:pt x="284039" y="235697"/>
                        <a:pt x="264308" y="211480"/>
                      </a:cubicBezTo>
                      <a:cubicBezTo>
                        <a:pt x="244577" y="187263"/>
                        <a:pt x="186280" y="187263"/>
                        <a:pt x="194352" y="152284"/>
                      </a:cubicBezTo>
                      <a:cubicBezTo>
                        <a:pt x="202424" y="117305"/>
                        <a:pt x="295698" y="14159"/>
                        <a:pt x="301976" y="1603"/>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2" name="Forme libre 1041"/>
                <p:cNvSpPr/>
                <p:nvPr/>
              </p:nvSpPr>
              <p:spPr>
                <a:xfrm>
                  <a:off x="3083426" y="3356282"/>
                  <a:ext cx="108238" cy="239973"/>
                </a:xfrm>
                <a:custGeom>
                  <a:avLst/>
                  <a:gdLst>
                    <a:gd name="connsiteX0" fmla="*/ 69956 w 108238"/>
                    <a:gd name="connsiteY0" fmla="*/ 1750 h 239973"/>
                    <a:gd name="connsiteX1" fmla="*/ 37669 w 108238"/>
                    <a:gd name="connsiteY1" fmla="*/ 103998 h 239973"/>
                    <a:gd name="connsiteX2" fmla="*/ 0 w 108238"/>
                    <a:gd name="connsiteY2" fmla="*/ 211627 h 239973"/>
                    <a:gd name="connsiteX3" fmla="*/ 37669 w 108238"/>
                    <a:gd name="connsiteY3" fmla="*/ 238534 h 239973"/>
                    <a:gd name="connsiteX4" fmla="*/ 69956 w 108238"/>
                    <a:gd name="connsiteY4" fmla="*/ 179338 h 239973"/>
                    <a:gd name="connsiteX5" fmla="*/ 107624 w 108238"/>
                    <a:gd name="connsiteY5" fmla="*/ 50183 h 239973"/>
                    <a:gd name="connsiteX6" fmla="*/ 69956 w 108238"/>
                    <a:gd name="connsiteY6" fmla="*/ 1750 h 23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38" h="239973">
                      <a:moveTo>
                        <a:pt x="69956" y="1750"/>
                      </a:moveTo>
                      <a:cubicBezTo>
                        <a:pt x="58297" y="10719"/>
                        <a:pt x="49328" y="69019"/>
                        <a:pt x="37669" y="103998"/>
                      </a:cubicBezTo>
                      <a:cubicBezTo>
                        <a:pt x="26010" y="138977"/>
                        <a:pt x="0" y="189204"/>
                        <a:pt x="0" y="211627"/>
                      </a:cubicBezTo>
                      <a:cubicBezTo>
                        <a:pt x="0" y="234050"/>
                        <a:pt x="26010" y="243915"/>
                        <a:pt x="37669" y="238534"/>
                      </a:cubicBezTo>
                      <a:cubicBezTo>
                        <a:pt x="49328" y="233153"/>
                        <a:pt x="58297" y="210730"/>
                        <a:pt x="69956" y="179338"/>
                      </a:cubicBezTo>
                      <a:cubicBezTo>
                        <a:pt x="81615" y="147946"/>
                        <a:pt x="102243" y="80678"/>
                        <a:pt x="107624" y="50183"/>
                      </a:cubicBezTo>
                      <a:cubicBezTo>
                        <a:pt x="113005" y="19688"/>
                        <a:pt x="81615" y="-7219"/>
                        <a:pt x="69956" y="1750"/>
                      </a:cubicBezTo>
                      <a:close/>
                    </a:path>
                  </a:pathLst>
                </a:custGeom>
                <a:solidFill>
                  <a:srgbClr val="F5B728"/>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016" name="Grouper 1015"/>
              <p:cNvGrpSpPr/>
              <p:nvPr/>
            </p:nvGrpSpPr>
            <p:grpSpPr>
              <a:xfrm rot="4345779" flipH="1" flipV="1">
                <a:off x="3194537" y="2607358"/>
                <a:ext cx="602817" cy="632021"/>
                <a:chOff x="4117911" y="1411695"/>
                <a:chExt cx="6256153" cy="6482444"/>
              </a:xfrm>
            </p:grpSpPr>
            <p:sp>
              <p:nvSpPr>
                <p:cNvPr id="1017" name="Rectangle 1016"/>
                <p:cNvSpPr/>
                <p:nvPr/>
              </p:nvSpPr>
              <p:spPr>
                <a:xfrm rot="18986310">
                  <a:off x="4699262" y="3995515"/>
                  <a:ext cx="4080289" cy="1530775"/>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8" name="Rectangle 1017"/>
                <p:cNvSpPr/>
                <p:nvPr/>
              </p:nvSpPr>
              <p:spPr>
                <a:xfrm rot="18986310">
                  <a:off x="4764318" y="4184716"/>
                  <a:ext cx="3829994" cy="12872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9" name="Rectangle 1018"/>
                <p:cNvSpPr/>
                <p:nvPr/>
              </p:nvSpPr>
              <p:spPr>
                <a:xfrm rot="19078317">
                  <a:off x="4204180" y="6350488"/>
                  <a:ext cx="968298" cy="678676"/>
                </a:xfrm>
                <a:prstGeom prst="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0" name="Triangle isocèle 1019"/>
                <p:cNvSpPr/>
                <p:nvPr/>
              </p:nvSpPr>
              <p:spPr>
                <a:xfrm rot="2826432">
                  <a:off x="7625172" y="2950220"/>
                  <a:ext cx="1553465" cy="503791"/>
                </a:xfrm>
                <a:prstGeom prst="triangl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1" name="Autre processus 1020"/>
                <p:cNvSpPr/>
                <p:nvPr/>
              </p:nvSpPr>
              <p:spPr>
                <a:xfrm rot="2701519">
                  <a:off x="8169083" y="2821114"/>
                  <a:ext cx="609844" cy="612648"/>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2" name="Autre processus 1021"/>
                <p:cNvSpPr/>
                <p:nvPr/>
              </p:nvSpPr>
              <p:spPr>
                <a:xfrm rot="2778774">
                  <a:off x="4146298" y="6099451"/>
                  <a:ext cx="1980489" cy="369989"/>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3" name="Autre processus 1022"/>
                <p:cNvSpPr/>
                <p:nvPr/>
              </p:nvSpPr>
              <p:spPr>
                <a:xfrm rot="2803636">
                  <a:off x="3456962" y="6969587"/>
                  <a:ext cx="1585501" cy="263603"/>
                </a:xfrm>
                <a:prstGeom prst="flowChartAlternateProcess">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4" name="Forme libre 1023"/>
                <p:cNvSpPr/>
                <p:nvPr/>
              </p:nvSpPr>
              <p:spPr>
                <a:xfrm>
                  <a:off x="8669027" y="1411695"/>
                  <a:ext cx="1705037" cy="1528573"/>
                </a:xfrm>
                <a:custGeom>
                  <a:avLst/>
                  <a:gdLst>
                    <a:gd name="connsiteX0" fmla="*/ 0 w 1705037"/>
                    <a:gd name="connsiteY0" fmla="*/ 1469782 h 1528573"/>
                    <a:gd name="connsiteX1" fmla="*/ 1411065 w 1705037"/>
                    <a:gd name="connsiteY1" fmla="*/ 152858 h 1528573"/>
                    <a:gd name="connsiteX2" fmla="*/ 1705037 w 1705037"/>
                    <a:gd name="connsiteY2" fmla="*/ 0 h 1528573"/>
                    <a:gd name="connsiteX3" fmla="*/ 58794 w 1705037"/>
                    <a:gd name="connsiteY3" fmla="*/ 1528573 h 1528573"/>
                    <a:gd name="connsiteX4" fmla="*/ 0 w 1705037"/>
                    <a:gd name="connsiteY4" fmla="*/ 1469782 h 1528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37" h="1528573">
                      <a:moveTo>
                        <a:pt x="0" y="1469782"/>
                      </a:moveTo>
                      <a:lnTo>
                        <a:pt x="1411065" y="152858"/>
                      </a:lnTo>
                      <a:lnTo>
                        <a:pt x="1705037" y="0"/>
                      </a:lnTo>
                      <a:lnTo>
                        <a:pt x="58794" y="1528573"/>
                      </a:lnTo>
                      <a:lnTo>
                        <a:pt x="0" y="1469782"/>
                      </a:lnTo>
                      <a:close/>
                    </a:path>
                  </a:pathLst>
                </a:custGeom>
                <a:solidFill>
                  <a:srgbClr val="42A4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5" name="Rectangle 1024"/>
                <p:cNvSpPr/>
                <p:nvPr/>
              </p:nvSpPr>
              <p:spPr>
                <a:xfrm rot="19078317">
                  <a:off x="7362586" y="3231221"/>
                  <a:ext cx="755406" cy="116022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6" name="Rectangle 1025"/>
                <p:cNvSpPr/>
                <p:nvPr/>
              </p:nvSpPr>
              <p:spPr>
                <a:xfrm rot="19078317">
                  <a:off x="5642943" y="5692383"/>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7" name="Rectangle 1026"/>
                <p:cNvSpPr/>
                <p:nvPr/>
              </p:nvSpPr>
              <p:spPr>
                <a:xfrm rot="19078317">
                  <a:off x="6259370" y="5079670"/>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8" name="Rectangle 1027"/>
                <p:cNvSpPr/>
                <p:nvPr/>
              </p:nvSpPr>
              <p:spPr>
                <a:xfrm rot="19078317">
                  <a:off x="6900679" y="4512958"/>
                  <a:ext cx="101766" cy="690730"/>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9" name="Rectangle 1028"/>
                <p:cNvSpPr/>
                <p:nvPr/>
              </p:nvSpPr>
              <p:spPr>
                <a:xfrm rot="19078317">
                  <a:off x="6092354" y="5714133"/>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0" name="Rectangle 1029"/>
                <p:cNvSpPr/>
                <p:nvPr/>
              </p:nvSpPr>
              <p:spPr>
                <a:xfrm rot="19078317">
                  <a:off x="6674453" y="5100980"/>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1" name="Rectangle 1030"/>
                <p:cNvSpPr/>
                <p:nvPr/>
              </p:nvSpPr>
              <p:spPr>
                <a:xfrm rot="19078317">
                  <a:off x="7340029" y="4532806"/>
                  <a:ext cx="122844" cy="331533"/>
                </a:xfrm>
                <a:prstGeom prst="rect">
                  <a:avLst/>
                </a:prstGeom>
                <a:solidFill>
                  <a:srgbClr val="42A4C5"/>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grpSp>
          <p:nvGrpSpPr>
            <p:cNvPr id="965" name="Grouper 964"/>
            <p:cNvGrpSpPr/>
            <p:nvPr/>
          </p:nvGrpSpPr>
          <p:grpSpPr>
            <a:xfrm>
              <a:off x="131084" y="5888653"/>
              <a:ext cx="711924" cy="748767"/>
              <a:chOff x="2035892" y="-1857"/>
              <a:chExt cx="5414563" cy="6024915"/>
            </a:xfrm>
          </p:grpSpPr>
          <p:sp>
            <p:nvSpPr>
              <p:cNvPr id="1009" name="Bouée 1008"/>
              <p:cNvSpPr/>
              <p:nvPr/>
            </p:nvSpPr>
            <p:spPr>
              <a:xfrm>
                <a:off x="2035892" y="2431972"/>
                <a:ext cx="3704701" cy="3540056"/>
              </a:xfrm>
              <a:prstGeom prst="donut">
                <a:avLst>
                  <a:gd name="adj" fmla="val 6289"/>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010" name="Rectangle 1009"/>
              <p:cNvSpPr/>
              <p:nvPr/>
            </p:nvSpPr>
            <p:spPr>
              <a:xfrm>
                <a:off x="2166425" y="3887867"/>
                <a:ext cx="2677813" cy="624100"/>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1" name="Rectangle 1010"/>
              <p:cNvSpPr/>
              <p:nvPr/>
            </p:nvSpPr>
            <p:spPr>
              <a:xfrm>
                <a:off x="2399897" y="4067287"/>
                <a:ext cx="2302155" cy="272836"/>
              </a:xfrm>
              <a:prstGeom prst="rect">
                <a:avLst/>
              </a:pr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2" name="Forme libre 1011"/>
              <p:cNvSpPr/>
              <p:nvPr/>
            </p:nvSpPr>
            <p:spPr>
              <a:xfrm>
                <a:off x="4756096" y="-1857"/>
                <a:ext cx="2694359" cy="6024915"/>
              </a:xfrm>
              <a:custGeom>
                <a:avLst/>
                <a:gdLst>
                  <a:gd name="connsiteX0" fmla="*/ 13512 w 2694359"/>
                  <a:gd name="connsiteY0" fmla="*/ 2163453 h 6024915"/>
                  <a:gd name="connsiteX1" fmla="*/ 13512 w 2694359"/>
                  <a:gd name="connsiteY1" fmla="*/ 1366364 h 6024915"/>
                  <a:gd name="connsiteX2" fmla="*/ 135116 w 2694359"/>
                  <a:gd name="connsiteY2" fmla="*/ 798945 h 6024915"/>
                  <a:gd name="connsiteX3" fmla="*/ 581000 w 2694359"/>
                  <a:gd name="connsiteY3" fmla="*/ 245037 h 6024915"/>
                  <a:gd name="connsiteX4" fmla="*/ 1202536 w 2694359"/>
                  <a:gd name="connsiteY4" fmla="*/ 1857 h 6024915"/>
                  <a:gd name="connsiteX5" fmla="*/ 1959187 w 2694359"/>
                  <a:gd name="connsiteY5" fmla="*/ 163977 h 6024915"/>
                  <a:gd name="connsiteX6" fmla="*/ 2553699 w 2694359"/>
                  <a:gd name="connsiteY6" fmla="*/ 690866 h 6024915"/>
                  <a:gd name="connsiteX7" fmla="*/ 2675304 w 2694359"/>
                  <a:gd name="connsiteY7" fmla="*/ 1501464 h 6024915"/>
                  <a:gd name="connsiteX8" fmla="*/ 2688816 w 2694359"/>
                  <a:gd name="connsiteY8" fmla="*/ 3082131 h 6024915"/>
                  <a:gd name="connsiteX9" fmla="*/ 2688816 w 2694359"/>
                  <a:gd name="connsiteY9" fmla="*/ 4541208 h 6024915"/>
                  <a:gd name="connsiteX10" fmla="*/ 2621258 w 2694359"/>
                  <a:gd name="connsiteY10" fmla="*/ 5176177 h 6024915"/>
                  <a:gd name="connsiteX11" fmla="*/ 2094304 w 2694359"/>
                  <a:gd name="connsiteY11" fmla="*/ 5784125 h 6024915"/>
                  <a:gd name="connsiteX12" fmla="*/ 1594373 w 2694359"/>
                  <a:gd name="connsiteY12" fmla="*/ 6000285 h 6024915"/>
                  <a:gd name="connsiteX13" fmla="*/ 1013373 w 2694359"/>
                  <a:gd name="connsiteY13" fmla="*/ 5986775 h 6024915"/>
                  <a:gd name="connsiteX14" fmla="*/ 459396 w 2694359"/>
                  <a:gd name="connsiteY14" fmla="*/ 5703066 h 6024915"/>
                  <a:gd name="connsiteX15" fmla="*/ 148628 w 2694359"/>
                  <a:gd name="connsiteY15" fmla="*/ 5230217 h 6024915"/>
                  <a:gd name="connsiteX16" fmla="*/ 54047 w 2694359"/>
                  <a:gd name="connsiteY16" fmla="*/ 4622268 h 6024915"/>
                  <a:gd name="connsiteX17" fmla="*/ 27023 w 2694359"/>
                  <a:gd name="connsiteY17" fmla="*/ 3865709 h 6024915"/>
                  <a:gd name="connsiteX18" fmla="*/ 0 w 2694359"/>
                  <a:gd name="connsiteY18" fmla="*/ 2987561 h 6024915"/>
                  <a:gd name="connsiteX19" fmla="*/ 27023 w 2694359"/>
                  <a:gd name="connsiteY19" fmla="*/ 2339082 h 6024915"/>
                  <a:gd name="connsiteX20" fmla="*/ 27023 w 2694359"/>
                  <a:gd name="connsiteY20" fmla="*/ 2095903 h 6024915"/>
                  <a:gd name="connsiteX21" fmla="*/ 0 w 2694359"/>
                  <a:gd name="connsiteY21" fmla="*/ 2041863 h 6024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94359" h="6024915">
                    <a:moveTo>
                      <a:pt x="13512" y="2163453"/>
                    </a:moveTo>
                    <a:cubicBezTo>
                      <a:pt x="3378" y="1878617"/>
                      <a:pt x="-6755" y="1593782"/>
                      <a:pt x="13512" y="1366364"/>
                    </a:cubicBezTo>
                    <a:cubicBezTo>
                      <a:pt x="33779" y="1138946"/>
                      <a:pt x="40535" y="985833"/>
                      <a:pt x="135116" y="798945"/>
                    </a:cubicBezTo>
                    <a:cubicBezTo>
                      <a:pt x="229697" y="612057"/>
                      <a:pt x="403097" y="377885"/>
                      <a:pt x="581000" y="245037"/>
                    </a:cubicBezTo>
                    <a:cubicBezTo>
                      <a:pt x="758903" y="112189"/>
                      <a:pt x="972838" y="15367"/>
                      <a:pt x="1202536" y="1857"/>
                    </a:cubicBezTo>
                    <a:cubicBezTo>
                      <a:pt x="1432234" y="-11653"/>
                      <a:pt x="1733993" y="49142"/>
                      <a:pt x="1959187" y="163977"/>
                    </a:cubicBezTo>
                    <a:cubicBezTo>
                      <a:pt x="2184381" y="278812"/>
                      <a:pt x="2434346" y="467952"/>
                      <a:pt x="2553699" y="690866"/>
                    </a:cubicBezTo>
                    <a:cubicBezTo>
                      <a:pt x="2673052" y="913780"/>
                      <a:pt x="2652785" y="1102920"/>
                      <a:pt x="2675304" y="1501464"/>
                    </a:cubicBezTo>
                    <a:cubicBezTo>
                      <a:pt x="2697823" y="1900008"/>
                      <a:pt x="2686564" y="2575507"/>
                      <a:pt x="2688816" y="3082131"/>
                    </a:cubicBezTo>
                    <a:cubicBezTo>
                      <a:pt x="2691068" y="3588755"/>
                      <a:pt x="2700076" y="4192200"/>
                      <a:pt x="2688816" y="4541208"/>
                    </a:cubicBezTo>
                    <a:cubicBezTo>
                      <a:pt x="2677556" y="4890216"/>
                      <a:pt x="2720343" y="4969024"/>
                      <a:pt x="2621258" y="5176177"/>
                    </a:cubicBezTo>
                    <a:cubicBezTo>
                      <a:pt x="2522173" y="5383330"/>
                      <a:pt x="2265452" y="5646774"/>
                      <a:pt x="2094304" y="5784125"/>
                    </a:cubicBezTo>
                    <a:cubicBezTo>
                      <a:pt x="1923156" y="5921476"/>
                      <a:pt x="1774528" y="5966510"/>
                      <a:pt x="1594373" y="6000285"/>
                    </a:cubicBezTo>
                    <a:cubicBezTo>
                      <a:pt x="1414218" y="6034060"/>
                      <a:pt x="1202536" y="6036312"/>
                      <a:pt x="1013373" y="5986775"/>
                    </a:cubicBezTo>
                    <a:cubicBezTo>
                      <a:pt x="824210" y="5937239"/>
                      <a:pt x="603520" y="5829159"/>
                      <a:pt x="459396" y="5703066"/>
                    </a:cubicBezTo>
                    <a:cubicBezTo>
                      <a:pt x="315272" y="5576973"/>
                      <a:pt x="216186" y="5410350"/>
                      <a:pt x="148628" y="5230217"/>
                    </a:cubicBezTo>
                    <a:cubicBezTo>
                      <a:pt x="81070" y="5050084"/>
                      <a:pt x="74314" y="4849686"/>
                      <a:pt x="54047" y="4622268"/>
                    </a:cubicBezTo>
                    <a:cubicBezTo>
                      <a:pt x="33780" y="4394850"/>
                      <a:pt x="36031" y="4138160"/>
                      <a:pt x="27023" y="3865709"/>
                    </a:cubicBezTo>
                    <a:cubicBezTo>
                      <a:pt x="18015" y="3593258"/>
                      <a:pt x="0" y="3241999"/>
                      <a:pt x="0" y="2987561"/>
                    </a:cubicBezTo>
                    <a:cubicBezTo>
                      <a:pt x="0" y="2733123"/>
                      <a:pt x="22519" y="2487692"/>
                      <a:pt x="27023" y="2339082"/>
                    </a:cubicBezTo>
                    <a:cubicBezTo>
                      <a:pt x="31527" y="2190472"/>
                      <a:pt x="31527" y="2145439"/>
                      <a:pt x="27023" y="2095903"/>
                    </a:cubicBezTo>
                    <a:cubicBezTo>
                      <a:pt x="22519" y="2046367"/>
                      <a:pt x="0" y="2041863"/>
                      <a:pt x="0" y="2041863"/>
                    </a:cubicBezTo>
                  </a:path>
                </a:pathLst>
              </a:custGeom>
              <a:solidFill>
                <a:srgbClr val="000000"/>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3" name="Forme libre 1012"/>
              <p:cNvSpPr/>
              <p:nvPr/>
            </p:nvSpPr>
            <p:spPr>
              <a:xfrm>
                <a:off x="5036338" y="283709"/>
                <a:ext cx="2155856" cy="2681168"/>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rgbClr val="CE2424"/>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4" name="Forme libre 1013"/>
              <p:cNvSpPr/>
              <p:nvPr/>
            </p:nvSpPr>
            <p:spPr>
              <a:xfrm flipV="1">
                <a:off x="5038836" y="3074686"/>
                <a:ext cx="2155856" cy="2721092"/>
              </a:xfrm>
              <a:custGeom>
                <a:avLst/>
                <a:gdLst>
                  <a:gd name="connsiteX0" fmla="*/ 17014 w 2155856"/>
                  <a:gd name="connsiteY0" fmla="*/ 2620935 h 2681168"/>
                  <a:gd name="connsiteX1" fmla="*/ 557480 w 2155856"/>
                  <a:gd name="connsiteY1" fmla="*/ 2607425 h 2681168"/>
                  <a:gd name="connsiteX2" fmla="*/ 1206038 w 2155856"/>
                  <a:gd name="connsiteY2" fmla="*/ 2607425 h 2681168"/>
                  <a:gd name="connsiteX3" fmla="*/ 1760015 w 2155856"/>
                  <a:gd name="connsiteY3" fmla="*/ 2607425 h 2681168"/>
                  <a:gd name="connsiteX4" fmla="*/ 2097806 w 2155856"/>
                  <a:gd name="connsiteY4" fmla="*/ 2607425 h 2681168"/>
                  <a:gd name="connsiteX5" fmla="*/ 2151853 w 2155856"/>
                  <a:gd name="connsiteY5" fmla="*/ 2607425 h 2681168"/>
                  <a:gd name="connsiteX6" fmla="*/ 2151853 w 2155856"/>
                  <a:gd name="connsiteY6" fmla="*/ 2310206 h 2681168"/>
                  <a:gd name="connsiteX7" fmla="*/ 2151853 w 2155856"/>
                  <a:gd name="connsiteY7" fmla="*/ 1945437 h 2681168"/>
                  <a:gd name="connsiteX8" fmla="*/ 2124829 w 2155856"/>
                  <a:gd name="connsiteY8" fmla="*/ 1378018 h 2681168"/>
                  <a:gd name="connsiteX9" fmla="*/ 2097806 w 2155856"/>
                  <a:gd name="connsiteY9" fmla="*/ 837619 h 2681168"/>
                  <a:gd name="connsiteX10" fmla="*/ 1908643 w 2155856"/>
                  <a:gd name="connsiteY10" fmla="*/ 459340 h 2681168"/>
                  <a:gd name="connsiteX11" fmla="*/ 1624899 w 2155856"/>
                  <a:gd name="connsiteY11" fmla="*/ 108080 h 2681168"/>
                  <a:gd name="connsiteX12" fmla="*/ 1151992 w 2155856"/>
                  <a:gd name="connsiteY12" fmla="*/ 0 h 2681168"/>
                  <a:gd name="connsiteX13" fmla="*/ 706108 w 2155856"/>
                  <a:gd name="connsiteY13" fmla="*/ 81060 h 2681168"/>
                  <a:gd name="connsiteX14" fmla="*/ 246712 w 2155856"/>
                  <a:gd name="connsiteY14" fmla="*/ 351260 h 2681168"/>
                  <a:gd name="connsiteX15" fmla="*/ 17014 w 2155856"/>
                  <a:gd name="connsiteY15" fmla="*/ 864639 h 2681168"/>
                  <a:gd name="connsiteX16" fmla="*/ 17014 w 2155856"/>
                  <a:gd name="connsiteY16" fmla="*/ 1783317 h 2681168"/>
                  <a:gd name="connsiteX17" fmla="*/ 17014 w 2155856"/>
                  <a:gd name="connsiteY17" fmla="*/ 2418286 h 2681168"/>
                  <a:gd name="connsiteX18" fmla="*/ 17014 w 2155856"/>
                  <a:gd name="connsiteY18" fmla="*/ 2674975 h 2681168"/>
                  <a:gd name="connsiteX19" fmla="*/ 111596 w 2155856"/>
                  <a:gd name="connsiteY19" fmla="*/ 2607425 h 268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5856" h="2681168">
                    <a:moveTo>
                      <a:pt x="17014" y="2620935"/>
                    </a:moveTo>
                    <a:lnTo>
                      <a:pt x="557480" y="2607425"/>
                    </a:lnTo>
                    <a:cubicBezTo>
                      <a:pt x="755651" y="2605173"/>
                      <a:pt x="1206038" y="2607425"/>
                      <a:pt x="1206038" y="2607425"/>
                    </a:cubicBezTo>
                    <a:lnTo>
                      <a:pt x="1760015" y="2607425"/>
                    </a:lnTo>
                    <a:lnTo>
                      <a:pt x="2097806" y="2607425"/>
                    </a:lnTo>
                    <a:cubicBezTo>
                      <a:pt x="2163112" y="2607425"/>
                      <a:pt x="2142845" y="2656962"/>
                      <a:pt x="2151853" y="2607425"/>
                    </a:cubicBezTo>
                    <a:cubicBezTo>
                      <a:pt x="2160861" y="2557888"/>
                      <a:pt x="2151853" y="2310206"/>
                      <a:pt x="2151853" y="2310206"/>
                    </a:cubicBezTo>
                    <a:cubicBezTo>
                      <a:pt x="2151853" y="2199875"/>
                      <a:pt x="2156357" y="2100802"/>
                      <a:pt x="2151853" y="1945437"/>
                    </a:cubicBezTo>
                    <a:cubicBezTo>
                      <a:pt x="2147349" y="1790072"/>
                      <a:pt x="2133837" y="1562654"/>
                      <a:pt x="2124829" y="1378018"/>
                    </a:cubicBezTo>
                    <a:cubicBezTo>
                      <a:pt x="2115821" y="1193382"/>
                      <a:pt x="2133837" y="990732"/>
                      <a:pt x="2097806" y="837619"/>
                    </a:cubicBezTo>
                    <a:cubicBezTo>
                      <a:pt x="2061775" y="684506"/>
                      <a:pt x="1987461" y="580930"/>
                      <a:pt x="1908643" y="459340"/>
                    </a:cubicBezTo>
                    <a:cubicBezTo>
                      <a:pt x="1829825" y="337750"/>
                      <a:pt x="1751008" y="184637"/>
                      <a:pt x="1624899" y="108080"/>
                    </a:cubicBezTo>
                    <a:cubicBezTo>
                      <a:pt x="1498791" y="31523"/>
                      <a:pt x="1305124" y="4503"/>
                      <a:pt x="1151992" y="0"/>
                    </a:cubicBezTo>
                    <a:cubicBezTo>
                      <a:pt x="998860" y="-4503"/>
                      <a:pt x="856988" y="22517"/>
                      <a:pt x="706108" y="81060"/>
                    </a:cubicBezTo>
                    <a:cubicBezTo>
                      <a:pt x="555228" y="139603"/>
                      <a:pt x="361561" y="220664"/>
                      <a:pt x="246712" y="351260"/>
                    </a:cubicBezTo>
                    <a:cubicBezTo>
                      <a:pt x="131863" y="481856"/>
                      <a:pt x="55297" y="625963"/>
                      <a:pt x="17014" y="864639"/>
                    </a:cubicBezTo>
                    <a:cubicBezTo>
                      <a:pt x="-21269" y="1103315"/>
                      <a:pt x="17014" y="1783317"/>
                      <a:pt x="17014" y="1783317"/>
                    </a:cubicBezTo>
                    <a:lnTo>
                      <a:pt x="17014" y="2418286"/>
                    </a:lnTo>
                    <a:cubicBezTo>
                      <a:pt x="17014" y="2566896"/>
                      <a:pt x="1250" y="2643452"/>
                      <a:pt x="17014" y="2674975"/>
                    </a:cubicBezTo>
                    <a:cubicBezTo>
                      <a:pt x="32778" y="2706498"/>
                      <a:pt x="111596" y="2607425"/>
                      <a:pt x="111596" y="2607425"/>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966" name="Grouper 965"/>
            <p:cNvGrpSpPr/>
            <p:nvPr/>
          </p:nvGrpSpPr>
          <p:grpSpPr>
            <a:xfrm>
              <a:off x="1698458" y="5859678"/>
              <a:ext cx="1002449" cy="822646"/>
              <a:chOff x="8901288" y="3576923"/>
              <a:chExt cx="2617023" cy="2353754"/>
            </a:xfrm>
          </p:grpSpPr>
          <p:pic>
            <p:nvPicPr>
              <p:cNvPr id="1007" name="Image 1006" descr="Icone senegal.pdf"/>
              <p:cNvPicPr>
                <a:picLocks noChangeAspect="1"/>
              </p:cNvPicPr>
              <p:nvPr/>
            </p:nvPicPr>
            <p:blipFill rotWithShape="1">
              <a:blip r:embed="rId3">
                <a:extLst>
                  <a:ext uri="{28A0092B-C50C-407E-A947-70E740481C1C}">
                    <a14:useLocalDpi xmlns:a14="http://schemas.microsoft.com/office/drawing/2010/main" val="0"/>
                  </a:ext>
                </a:extLst>
              </a:blip>
              <a:srcRect l="40974" t="53385" r="39792" b="11674"/>
              <a:stretch/>
            </p:blipFill>
            <p:spPr>
              <a:xfrm flipH="1">
                <a:off x="8901288" y="3576923"/>
                <a:ext cx="1827379" cy="2257765"/>
              </a:xfrm>
              <a:prstGeom prst="rect">
                <a:avLst/>
              </a:prstGeom>
            </p:spPr>
          </p:pic>
          <p:pic>
            <p:nvPicPr>
              <p:cNvPr id="1008" name="Image 1007" descr="Icone senegal.pdf"/>
              <p:cNvPicPr>
                <a:picLocks noChangeAspect="1"/>
              </p:cNvPicPr>
              <p:nvPr/>
            </p:nvPicPr>
            <p:blipFill rotWithShape="1">
              <a:blip r:embed="rId4">
                <a:extLst>
                  <a:ext uri="{28A0092B-C50C-407E-A947-70E740481C1C}">
                    <a14:useLocalDpi xmlns:a14="http://schemas.microsoft.com/office/drawing/2010/main" val="0"/>
                  </a:ext>
                </a:extLst>
              </a:blip>
              <a:srcRect l="10133" t="54317" r="74762" b="11038"/>
              <a:stretch/>
            </p:blipFill>
            <p:spPr>
              <a:xfrm>
                <a:off x="10137140" y="3692070"/>
                <a:ext cx="1381171" cy="2238607"/>
              </a:xfrm>
              <a:prstGeom prst="rect">
                <a:avLst/>
              </a:prstGeom>
            </p:spPr>
          </p:pic>
        </p:grpSp>
        <p:grpSp>
          <p:nvGrpSpPr>
            <p:cNvPr id="967" name="Grouper 966"/>
            <p:cNvGrpSpPr/>
            <p:nvPr/>
          </p:nvGrpSpPr>
          <p:grpSpPr>
            <a:xfrm>
              <a:off x="2723404" y="5963227"/>
              <a:ext cx="795020" cy="609284"/>
              <a:chOff x="1604386" y="1370093"/>
              <a:chExt cx="7261609" cy="6042161"/>
            </a:xfrm>
          </p:grpSpPr>
          <p:grpSp>
            <p:nvGrpSpPr>
              <p:cNvPr id="997" name="Grouper 996"/>
              <p:cNvGrpSpPr/>
              <p:nvPr/>
            </p:nvGrpSpPr>
            <p:grpSpPr>
              <a:xfrm>
                <a:off x="1604386" y="1370093"/>
                <a:ext cx="6713980" cy="6042161"/>
                <a:chOff x="2232995" y="122668"/>
                <a:chExt cx="6713980" cy="6042161"/>
              </a:xfrm>
            </p:grpSpPr>
            <p:sp>
              <p:nvSpPr>
                <p:cNvPr id="999" name="Forme libre 998"/>
                <p:cNvSpPr/>
                <p:nvPr/>
              </p:nvSpPr>
              <p:spPr>
                <a:xfrm>
                  <a:off x="3340365" y="122668"/>
                  <a:ext cx="5161751" cy="6042161"/>
                </a:xfrm>
                <a:custGeom>
                  <a:avLst/>
                  <a:gdLst>
                    <a:gd name="connsiteX0" fmla="*/ 2794379 w 5161751"/>
                    <a:gd name="connsiteY0" fmla="*/ 3676307 h 6042161"/>
                    <a:gd name="connsiteX1" fmla="*/ 2987153 w 5161751"/>
                    <a:gd name="connsiteY1" fmla="*/ 3925792 h 6042161"/>
                    <a:gd name="connsiteX2" fmla="*/ 3066530 w 5161751"/>
                    <a:gd name="connsiteY2" fmla="*/ 4379401 h 6042161"/>
                    <a:gd name="connsiteX3" fmla="*/ 3100549 w 5161751"/>
                    <a:gd name="connsiteY3" fmla="*/ 4730948 h 6042161"/>
                    <a:gd name="connsiteX4" fmla="*/ 3077870 w 5161751"/>
                    <a:gd name="connsiteY4" fmla="*/ 5195897 h 6042161"/>
                    <a:gd name="connsiteX5" fmla="*/ 3157247 w 5161751"/>
                    <a:gd name="connsiteY5" fmla="*/ 5683526 h 6042161"/>
                    <a:gd name="connsiteX6" fmla="*/ 3395380 w 5161751"/>
                    <a:gd name="connsiteY6" fmla="*/ 6001053 h 6042161"/>
                    <a:gd name="connsiteX7" fmla="*/ 3712889 w 5161751"/>
                    <a:gd name="connsiteY7" fmla="*/ 5989712 h 6042161"/>
                    <a:gd name="connsiteX8" fmla="*/ 4121116 w 5161751"/>
                    <a:gd name="connsiteY8" fmla="*/ 5558784 h 6042161"/>
                    <a:gd name="connsiteX9" fmla="*/ 4291211 w 5161751"/>
                    <a:gd name="connsiteY9" fmla="*/ 4969092 h 6042161"/>
                    <a:gd name="connsiteX10" fmla="*/ 4381928 w 5161751"/>
                    <a:gd name="connsiteY10" fmla="*/ 4447442 h 6042161"/>
                    <a:gd name="connsiteX11" fmla="*/ 4483985 w 5161751"/>
                    <a:gd name="connsiteY11" fmla="*/ 3642286 h 6042161"/>
                    <a:gd name="connsiteX12" fmla="*/ 4529343 w 5161751"/>
                    <a:gd name="connsiteY12" fmla="*/ 3222698 h 6042161"/>
                    <a:gd name="connsiteX13" fmla="*/ 4733457 w 5161751"/>
                    <a:gd name="connsiteY13" fmla="*/ 2440222 h 6042161"/>
                    <a:gd name="connsiteX14" fmla="*/ 4948910 w 5161751"/>
                    <a:gd name="connsiteY14" fmla="*/ 1861871 h 6042161"/>
                    <a:gd name="connsiteX15" fmla="*/ 5141684 w 5161751"/>
                    <a:gd name="connsiteY15" fmla="*/ 1260839 h 6042161"/>
                    <a:gd name="connsiteX16" fmla="*/ 5141684 w 5161751"/>
                    <a:gd name="connsiteY16" fmla="*/ 977334 h 6042161"/>
                    <a:gd name="connsiteX17" fmla="*/ 5016948 w 5161751"/>
                    <a:gd name="connsiteY17" fmla="*/ 569086 h 6042161"/>
                    <a:gd name="connsiteX18" fmla="*/ 4597381 w 5161751"/>
                    <a:gd name="connsiteY18" fmla="*/ 206198 h 6042161"/>
                    <a:gd name="connsiteX19" fmla="*/ 4075758 w 5161751"/>
                    <a:gd name="connsiteY19" fmla="*/ 2074 h 6042161"/>
                    <a:gd name="connsiteX20" fmla="*/ 3486097 w 5161751"/>
                    <a:gd name="connsiteY20" fmla="*/ 126817 h 6042161"/>
                    <a:gd name="connsiteX21" fmla="*/ 2930454 w 5161751"/>
                    <a:gd name="connsiteY21" fmla="*/ 523725 h 6042161"/>
                    <a:gd name="connsiteX22" fmla="*/ 2386152 w 5161751"/>
                    <a:gd name="connsiteY22" fmla="*/ 523725 h 6042161"/>
                    <a:gd name="connsiteX23" fmla="*/ 1807830 w 5161751"/>
                    <a:gd name="connsiteY23" fmla="*/ 308260 h 6042161"/>
                    <a:gd name="connsiteX24" fmla="*/ 1376924 w 5161751"/>
                    <a:gd name="connsiteY24" fmla="*/ 58776 h 6042161"/>
                    <a:gd name="connsiteX25" fmla="*/ 877980 w 5161751"/>
                    <a:gd name="connsiteY25" fmla="*/ 24755 h 6042161"/>
                    <a:gd name="connsiteX26" fmla="*/ 310998 w 5161751"/>
                    <a:gd name="connsiteY26" fmla="*/ 319601 h 6042161"/>
                    <a:gd name="connsiteX27" fmla="*/ 61526 w 5161751"/>
                    <a:gd name="connsiteY27" fmla="*/ 716509 h 6042161"/>
                    <a:gd name="connsiteX28" fmla="*/ 4828 w 5161751"/>
                    <a:gd name="connsiteY28" fmla="*/ 1351561 h 6042161"/>
                    <a:gd name="connsiteX29" fmla="*/ 152243 w 5161751"/>
                    <a:gd name="connsiteY29" fmla="*/ 1986614 h 6042161"/>
                    <a:gd name="connsiteX30" fmla="*/ 379036 w 5161751"/>
                    <a:gd name="connsiteY30" fmla="*/ 2451563 h 6042161"/>
                    <a:gd name="connsiteX31" fmla="*/ 503772 w 5161751"/>
                    <a:gd name="connsiteY31" fmla="*/ 2735068 h 6042161"/>
                    <a:gd name="connsiteX32" fmla="*/ 594489 w 5161751"/>
                    <a:gd name="connsiteY32" fmla="*/ 3528884 h 6042161"/>
                    <a:gd name="connsiteX33" fmla="*/ 696546 w 5161751"/>
                    <a:gd name="connsiteY33" fmla="*/ 4334040 h 6042161"/>
                    <a:gd name="connsiteX34" fmla="*/ 843961 w 5161751"/>
                    <a:gd name="connsiteY34" fmla="*/ 5150536 h 6042161"/>
                    <a:gd name="connsiteX35" fmla="*/ 1104773 w 5161751"/>
                    <a:gd name="connsiteY35" fmla="*/ 5762908 h 6042161"/>
                    <a:gd name="connsiteX36" fmla="*/ 1467641 w 5161751"/>
                    <a:gd name="connsiteY36" fmla="*/ 6023733 h 6042161"/>
                    <a:gd name="connsiteX37" fmla="*/ 1785151 w 5161751"/>
                    <a:gd name="connsiteY37" fmla="*/ 5910331 h 6042161"/>
                    <a:gd name="connsiteX38" fmla="*/ 1966585 w 5161751"/>
                    <a:gd name="connsiteY38" fmla="*/ 5570124 h 6042161"/>
                    <a:gd name="connsiteX39" fmla="*/ 2023283 w 5161751"/>
                    <a:gd name="connsiteY39" fmla="*/ 5003113 h 6042161"/>
                    <a:gd name="connsiteX40" fmla="*/ 1977925 w 5161751"/>
                    <a:gd name="connsiteY40" fmla="*/ 4606205 h 6042161"/>
                    <a:gd name="connsiteX41" fmla="*/ 2045963 w 5161751"/>
                    <a:gd name="connsiteY41" fmla="*/ 4186617 h 6042161"/>
                    <a:gd name="connsiteX42" fmla="*/ 2159359 w 5161751"/>
                    <a:gd name="connsiteY42" fmla="*/ 3846410 h 6042161"/>
                    <a:gd name="connsiteX43" fmla="*/ 2318114 w 5161751"/>
                    <a:gd name="connsiteY43" fmla="*/ 3653626 h 6042161"/>
                    <a:gd name="connsiteX44" fmla="*/ 2465529 w 5161751"/>
                    <a:gd name="connsiteY44" fmla="*/ 3574245 h 6042161"/>
                    <a:gd name="connsiteX45" fmla="*/ 2646963 w 5161751"/>
                    <a:gd name="connsiteY45" fmla="*/ 3562905 h 6042161"/>
                    <a:gd name="connsiteX46" fmla="*/ 2794379 w 5161751"/>
                    <a:gd name="connsiteY46" fmla="*/ 3676307 h 6042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161751" h="6042161">
                      <a:moveTo>
                        <a:pt x="2794379" y="3676307"/>
                      </a:moveTo>
                      <a:cubicBezTo>
                        <a:pt x="2851077" y="3736788"/>
                        <a:pt x="2941794" y="3808610"/>
                        <a:pt x="2987153" y="3925792"/>
                      </a:cubicBezTo>
                      <a:cubicBezTo>
                        <a:pt x="3032512" y="4042974"/>
                        <a:pt x="3047631" y="4245208"/>
                        <a:pt x="3066530" y="4379401"/>
                      </a:cubicBezTo>
                      <a:cubicBezTo>
                        <a:pt x="3085429" y="4513594"/>
                        <a:pt x="3098659" y="4594865"/>
                        <a:pt x="3100549" y="4730948"/>
                      </a:cubicBezTo>
                      <a:cubicBezTo>
                        <a:pt x="3102439" y="4867031"/>
                        <a:pt x="3068420" y="5037134"/>
                        <a:pt x="3077870" y="5195897"/>
                      </a:cubicBezTo>
                      <a:cubicBezTo>
                        <a:pt x="3087320" y="5354660"/>
                        <a:pt x="3104329" y="5549333"/>
                        <a:pt x="3157247" y="5683526"/>
                      </a:cubicBezTo>
                      <a:cubicBezTo>
                        <a:pt x="3210165" y="5817719"/>
                        <a:pt x="3302773" y="5950022"/>
                        <a:pt x="3395380" y="6001053"/>
                      </a:cubicBezTo>
                      <a:cubicBezTo>
                        <a:pt x="3487987" y="6052084"/>
                        <a:pt x="3591933" y="6063424"/>
                        <a:pt x="3712889" y="5989712"/>
                      </a:cubicBezTo>
                      <a:cubicBezTo>
                        <a:pt x="3833845" y="5916001"/>
                        <a:pt x="4024729" y="5728887"/>
                        <a:pt x="4121116" y="5558784"/>
                      </a:cubicBezTo>
                      <a:cubicBezTo>
                        <a:pt x="4217503" y="5388681"/>
                        <a:pt x="4247742" y="5154316"/>
                        <a:pt x="4291211" y="4969092"/>
                      </a:cubicBezTo>
                      <a:cubicBezTo>
                        <a:pt x="4334680" y="4783868"/>
                        <a:pt x="4349799" y="4668576"/>
                        <a:pt x="4381928" y="4447442"/>
                      </a:cubicBezTo>
                      <a:cubicBezTo>
                        <a:pt x="4414057" y="4226308"/>
                        <a:pt x="4459416" y="3846410"/>
                        <a:pt x="4483985" y="3642286"/>
                      </a:cubicBezTo>
                      <a:cubicBezTo>
                        <a:pt x="4508554" y="3438162"/>
                        <a:pt x="4487764" y="3423042"/>
                        <a:pt x="4529343" y="3222698"/>
                      </a:cubicBezTo>
                      <a:cubicBezTo>
                        <a:pt x="4570922" y="3022354"/>
                        <a:pt x="4663529" y="2667026"/>
                        <a:pt x="4733457" y="2440222"/>
                      </a:cubicBezTo>
                      <a:cubicBezTo>
                        <a:pt x="4803385" y="2213417"/>
                        <a:pt x="4880872" y="2058435"/>
                        <a:pt x="4948910" y="1861871"/>
                      </a:cubicBezTo>
                      <a:cubicBezTo>
                        <a:pt x="5016948" y="1665307"/>
                        <a:pt x="5109555" y="1408262"/>
                        <a:pt x="5141684" y="1260839"/>
                      </a:cubicBezTo>
                      <a:cubicBezTo>
                        <a:pt x="5173813" y="1113416"/>
                        <a:pt x="5162473" y="1092626"/>
                        <a:pt x="5141684" y="977334"/>
                      </a:cubicBezTo>
                      <a:cubicBezTo>
                        <a:pt x="5120895" y="862042"/>
                        <a:pt x="5107665" y="697609"/>
                        <a:pt x="5016948" y="569086"/>
                      </a:cubicBezTo>
                      <a:cubicBezTo>
                        <a:pt x="4926231" y="440563"/>
                        <a:pt x="4754246" y="300700"/>
                        <a:pt x="4597381" y="206198"/>
                      </a:cubicBezTo>
                      <a:cubicBezTo>
                        <a:pt x="4440516" y="111696"/>
                        <a:pt x="4260972" y="15304"/>
                        <a:pt x="4075758" y="2074"/>
                      </a:cubicBezTo>
                      <a:cubicBezTo>
                        <a:pt x="3890544" y="-11156"/>
                        <a:pt x="3676981" y="39875"/>
                        <a:pt x="3486097" y="126817"/>
                      </a:cubicBezTo>
                      <a:cubicBezTo>
                        <a:pt x="3295213" y="213759"/>
                        <a:pt x="3113778" y="457574"/>
                        <a:pt x="2930454" y="523725"/>
                      </a:cubicBezTo>
                      <a:cubicBezTo>
                        <a:pt x="2747130" y="589876"/>
                        <a:pt x="2573256" y="559636"/>
                        <a:pt x="2386152" y="523725"/>
                      </a:cubicBezTo>
                      <a:cubicBezTo>
                        <a:pt x="2199048" y="487814"/>
                        <a:pt x="1976035" y="385751"/>
                        <a:pt x="1807830" y="308260"/>
                      </a:cubicBezTo>
                      <a:cubicBezTo>
                        <a:pt x="1639625" y="230768"/>
                        <a:pt x="1531899" y="106027"/>
                        <a:pt x="1376924" y="58776"/>
                      </a:cubicBezTo>
                      <a:cubicBezTo>
                        <a:pt x="1221949" y="11525"/>
                        <a:pt x="1055634" y="-18716"/>
                        <a:pt x="877980" y="24755"/>
                      </a:cubicBezTo>
                      <a:cubicBezTo>
                        <a:pt x="700326" y="68226"/>
                        <a:pt x="447074" y="204309"/>
                        <a:pt x="310998" y="319601"/>
                      </a:cubicBezTo>
                      <a:cubicBezTo>
                        <a:pt x="174922" y="434893"/>
                        <a:pt x="112554" y="544516"/>
                        <a:pt x="61526" y="716509"/>
                      </a:cubicBezTo>
                      <a:cubicBezTo>
                        <a:pt x="10498" y="888502"/>
                        <a:pt x="-10291" y="1139877"/>
                        <a:pt x="4828" y="1351561"/>
                      </a:cubicBezTo>
                      <a:cubicBezTo>
                        <a:pt x="19947" y="1563245"/>
                        <a:pt x="89875" y="1803280"/>
                        <a:pt x="152243" y="1986614"/>
                      </a:cubicBezTo>
                      <a:cubicBezTo>
                        <a:pt x="214611" y="2169948"/>
                        <a:pt x="320448" y="2326821"/>
                        <a:pt x="379036" y="2451563"/>
                      </a:cubicBezTo>
                      <a:cubicBezTo>
                        <a:pt x="437624" y="2576305"/>
                        <a:pt x="467863" y="2555514"/>
                        <a:pt x="503772" y="2735068"/>
                      </a:cubicBezTo>
                      <a:cubicBezTo>
                        <a:pt x="539681" y="2914622"/>
                        <a:pt x="562360" y="3262389"/>
                        <a:pt x="594489" y="3528884"/>
                      </a:cubicBezTo>
                      <a:cubicBezTo>
                        <a:pt x="626618" y="3795379"/>
                        <a:pt x="654967" y="4063765"/>
                        <a:pt x="696546" y="4334040"/>
                      </a:cubicBezTo>
                      <a:cubicBezTo>
                        <a:pt x="738125" y="4604315"/>
                        <a:pt x="775923" y="4912391"/>
                        <a:pt x="843961" y="5150536"/>
                      </a:cubicBezTo>
                      <a:cubicBezTo>
                        <a:pt x="911999" y="5388681"/>
                        <a:pt x="1000826" y="5617375"/>
                        <a:pt x="1104773" y="5762908"/>
                      </a:cubicBezTo>
                      <a:cubicBezTo>
                        <a:pt x="1208720" y="5908441"/>
                        <a:pt x="1354245" y="5999163"/>
                        <a:pt x="1467641" y="6023733"/>
                      </a:cubicBezTo>
                      <a:cubicBezTo>
                        <a:pt x="1581037" y="6048303"/>
                        <a:pt x="1701994" y="5985933"/>
                        <a:pt x="1785151" y="5910331"/>
                      </a:cubicBezTo>
                      <a:cubicBezTo>
                        <a:pt x="1868308" y="5834729"/>
                        <a:pt x="1926896" y="5721327"/>
                        <a:pt x="1966585" y="5570124"/>
                      </a:cubicBezTo>
                      <a:cubicBezTo>
                        <a:pt x="2006274" y="5418921"/>
                        <a:pt x="2021393" y="5163766"/>
                        <a:pt x="2023283" y="5003113"/>
                      </a:cubicBezTo>
                      <a:cubicBezTo>
                        <a:pt x="2025173" y="4842460"/>
                        <a:pt x="1974145" y="4742288"/>
                        <a:pt x="1977925" y="4606205"/>
                      </a:cubicBezTo>
                      <a:cubicBezTo>
                        <a:pt x="1981705" y="4470122"/>
                        <a:pt x="2015724" y="4313250"/>
                        <a:pt x="2045963" y="4186617"/>
                      </a:cubicBezTo>
                      <a:cubicBezTo>
                        <a:pt x="2076202" y="4059985"/>
                        <a:pt x="2114001" y="3935242"/>
                        <a:pt x="2159359" y="3846410"/>
                      </a:cubicBezTo>
                      <a:cubicBezTo>
                        <a:pt x="2204717" y="3757578"/>
                        <a:pt x="2267086" y="3698987"/>
                        <a:pt x="2318114" y="3653626"/>
                      </a:cubicBezTo>
                      <a:cubicBezTo>
                        <a:pt x="2369142" y="3608265"/>
                        <a:pt x="2410721" y="3589365"/>
                        <a:pt x="2465529" y="3574245"/>
                      </a:cubicBezTo>
                      <a:cubicBezTo>
                        <a:pt x="2520337" y="3559125"/>
                        <a:pt x="2590265" y="3538335"/>
                        <a:pt x="2646963" y="3562905"/>
                      </a:cubicBezTo>
                      <a:cubicBezTo>
                        <a:pt x="2703661" y="3587475"/>
                        <a:pt x="2737681" y="3615826"/>
                        <a:pt x="2794379" y="3676307"/>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0" name="Forme libre 999"/>
                <p:cNvSpPr/>
                <p:nvPr/>
              </p:nvSpPr>
              <p:spPr>
                <a:xfrm>
                  <a:off x="3640024" y="475745"/>
                  <a:ext cx="4475438" cy="5336171"/>
                </a:xfrm>
                <a:custGeom>
                  <a:avLst/>
                  <a:gdLst>
                    <a:gd name="connsiteX0" fmla="*/ 283490 w 4475438"/>
                    <a:gd name="connsiteY0" fmla="*/ 329411 h 5336171"/>
                    <a:gd name="connsiteX1" fmla="*/ 351528 w 4475438"/>
                    <a:gd name="connsiteY1" fmla="*/ 216009 h 5336171"/>
                    <a:gd name="connsiteX2" fmla="*/ 612340 w 4475438"/>
                    <a:gd name="connsiteY2" fmla="*/ 45905 h 5336171"/>
                    <a:gd name="connsiteX3" fmla="*/ 895831 w 4475438"/>
                    <a:gd name="connsiteY3" fmla="*/ 45905 h 5336171"/>
                    <a:gd name="connsiteX4" fmla="*/ 1326737 w 4475438"/>
                    <a:gd name="connsiteY4" fmla="*/ 170648 h 5336171"/>
                    <a:gd name="connsiteX5" fmla="*/ 1723624 w 4475438"/>
                    <a:gd name="connsiteY5" fmla="*/ 442813 h 5336171"/>
                    <a:gd name="connsiteX6" fmla="*/ 2347304 w 4475438"/>
                    <a:gd name="connsiteY6" fmla="*/ 556215 h 5336171"/>
                    <a:gd name="connsiteX7" fmla="*/ 2812230 w 4475438"/>
                    <a:gd name="connsiteY7" fmla="*/ 431473 h 5336171"/>
                    <a:gd name="connsiteX8" fmla="*/ 3197777 w 4475438"/>
                    <a:gd name="connsiteY8" fmla="*/ 216009 h 5336171"/>
                    <a:gd name="connsiteX9" fmla="*/ 3560646 w 4475438"/>
                    <a:gd name="connsiteY9" fmla="*/ 34565 h 5336171"/>
                    <a:gd name="connsiteX10" fmla="*/ 3844137 w 4475438"/>
                    <a:gd name="connsiteY10" fmla="*/ 23225 h 5336171"/>
                    <a:gd name="connsiteX11" fmla="*/ 4241024 w 4475438"/>
                    <a:gd name="connsiteY11" fmla="*/ 284050 h 5336171"/>
                    <a:gd name="connsiteX12" fmla="*/ 4456477 w 4475438"/>
                    <a:gd name="connsiteY12" fmla="*/ 556215 h 5336171"/>
                    <a:gd name="connsiteX13" fmla="*/ 4433798 w 4475438"/>
                    <a:gd name="connsiteY13" fmla="*/ 975804 h 5336171"/>
                    <a:gd name="connsiteX14" fmla="*/ 4184326 w 4475438"/>
                    <a:gd name="connsiteY14" fmla="*/ 1599516 h 5336171"/>
                    <a:gd name="connsiteX15" fmla="*/ 4002892 w 4475438"/>
                    <a:gd name="connsiteY15" fmla="*/ 2177867 h 5336171"/>
                    <a:gd name="connsiteX16" fmla="*/ 3900835 w 4475438"/>
                    <a:gd name="connsiteY16" fmla="*/ 2835600 h 5336171"/>
                    <a:gd name="connsiteX17" fmla="*/ 3810118 w 4475438"/>
                    <a:gd name="connsiteY17" fmla="*/ 3481993 h 5336171"/>
                    <a:gd name="connsiteX18" fmla="*/ 3696721 w 4475438"/>
                    <a:gd name="connsiteY18" fmla="*/ 4173747 h 5336171"/>
                    <a:gd name="connsiteX19" fmla="*/ 3549306 w 4475438"/>
                    <a:gd name="connsiteY19" fmla="*/ 4842820 h 5336171"/>
                    <a:gd name="connsiteX20" fmla="*/ 3424570 w 4475438"/>
                    <a:gd name="connsiteY20" fmla="*/ 5171686 h 5336171"/>
                    <a:gd name="connsiteX21" fmla="*/ 3243136 w 4475438"/>
                    <a:gd name="connsiteY21" fmla="*/ 5319109 h 5336171"/>
                    <a:gd name="connsiteX22" fmla="*/ 3141079 w 4475438"/>
                    <a:gd name="connsiteY22" fmla="*/ 4786119 h 5336171"/>
                    <a:gd name="connsiteX23" fmla="*/ 3163758 w 4475438"/>
                    <a:gd name="connsiteY23" fmla="*/ 4389211 h 5336171"/>
                    <a:gd name="connsiteX24" fmla="*/ 3061702 w 4475438"/>
                    <a:gd name="connsiteY24" fmla="*/ 3674777 h 5336171"/>
                    <a:gd name="connsiteX25" fmla="*/ 2936966 w 4475438"/>
                    <a:gd name="connsiteY25" fmla="*/ 3311890 h 5336171"/>
                    <a:gd name="connsiteX26" fmla="*/ 2653475 w 4475438"/>
                    <a:gd name="connsiteY26" fmla="*/ 2971683 h 5336171"/>
                    <a:gd name="connsiteX27" fmla="*/ 2267927 w 4475438"/>
                    <a:gd name="connsiteY27" fmla="*/ 2846940 h 5336171"/>
                    <a:gd name="connsiteX28" fmla="*/ 1871040 w 4475438"/>
                    <a:gd name="connsiteY28" fmla="*/ 2960343 h 5336171"/>
                    <a:gd name="connsiteX29" fmla="*/ 1553530 w 4475438"/>
                    <a:gd name="connsiteY29" fmla="*/ 3300549 h 5336171"/>
                    <a:gd name="connsiteX30" fmla="*/ 1360756 w 4475438"/>
                    <a:gd name="connsiteY30" fmla="*/ 3890241 h 5336171"/>
                    <a:gd name="connsiteX31" fmla="*/ 1326737 w 4475438"/>
                    <a:gd name="connsiteY31" fmla="*/ 4377871 h 5336171"/>
                    <a:gd name="connsiteX32" fmla="*/ 1349416 w 4475438"/>
                    <a:gd name="connsiteY32" fmla="*/ 4729417 h 5336171"/>
                    <a:gd name="connsiteX33" fmla="*/ 1304058 w 4475438"/>
                    <a:gd name="connsiteY33" fmla="*/ 5149006 h 5336171"/>
                    <a:gd name="connsiteX34" fmla="*/ 1247360 w 4475438"/>
                    <a:gd name="connsiteY34" fmla="*/ 5330449 h 5336171"/>
                    <a:gd name="connsiteX35" fmla="*/ 1020567 w 4475438"/>
                    <a:gd name="connsiteY35" fmla="*/ 5058284 h 5336171"/>
                    <a:gd name="connsiteX36" fmla="*/ 850472 w 4475438"/>
                    <a:gd name="connsiteY36" fmla="*/ 4570654 h 5336171"/>
                    <a:gd name="connsiteX37" fmla="*/ 714397 w 4475438"/>
                    <a:gd name="connsiteY37" fmla="*/ 3572715 h 5336171"/>
                    <a:gd name="connsiteX38" fmla="*/ 657699 w 4475438"/>
                    <a:gd name="connsiteY38" fmla="*/ 3232508 h 5336171"/>
                    <a:gd name="connsiteX39" fmla="*/ 578321 w 4475438"/>
                    <a:gd name="connsiteY39" fmla="*/ 2597455 h 5336171"/>
                    <a:gd name="connsiteX40" fmla="*/ 510283 w 4475438"/>
                    <a:gd name="connsiteY40" fmla="*/ 2223228 h 5336171"/>
                    <a:gd name="connsiteX41" fmla="*/ 362868 w 4475438"/>
                    <a:gd name="connsiteY41" fmla="*/ 1883021 h 5336171"/>
                    <a:gd name="connsiteX42" fmla="*/ 249472 w 4475438"/>
                    <a:gd name="connsiteY42" fmla="*/ 1656217 h 5336171"/>
                    <a:gd name="connsiteX43" fmla="*/ 79377 w 4475438"/>
                    <a:gd name="connsiteY43" fmla="*/ 1293330 h 5336171"/>
                    <a:gd name="connsiteX44" fmla="*/ 0 w 4475438"/>
                    <a:gd name="connsiteY44" fmla="*/ 987144 h 5336171"/>
                    <a:gd name="connsiteX45" fmla="*/ 79377 w 4475438"/>
                    <a:gd name="connsiteY45" fmla="*/ 658277 h 5336171"/>
                    <a:gd name="connsiteX46" fmla="*/ 192773 w 4475438"/>
                    <a:gd name="connsiteY46" fmla="*/ 363432 h 5336171"/>
                    <a:gd name="connsiteX47" fmla="*/ 283490 w 4475438"/>
                    <a:gd name="connsiteY47" fmla="*/ 329411 h 533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475438" h="5336171">
                      <a:moveTo>
                        <a:pt x="283490" y="329411"/>
                      </a:moveTo>
                      <a:cubicBezTo>
                        <a:pt x="309949" y="304841"/>
                        <a:pt x="296720" y="263260"/>
                        <a:pt x="351528" y="216009"/>
                      </a:cubicBezTo>
                      <a:cubicBezTo>
                        <a:pt x="406336" y="168758"/>
                        <a:pt x="521623" y="74256"/>
                        <a:pt x="612340" y="45905"/>
                      </a:cubicBezTo>
                      <a:cubicBezTo>
                        <a:pt x="703057" y="17554"/>
                        <a:pt x="776765" y="25115"/>
                        <a:pt x="895831" y="45905"/>
                      </a:cubicBezTo>
                      <a:cubicBezTo>
                        <a:pt x="1014897" y="66695"/>
                        <a:pt x="1188772" y="104497"/>
                        <a:pt x="1326737" y="170648"/>
                      </a:cubicBezTo>
                      <a:cubicBezTo>
                        <a:pt x="1464703" y="236799"/>
                        <a:pt x="1553530" y="378552"/>
                        <a:pt x="1723624" y="442813"/>
                      </a:cubicBezTo>
                      <a:cubicBezTo>
                        <a:pt x="1893718" y="507074"/>
                        <a:pt x="2165870" y="558105"/>
                        <a:pt x="2347304" y="556215"/>
                      </a:cubicBezTo>
                      <a:cubicBezTo>
                        <a:pt x="2528738" y="554325"/>
                        <a:pt x="2670484" y="488174"/>
                        <a:pt x="2812230" y="431473"/>
                      </a:cubicBezTo>
                      <a:cubicBezTo>
                        <a:pt x="2953976" y="374772"/>
                        <a:pt x="3073041" y="282160"/>
                        <a:pt x="3197777" y="216009"/>
                      </a:cubicBezTo>
                      <a:cubicBezTo>
                        <a:pt x="3322513" y="149858"/>
                        <a:pt x="3452919" y="66696"/>
                        <a:pt x="3560646" y="34565"/>
                      </a:cubicBezTo>
                      <a:cubicBezTo>
                        <a:pt x="3668373" y="2434"/>
                        <a:pt x="3730741" y="-18356"/>
                        <a:pt x="3844137" y="23225"/>
                      </a:cubicBezTo>
                      <a:cubicBezTo>
                        <a:pt x="3957533" y="64806"/>
                        <a:pt x="4138967" y="195218"/>
                        <a:pt x="4241024" y="284050"/>
                      </a:cubicBezTo>
                      <a:cubicBezTo>
                        <a:pt x="4343081" y="372882"/>
                        <a:pt x="4424348" y="440923"/>
                        <a:pt x="4456477" y="556215"/>
                      </a:cubicBezTo>
                      <a:cubicBezTo>
                        <a:pt x="4488606" y="671507"/>
                        <a:pt x="4479157" y="801921"/>
                        <a:pt x="4433798" y="975804"/>
                      </a:cubicBezTo>
                      <a:cubicBezTo>
                        <a:pt x="4388440" y="1149688"/>
                        <a:pt x="4256144" y="1399172"/>
                        <a:pt x="4184326" y="1599516"/>
                      </a:cubicBezTo>
                      <a:cubicBezTo>
                        <a:pt x="4112508" y="1799860"/>
                        <a:pt x="4050140" y="1971853"/>
                        <a:pt x="4002892" y="2177867"/>
                      </a:cubicBezTo>
                      <a:cubicBezTo>
                        <a:pt x="3955644" y="2383881"/>
                        <a:pt x="3932964" y="2618246"/>
                        <a:pt x="3900835" y="2835600"/>
                      </a:cubicBezTo>
                      <a:cubicBezTo>
                        <a:pt x="3868706" y="3052954"/>
                        <a:pt x="3844137" y="3258969"/>
                        <a:pt x="3810118" y="3481993"/>
                      </a:cubicBezTo>
                      <a:cubicBezTo>
                        <a:pt x="3776099" y="3705017"/>
                        <a:pt x="3740190" y="3946943"/>
                        <a:pt x="3696721" y="4173747"/>
                      </a:cubicBezTo>
                      <a:cubicBezTo>
                        <a:pt x="3653252" y="4400551"/>
                        <a:pt x="3594664" y="4676497"/>
                        <a:pt x="3549306" y="4842820"/>
                      </a:cubicBezTo>
                      <a:cubicBezTo>
                        <a:pt x="3503948" y="5009143"/>
                        <a:pt x="3475598" y="5092305"/>
                        <a:pt x="3424570" y="5171686"/>
                      </a:cubicBezTo>
                      <a:cubicBezTo>
                        <a:pt x="3373542" y="5251068"/>
                        <a:pt x="3290384" y="5383370"/>
                        <a:pt x="3243136" y="5319109"/>
                      </a:cubicBezTo>
                      <a:cubicBezTo>
                        <a:pt x="3195888" y="5254848"/>
                        <a:pt x="3154309" y="4941102"/>
                        <a:pt x="3141079" y="4786119"/>
                      </a:cubicBezTo>
                      <a:cubicBezTo>
                        <a:pt x="3127849" y="4631136"/>
                        <a:pt x="3176987" y="4574435"/>
                        <a:pt x="3163758" y="4389211"/>
                      </a:cubicBezTo>
                      <a:cubicBezTo>
                        <a:pt x="3150529" y="4203987"/>
                        <a:pt x="3099501" y="3854330"/>
                        <a:pt x="3061702" y="3674777"/>
                      </a:cubicBezTo>
                      <a:cubicBezTo>
                        <a:pt x="3023903" y="3495224"/>
                        <a:pt x="3005004" y="3429072"/>
                        <a:pt x="2936966" y="3311890"/>
                      </a:cubicBezTo>
                      <a:cubicBezTo>
                        <a:pt x="2868928" y="3194708"/>
                        <a:pt x="2764981" y="3049175"/>
                        <a:pt x="2653475" y="2971683"/>
                      </a:cubicBezTo>
                      <a:cubicBezTo>
                        <a:pt x="2541969" y="2894191"/>
                        <a:pt x="2398333" y="2848830"/>
                        <a:pt x="2267927" y="2846940"/>
                      </a:cubicBezTo>
                      <a:cubicBezTo>
                        <a:pt x="2137521" y="2845050"/>
                        <a:pt x="1990106" y="2884742"/>
                        <a:pt x="1871040" y="2960343"/>
                      </a:cubicBezTo>
                      <a:cubicBezTo>
                        <a:pt x="1751974" y="3035944"/>
                        <a:pt x="1638577" y="3145566"/>
                        <a:pt x="1553530" y="3300549"/>
                      </a:cubicBezTo>
                      <a:cubicBezTo>
                        <a:pt x="1468483" y="3455532"/>
                        <a:pt x="1398555" y="3710687"/>
                        <a:pt x="1360756" y="3890241"/>
                      </a:cubicBezTo>
                      <a:cubicBezTo>
                        <a:pt x="1322957" y="4069795"/>
                        <a:pt x="1328627" y="4238008"/>
                        <a:pt x="1326737" y="4377871"/>
                      </a:cubicBezTo>
                      <a:cubicBezTo>
                        <a:pt x="1324847" y="4517734"/>
                        <a:pt x="1353196" y="4600895"/>
                        <a:pt x="1349416" y="4729417"/>
                      </a:cubicBezTo>
                      <a:cubicBezTo>
                        <a:pt x="1345636" y="4857939"/>
                        <a:pt x="1321067" y="5048834"/>
                        <a:pt x="1304058" y="5149006"/>
                      </a:cubicBezTo>
                      <a:cubicBezTo>
                        <a:pt x="1287049" y="5249178"/>
                        <a:pt x="1294608" y="5345569"/>
                        <a:pt x="1247360" y="5330449"/>
                      </a:cubicBezTo>
                      <a:cubicBezTo>
                        <a:pt x="1200112" y="5315329"/>
                        <a:pt x="1086715" y="5184916"/>
                        <a:pt x="1020567" y="5058284"/>
                      </a:cubicBezTo>
                      <a:cubicBezTo>
                        <a:pt x="954419" y="4931652"/>
                        <a:pt x="901500" y="4818249"/>
                        <a:pt x="850472" y="4570654"/>
                      </a:cubicBezTo>
                      <a:cubicBezTo>
                        <a:pt x="799444" y="4323059"/>
                        <a:pt x="746526" y="3795739"/>
                        <a:pt x="714397" y="3572715"/>
                      </a:cubicBezTo>
                      <a:cubicBezTo>
                        <a:pt x="682268" y="3349691"/>
                        <a:pt x="680378" y="3395051"/>
                        <a:pt x="657699" y="3232508"/>
                      </a:cubicBezTo>
                      <a:cubicBezTo>
                        <a:pt x="635020" y="3069965"/>
                        <a:pt x="602890" y="2765668"/>
                        <a:pt x="578321" y="2597455"/>
                      </a:cubicBezTo>
                      <a:cubicBezTo>
                        <a:pt x="553752" y="2429242"/>
                        <a:pt x="546192" y="2342300"/>
                        <a:pt x="510283" y="2223228"/>
                      </a:cubicBezTo>
                      <a:cubicBezTo>
                        <a:pt x="474374" y="2104156"/>
                        <a:pt x="406336" y="1977523"/>
                        <a:pt x="362868" y="1883021"/>
                      </a:cubicBezTo>
                      <a:cubicBezTo>
                        <a:pt x="319400" y="1788519"/>
                        <a:pt x="296721" y="1754499"/>
                        <a:pt x="249472" y="1656217"/>
                      </a:cubicBezTo>
                      <a:cubicBezTo>
                        <a:pt x="202223" y="1557935"/>
                        <a:pt x="120956" y="1404842"/>
                        <a:pt x="79377" y="1293330"/>
                      </a:cubicBezTo>
                      <a:cubicBezTo>
                        <a:pt x="37798" y="1181818"/>
                        <a:pt x="0" y="1092986"/>
                        <a:pt x="0" y="987144"/>
                      </a:cubicBezTo>
                      <a:cubicBezTo>
                        <a:pt x="0" y="881302"/>
                        <a:pt x="47248" y="762229"/>
                        <a:pt x="79377" y="658277"/>
                      </a:cubicBezTo>
                      <a:cubicBezTo>
                        <a:pt x="111506" y="554325"/>
                        <a:pt x="158754" y="418243"/>
                        <a:pt x="192773" y="363432"/>
                      </a:cubicBezTo>
                      <a:cubicBezTo>
                        <a:pt x="226792" y="308621"/>
                        <a:pt x="257031" y="353981"/>
                        <a:pt x="283490" y="329411"/>
                      </a:cubicBezTo>
                      <a:close/>
                    </a:path>
                  </a:pathLst>
                </a:custGeom>
                <a:solidFill>
                  <a:schemeClr val="bg1"/>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1" name="Rectangle à coins arrondis 1000"/>
                <p:cNvSpPr/>
                <p:nvPr/>
              </p:nvSpPr>
              <p:spPr>
                <a:xfrm rot="844582">
                  <a:off x="2857172" y="641607"/>
                  <a:ext cx="1021949" cy="894133"/>
                </a:xfrm>
                <a:prstGeom prst="roundRect">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2" name="Opération manuelle 1001"/>
                <p:cNvSpPr/>
                <p:nvPr/>
              </p:nvSpPr>
              <p:spPr>
                <a:xfrm rot="17189884">
                  <a:off x="3636303" y="1001179"/>
                  <a:ext cx="914400" cy="612648"/>
                </a:xfrm>
                <a:prstGeom prst="flowChartManualOperation">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3" name="Processus 1002"/>
                <p:cNvSpPr/>
                <p:nvPr/>
              </p:nvSpPr>
              <p:spPr>
                <a:xfrm rot="777223">
                  <a:off x="3201010" y="1542223"/>
                  <a:ext cx="278708" cy="612648"/>
                </a:xfrm>
                <a:prstGeom prst="flowChartProcess">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4" name="Forme libre 1003"/>
                <p:cNvSpPr/>
                <p:nvPr/>
              </p:nvSpPr>
              <p:spPr>
                <a:xfrm>
                  <a:off x="4342905" y="1278606"/>
                  <a:ext cx="483172" cy="232106"/>
                </a:xfrm>
                <a:custGeom>
                  <a:avLst/>
                  <a:gdLst>
                    <a:gd name="connsiteX0" fmla="*/ 56874 w 483172"/>
                    <a:gd name="connsiteY0" fmla="*/ 2839 h 232106"/>
                    <a:gd name="connsiteX1" fmla="*/ 260987 w 483172"/>
                    <a:gd name="connsiteY1" fmla="*/ 82221 h 232106"/>
                    <a:gd name="connsiteX2" fmla="*/ 476440 w 483172"/>
                    <a:gd name="connsiteY2" fmla="*/ 161602 h 232106"/>
                    <a:gd name="connsiteX3" fmla="*/ 408402 w 483172"/>
                    <a:gd name="connsiteY3" fmla="*/ 229644 h 232106"/>
                    <a:gd name="connsiteX4" fmla="*/ 204289 w 483172"/>
                    <a:gd name="connsiteY4" fmla="*/ 218303 h 232106"/>
                    <a:gd name="connsiteX5" fmla="*/ 45534 w 483172"/>
                    <a:gd name="connsiteY5" fmla="*/ 206963 h 232106"/>
                    <a:gd name="connsiteX6" fmla="*/ 175 w 483172"/>
                    <a:gd name="connsiteY6" fmla="*/ 206963 h 232106"/>
                    <a:gd name="connsiteX7" fmla="*/ 56874 w 483172"/>
                    <a:gd name="connsiteY7" fmla="*/ 2839 h 232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172" h="232106">
                      <a:moveTo>
                        <a:pt x="56874" y="2839"/>
                      </a:moveTo>
                      <a:cubicBezTo>
                        <a:pt x="100343" y="-17951"/>
                        <a:pt x="260987" y="82221"/>
                        <a:pt x="260987" y="82221"/>
                      </a:cubicBezTo>
                      <a:cubicBezTo>
                        <a:pt x="330915" y="108682"/>
                        <a:pt x="451871" y="137032"/>
                        <a:pt x="476440" y="161602"/>
                      </a:cubicBezTo>
                      <a:cubicBezTo>
                        <a:pt x="501009" y="186173"/>
                        <a:pt x="453760" y="220194"/>
                        <a:pt x="408402" y="229644"/>
                      </a:cubicBezTo>
                      <a:cubicBezTo>
                        <a:pt x="363044" y="239094"/>
                        <a:pt x="204289" y="218303"/>
                        <a:pt x="204289" y="218303"/>
                      </a:cubicBezTo>
                      <a:lnTo>
                        <a:pt x="45534" y="206963"/>
                      </a:lnTo>
                      <a:cubicBezTo>
                        <a:pt x="11515" y="205073"/>
                        <a:pt x="-1715" y="239094"/>
                        <a:pt x="175" y="206963"/>
                      </a:cubicBezTo>
                      <a:cubicBezTo>
                        <a:pt x="2065" y="174832"/>
                        <a:pt x="13405" y="23629"/>
                        <a:pt x="56874" y="2839"/>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5" name="Forme libre 1004"/>
                <p:cNvSpPr/>
                <p:nvPr/>
              </p:nvSpPr>
              <p:spPr>
                <a:xfrm>
                  <a:off x="2232995" y="1755931"/>
                  <a:ext cx="1335255" cy="3573974"/>
                </a:xfrm>
                <a:custGeom>
                  <a:avLst/>
                  <a:gdLst>
                    <a:gd name="connsiteX0" fmla="*/ 862726 w 1335255"/>
                    <a:gd name="connsiteY0" fmla="*/ 1804 h 3573974"/>
                    <a:gd name="connsiteX1" fmla="*/ 1032821 w 1335255"/>
                    <a:gd name="connsiteY1" fmla="*/ 47164 h 3573974"/>
                    <a:gd name="connsiteX2" fmla="*/ 1214255 w 1335255"/>
                    <a:gd name="connsiteY2" fmla="*/ 69845 h 3573974"/>
                    <a:gd name="connsiteX3" fmla="*/ 1327651 w 1335255"/>
                    <a:gd name="connsiteY3" fmla="*/ 137886 h 3573974"/>
                    <a:gd name="connsiteX4" fmla="*/ 1282293 w 1335255"/>
                    <a:gd name="connsiteY4" fmla="*/ 852320 h 3573974"/>
                    <a:gd name="connsiteX5" fmla="*/ 942103 w 1335255"/>
                    <a:gd name="connsiteY5" fmla="*/ 2371910 h 3573974"/>
                    <a:gd name="connsiteX6" fmla="*/ 613254 w 1335255"/>
                    <a:gd name="connsiteY6" fmla="*/ 3313149 h 3573974"/>
                    <a:gd name="connsiteX7" fmla="*/ 533876 w 1335255"/>
                    <a:gd name="connsiteY7" fmla="*/ 3517273 h 3573974"/>
                    <a:gd name="connsiteX8" fmla="*/ 488518 w 1335255"/>
                    <a:gd name="connsiteY8" fmla="*/ 3573974 h 3573974"/>
                    <a:gd name="connsiteX9" fmla="*/ 159668 w 1335255"/>
                    <a:gd name="connsiteY9" fmla="*/ 3517273 h 3573974"/>
                    <a:gd name="connsiteX10" fmla="*/ 34932 w 1335255"/>
                    <a:gd name="connsiteY10" fmla="*/ 3494592 h 3573974"/>
                    <a:gd name="connsiteX11" fmla="*/ 12253 w 1335255"/>
                    <a:gd name="connsiteY11" fmla="*/ 3120365 h 3573974"/>
                    <a:gd name="connsiteX12" fmla="*/ 205027 w 1335255"/>
                    <a:gd name="connsiteY12" fmla="*/ 1906961 h 3573974"/>
                    <a:gd name="connsiteX13" fmla="*/ 488518 w 1335255"/>
                    <a:gd name="connsiteY13" fmla="*/ 909021 h 3573974"/>
                    <a:gd name="connsiteX14" fmla="*/ 635933 w 1335255"/>
                    <a:gd name="connsiteY14" fmla="*/ 421392 h 3573974"/>
                    <a:gd name="connsiteX15" fmla="*/ 760669 w 1335255"/>
                    <a:gd name="connsiteY15" fmla="*/ 115206 h 3573974"/>
                    <a:gd name="connsiteX16" fmla="*/ 862726 w 1335255"/>
                    <a:gd name="connsiteY16" fmla="*/ 1804 h 357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35255" h="3573974">
                      <a:moveTo>
                        <a:pt x="862726" y="1804"/>
                      </a:moveTo>
                      <a:cubicBezTo>
                        <a:pt x="908085" y="-9536"/>
                        <a:pt x="974233" y="35824"/>
                        <a:pt x="1032821" y="47164"/>
                      </a:cubicBezTo>
                      <a:cubicBezTo>
                        <a:pt x="1091409" y="58504"/>
                        <a:pt x="1165117" y="54725"/>
                        <a:pt x="1214255" y="69845"/>
                      </a:cubicBezTo>
                      <a:cubicBezTo>
                        <a:pt x="1263393" y="84965"/>
                        <a:pt x="1316311" y="7474"/>
                        <a:pt x="1327651" y="137886"/>
                      </a:cubicBezTo>
                      <a:cubicBezTo>
                        <a:pt x="1338991" y="268298"/>
                        <a:pt x="1346551" y="479983"/>
                        <a:pt x="1282293" y="852320"/>
                      </a:cubicBezTo>
                      <a:cubicBezTo>
                        <a:pt x="1218035" y="1224657"/>
                        <a:pt x="1053609" y="1961772"/>
                        <a:pt x="942103" y="2371910"/>
                      </a:cubicBezTo>
                      <a:cubicBezTo>
                        <a:pt x="830597" y="2782048"/>
                        <a:pt x="681292" y="3122255"/>
                        <a:pt x="613254" y="3313149"/>
                      </a:cubicBezTo>
                      <a:cubicBezTo>
                        <a:pt x="545216" y="3504043"/>
                        <a:pt x="554665" y="3473802"/>
                        <a:pt x="533876" y="3517273"/>
                      </a:cubicBezTo>
                      <a:cubicBezTo>
                        <a:pt x="513087" y="3560744"/>
                        <a:pt x="550886" y="3573974"/>
                        <a:pt x="488518" y="3573974"/>
                      </a:cubicBezTo>
                      <a:cubicBezTo>
                        <a:pt x="426150" y="3573974"/>
                        <a:pt x="159668" y="3517273"/>
                        <a:pt x="159668" y="3517273"/>
                      </a:cubicBezTo>
                      <a:cubicBezTo>
                        <a:pt x="84070" y="3504043"/>
                        <a:pt x="59501" y="3560743"/>
                        <a:pt x="34932" y="3494592"/>
                      </a:cubicBezTo>
                      <a:cubicBezTo>
                        <a:pt x="10363" y="3428441"/>
                        <a:pt x="-16096" y="3384970"/>
                        <a:pt x="12253" y="3120365"/>
                      </a:cubicBezTo>
                      <a:cubicBezTo>
                        <a:pt x="40602" y="2855760"/>
                        <a:pt x="125649" y="2275518"/>
                        <a:pt x="205027" y="1906961"/>
                      </a:cubicBezTo>
                      <a:cubicBezTo>
                        <a:pt x="284404" y="1538404"/>
                        <a:pt x="416700" y="1156616"/>
                        <a:pt x="488518" y="909021"/>
                      </a:cubicBezTo>
                      <a:cubicBezTo>
                        <a:pt x="560336" y="661426"/>
                        <a:pt x="590575" y="553694"/>
                        <a:pt x="635933" y="421392"/>
                      </a:cubicBezTo>
                      <a:cubicBezTo>
                        <a:pt x="681291" y="289090"/>
                        <a:pt x="724760" y="190807"/>
                        <a:pt x="760669" y="115206"/>
                      </a:cubicBezTo>
                      <a:cubicBezTo>
                        <a:pt x="796578" y="39605"/>
                        <a:pt x="817367" y="13144"/>
                        <a:pt x="862726" y="1804"/>
                      </a:cubicBezTo>
                      <a:close/>
                    </a:path>
                  </a:pathLst>
                </a:cu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6" name="Ellipse 1005"/>
                <p:cNvSpPr/>
                <p:nvPr/>
              </p:nvSpPr>
              <p:spPr>
                <a:xfrm>
                  <a:off x="6690387" y="1036447"/>
                  <a:ext cx="2256588" cy="2233922"/>
                </a:xfrm>
                <a:prstGeom prst="ellipse">
                  <a:avLst/>
                </a:prstGeom>
                <a:solidFill>
                  <a:srgbClr val="F5B7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998" name="ZoneTexte 997"/>
              <p:cNvSpPr txBox="1"/>
              <p:nvPr/>
            </p:nvSpPr>
            <p:spPr>
              <a:xfrm>
                <a:off x="6125085" y="2083479"/>
                <a:ext cx="2740910" cy="2441730"/>
              </a:xfrm>
              <a:prstGeom prst="rect">
                <a:avLst/>
              </a:prstGeom>
              <a:noFill/>
            </p:spPr>
            <p:txBody>
              <a:bodyPr wrap="none" rtlCol="0">
                <a:spAutoFit/>
              </a:bodyPr>
              <a:lstStyle/>
              <a:p>
                <a:r>
                  <a:rPr lang="en-GB" sz="1000" dirty="0">
                    <a:solidFill>
                      <a:schemeClr val="bg1"/>
                    </a:solidFill>
                    <a:latin typeface="Zapf Dingbats"/>
                    <a:ea typeface="Zapf Dingbats"/>
                    <a:cs typeface="Zapf Dingbats"/>
                    <a:sym typeface="Zapf Dingbats"/>
                  </a:rPr>
                  <a:t>✓</a:t>
                </a:r>
                <a:endParaRPr lang="en-GB" sz="1000" dirty="0">
                  <a:solidFill>
                    <a:schemeClr val="bg1"/>
                  </a:solidFill>
                </a:endParaRPr>
              </a:p>
            </p:txBody>
          </p:sp>
        </p:grpSp>
        <p:sp>
          <p:nvSpPr>
            <p:cNvPr id="968" name="Rectangle 967"/>
            <p:cNvSpPr/>
            <p:nvPr/>
          </p:nvSpPr>
          <p:spPr>
            <a:xfrm>
              <a:off x="972083" y="5813965"/>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9" name="Rectangle 968"/>
            <p:cNvSpPr/>
            <p:nvPr/>
          </p:nvSpPr>
          <p:spPr>
            <a:xfrm>
              <a:off x="2687431" y="5814352"/>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0" name="Rectangle 969"/>
            <p:cNvSpPr/>
            <p:nvPr/>
          </p:nvSpPr>
          <p:spPr>
            <a:xfrm>
              <a:off x="114374" y="5813965"/>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1" name="Rectangle 970"/>
            <p:cNvSpPr/>
            <p:nvPr/>
          </p:nvSpPr>
          <p:spPr>
            <a:xfrm>
              <a:off x="3553162" y="5817656"/>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2" name="Rectangle 971"/>
            <p:cNvSpPr/>
            <p:nvPr/>
          </p:nvSpPr>
          <p:spPr>
            <a:xfrm>
              <a:off x="1832020" y="5817656"/>
              <a:ext cx="799074" cy="843705"/>
            </a:xfrm>
            <a:prstGeom prst="rect">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973" name="Grouper 972"/>
            <p:cNvGrpSpPr/>
            <p:nvPr/>
          </p:nvGrpSpPr>
          <p:grpSpPr>
            <a:xfrm>
              <a:off x="1003352" y="5908766"/>
              <a:ext cx="732875" cy="707602"/>
              <a:chOff x="3196342" y="1469914"/>
              <a:chExt cx="4133801" cy="4053940"/>
            </a:xfrm>
          </p:grpSpPr>
          <p:sp>
            <p:nvSpPr>
              <p:cNvPr id="988" name="Forme libre 987"/>
              <p:cNvSpPr/>
              <p:nvPr/>
            </p:nvSpPr>
            <p:spPr>
              <a:xfrm>
                <a:off x="3918268" y="2810593"/>
                <a:ext cx="1444917" cy="1071346"/>
              </a:xfrm>
              <a:custGeom>
                <a:avLst/>
                <a:gdLst>
                  <a:gd name="connsiteX0" fmla="*/ 455298 w 1444917"/>
                  <a:gd name="connsiteY0" fmla="*/ 64595 h 1071346"/>
                  <a:gd name="connsiteX1" fmla="*/ 255527 w 1444917"/>
                  <a:gd name="connsiteY1" fmla="*/ 171611 h 1071346"/>
                  <a:gd name="connsiteX2" fmla="*/ 105698 w 1444917"/>
                  <a:gd name="connsiteY2" fmla="*/ 321435 h 1071346"/>
                  <a:gd name="connsiteX3" fmla="*/ 20082 w 1444917"/>
                  <a:gd name="connsiteY3" fmla="*/ 499797 h 1071346"/>
                  <a:gd name="connsiteX4" fmla="*/ 20082 w 1444917"/>
                  <a:gd name="connsiteY4" fmla="*/ 899326 h 1071346"/>
                  <a:gd name="connsiteX5" fmla="*/ 20082 w 1444917"/>
                  <a:gd name="connsiteY5" fmla="*/ 1056285 h 1071346"/>
                  <a:gd name="connsiteX6" fmla="*/ 291200 w 1444917"/>
                  <a:gd name="connsiteY6" fmla="*/ 1056285 h 1071346"/>
                  <a:gd name="connsiteX7" fmla="*/ 291200 w 1444917"/>
                  <a:gd name="connsiteY7" fmla="*/ 899326 h 1071346"/>
                  <a:gd name="connsiteX8" fmla="*/ 284066 w 1444917"/>
                  <a:gd name="connsiteY8" fmla="*/ 671024 h 1071346"/>
                  <a:gd name="connsiteX9" fmla="*/ 284066 w 1444917"/>
                  <a:gd name="connsiteY9" fmla="*/ 549738 h 1071346"/>
                  <a:gd name="connsiteX10" fmla="*/ 326874 w 1444917"/>
                  <a:gd name="connsiteY10" fmla="*/ 478393 h 1071346"/>
                  <a:gd name="connsiteX11" fmla="*/ 326874 w 1444917"/>
                  <a:gd name="connsiteY11" fmla="*/ 621082 h 1071346"/>
                  <a:gd name="connsiteX12" fmla="*/ 334009 w 1444917"/>
                  <a:gd name="connsiteY12" fmla="*/ 1027747 h 1071346"/>
                  <a:gd name="connsiteX13" fmla="*/ 362547 w 1444917"/>
                  <a:gd name="connsiteY13" fmla="*/ 1049150 h 1071346"/>
                  <a:gd name="connsiteX14" fmla="*/ 647935 w 1444917"/>
                  <a:gd name="connsiteY14" fmla="*/ 1063419 h 1071346"/>
                  <a:gd name="connsiteX15" fmla="*/ 968996 w 1444917"/>
                  <a:gd name="connsiteY15" fmla="*/ 1063419 h 1071346"/>
                  <a:gd name="connsiteX16" fmla="*/ 1133094 w 1444917"/>
                  <a:gd name="connsiteY16" fmla="*/ 1063419 h 1071346"/>
                  <a:gd name="connsiteX17" fmla="*/ 1133094 w 1444917"/>
                  <a:gd name="connsiteY17" fmla="*/ 956402 h 1071346"/>
                  <a:gd name="connsiteX18" fmla="*/ 1133094 w 1444917"/>
                  <a:gd name="connsiteY18" fmla="*/ 792309 h 1071346"/>
                  <a:gd name="connsiteX19" fmla="*/ 1133094 w 1444917"/>
                  <a:gd name="connsiteY19" fmla="*/ 571141 h 1071346"/>
                  <a:gd name="connsiteX20" fmla="*/ 1140229 w 1444917"/>
                  <a:gd name="connsiteY20" fmla="*/ 506931 h 1071346"/>
                  <a:gd name="connsiteX21" fmla="*/ 1218710 w 1444917"/>
                  <a:gd name="connsiteY21" fmla="*/ 571141 h 1071346"/>
                  <a:gd name="connsiteX22" fmla="*/ 1211576 w 1444917"/>
                  <a:gd name="connsiteY22" fmla="*/ 763772 h 1071346"/>
                  <a:gd name="connsiteX23" fmla="*/ 1211576 w 1444917"/>
                  <a:gd name="connsiteY23" fmla="*/ 970671 h 1071346"/>
                  <a:gd name="connsiteX24" fmla="*/ 1211576 w 1444917"/>
                  <a:gd name="connsiteY24" fmla="*/ 1042016 h 1071346"/>
                  <a:gd name="connsiteX25" fmla="*/ 1375674 w 1444917"/>
                  <a:gd name="connsiteY25" fmla="*/ 1049150 h 1071346"/>
                  <a:gd name="connsiteX26" fmla="*/ 1439886 w 1444917"/>
                  <a:gd name="connsiteY26" fmla="*/ 1056285 h 1071346"/>
                  <a:gd name="connsiteX27" fmla="*/ 1439886 w 1444917"/>
                  <a:gd name="connsiteY27" fmla="*/ 885057 h 1071346"/>
                  <a:gd name="connsiteX28" fmla="*/ 1432751 w 1444917"/>
                  <a:gd name="connsiteY28" fmla="*/ 585410 h 1071346"/>
                  <a:gd name="connsiteX29" fmla="*/ 1389943 w 1444917"/>
                  <a:gd name="connsiteY29" fmla="*/ 357107 h 1071346"/>
                  <a:gd name="connsiteX30" fmla="*/ 1232980 w 1444917"/>
                  <a:gd name="connsiteY30" fmla="*/ 178746 h 1071346"/>
                  <a:gd name="connsiteX31" fmla="*/ 1011804 w 1444917"/>
                  <a:gd name="connsiteY31" fmla="*/ 78863 h 1071346"/>
                  <a:gd name="connsiteX32" fmla="*/ 790629 w 1444917"/>
                  <a:gd name="connsiteY32" fmla="*/ 384 h 1071346"/>
                  <a:gd name="connsiteX33" fmla="*/ 455298 w 1444917"/>
                  <a:gd name="connsiteY33" fmla="*/ 64595 h 107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44917" h="1071346">
                    <a:moveTo>
                      <a:pt x="455298" y="64595"/>
                    </a:moveTo>
                    <a:cubicBezTo>
                      <a:pt x="366114" y="93133"/>
                      <a:pt x="313794" y="128804"/>
                      <a:pt x="255527" y="171611"/>
                    </a:cubicBezTo>
                    <a:cubicBezTo>
                      <a:pt x="197260" y="214418"/>
                      <a:pt x="144939" y="266737"/>
                      <a:pt x="105698" y="321435"/>
                    </a:cubicBezTo>
                    <a:cubicBezTo>
                      <a:pt x="66457" y="376133"/>
                      <a:pt x="34351" y="403482"/>
                      <a:pt x="20082" y="499797"/>
                    </a:cubicBezTo>
                    <a:cubicBezTo>
                      <a:pt x="5813" y="596112"/>
                      <a:pt x="20082" y="899326"/>
                      <a:pt x="20082" y="899326"/>
                    </a:cubicBezTo>
                    <a:cubicBezTo>
                      <a:pt x="20082" y="992074"/>
                      <a:pt x="-25104" y="1030125"/>
                      <a:pt x="20082" y="1056285"/>
                    </a:cubicBezTo>
                    <a:cubicBezTo>
                      <a:pt x="65268" y="1082445"/>
                      <a:pt x="246014" y="1082445"/>
                      <a:pt x="291200" y="1056285"/>
                    </a:cubicBezTo>
                    <a:cubicBezTo>
                      <a:pt x="336386" y="1030125"/>
                      <a:pt x="292389" y="963536"/>
                      <a:pt x="291200" y="899326"/>
                    </a:cubicBezTo>
                    <a:cubicBezTo>
                      <a:pt x="290011" y="835116"/>
                      <a:pt x="285255" y="729289"/>
                      <a:pt x="284066" y="671024"/>
                    </a:cubicBezTo>
                    <a:cubicBezTo>
                      <a:pt x="282877" y="612759"/>
                      <a:pt x="276931" y="581843"/>
                      <a:pt x="284066" y="549738"/>
                    </a:cubicBezTo>
                    <a:cubicBezTo>
                      <a:pt x="291201" y="517633"/>
                      <a:pt x="319739" y="466502"/>
                      <a:pt x="326874" y="478393"/>
                    </a:cubicBezTo>
                    <a:cubicBezTo>
                      <a:pt x="334009" y="490284"/>
                      <a:pt x="325685" y="529523"/>
                      <a:pt x="326874" y="621082"/>
                    </a:cubicBezTo>
                    <a:cubicBezTo>
                      <a:pt x="328063" y="712641"/>
                      <a:pt x="328063" y="956402"/>
                      <a:pt x="334009" y="1027747"/>
                    </a:cubicBezTo>
                    <a:cubicBezTo>
                      <a:pt x="339954" y="1099092"/>
                      <a:pt x="310226" y="1043205"/>
                      <a:pt x="362547" y="1049150"/>
                    </a:cubicBezTo>
                    <a:cubicBezTo>
                      <a:pt x="414868" y="1055095"/>
                      <a:pt x="546860" y="1061041"/>
                      <a:pt x="647935" y="1063419"/>
                    </a:cubicBezTo>
                    <a:cubicBezTo>
                      <a:pt x="749010" y="1065797"/>
                      <a:pt x="968996" y="1063419"/>
                      <a:pt x="968996" y="1063419"/>
                    </a:cubicBezTo>
                    <a:cubicBezTo>
                      <a:pt x="1049856" y="1063419"/>
                      <a:pt x="1105744" y="1081255"/>
                      <a:pt x="1133094" y="1063419"/>
                    </a:cubicBezTo>
                    <a:cubicBezTo>
                      <a:pt x="1160444" y="1045583"/>
                      <a:pt x="1133094" y="956402"/>
                      <a:pt x="1133094" y="956402"/>
                    </a:cubicBezTo>
                    <a:lnTo>
                      <a:pt x="1133094" y="792309"/>
                    </a:lnTo>
                    <a:cubicBezTo>
                      <a:pt x="1133094" y="728099"/>
                      <a:pt x="1131905" y="618704"/>
                      <a:pt x="1133094" y="571141"/>
                    </a:cubicBezTo>
                    <a:cubicBezTo>
                      <a:pt x="1134283" y="523578"/>
                      <a:pt x="1125960" y="506931"/>
                      <a:pt x="1140229" y="506931"/>
                    </a:cubicBezTo>
                    <a:cubicBezTo>
                      <a:pt x="1154498" y="506931"/>
                      <a:pt x="1206819" y="528334"/>
                      <a:pt x="1218710" y="571141"/>
                    </a:cubicBezTo>
                    <a:cubicBezTo>
                      <a:pt x="1230601" y="613948"/>
                      <a:pt x="1212765" y="697184"/>
                      <a:pt x="1211576" y="763772"/>
                    </a:cubicBezTo>
                    <a:cubicBezTo>
                      <a:pt x="1210387" y="830360"/>
                      <a:pt x="1211576" y="970671"/>
                      <a:pt x="1211576" y="970671"/>
                    </a:cubicBezTo>
                    <a:cubicBezTo>
                      <a:pt x="1211576" y="1017045"/>
                      <a:pt x="1184226" y="1028936"/>
                      <a:pt x="1211576" y="1042016"/>
                    </a:cubicBezTo>
                    <a:cubicBezTo>
                      <a:pt x="1238926" y="1055096"/>
                      <a:pt x="1337622" y="1046772"/>
                      <a:pt x="1375674" y="1049150"/>
                    </a:cubicBezTo>
                    <a:cubicBezTo>
                      <a:pt x="1413726" y="1051528"/>
                      <a:pt x="1429184" y="1083634"/>
                      <a:pt x="1439886" y="1056285"/>
                    </a:cubicBezTo>
                    <a:cubicBezTo>
                      <a:pt x="1450588" y="1028936"/>
                      <a:pt x="1441075" y="963536"/>
                      <a:pt x="1439886" y="885057"/>
                    </a:cubicBezTo>
                    <a:cubicBezTo>
                      <a:pt x="1438697" y="806578"/>
                      <a:pt x="1441075" y="673402"/>
                      <a:pt x="1432751" y="585410"/>
                    </a:cubicBezTo>
                    <a:cubicBezTo>
                      <a:pt x="1424427" y="497418"/>
                      <a:pt x="1423238" y="424884"/>
                      <a:pt x="1389943" y="357107"/>
                    </a:cubicBezTo>
                    <a:cubicBezTo>
                      <a:pt x="1356648" y="289330"/>
                      <a:pt x="1296003" y="225120"/>
                      <a:pt x="1232980" y="178746"/>
                    </a:cubicBezTo>
                    <a:cubicBezTo>
                      <a:pt x="1169957" y="132372"/>
                      <a:pt x="1085529" y="108590"/>
                      <a:pt x="1011804" y="78863"/>
                    </a:cubicBezTo>
                    <a:cubicBezTo>
                      <a:pt x="938079" y="49136"/>
                      <a:pt x="882191" y="5140"/>
                      <a:pt x="790629" y="384"/>
                    </a:cubicBezTo>
                    <a:cubicBezTo>
                      <a:pt x="699067" y="-4372"/>
                      <a:pt x="544482" y="36057"/>
                      <a:pt x="455298" y="64595"/>
                    </a:cubicBezTo>
                    <a:close/>
                  </a:path>
                </a:pathLst>
              </a:cu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89" name="Rectangle à coins arrondis 988"/>
              <p:cNvSpPr/>
              <p:nvPr/>
            </p:nvSpPr>
            <p:spPr>
              <a:xfrm>
                <a:off x="3196342" y="3859954"/>
                <a:ext cx="2946628" cy="1466685"/>
              </a:xfrm>
              <a:prstGeom prst="roundRect">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0" name="Forme libre 989"/>
              <p:cNvSpPr/>
              <p:nvPr/>
            </p:nvSpPr>
            <p:spPr>
              <a:xfrm>
                <a:off x="5920654" y="2292777"/>
                <a:ext cx="1409489" cy="3231077"/>
              </a:xfrm>
              <a:custGeom>
                <a:avLst/>
                <a:gdLst>
                  <a:gd name="connsiteX0" fmla="*/ 928651 w 1409489"/>
                  <a:gd name="connsiteY0" fmla="*/ 25923 h 3231077"/>
                  <a:gd name="connsiteX1" fmla="*/ 785957 w 1409489"/>
                  <a:gd name="connsiteY1" fmla="*/ 104402 h 3231077"/>
                  <a:gd name="connsiteX2" fmla="*/ 671802 w 1409489"/>
                  <a:gd name="connsiteY2" fmla="*/ 247091 h 3231077"/>
                  <a:gd name="connsiteX3" fmla="*/ 671802 w 1409489"/>
                  <a:gd name="connsiteY3" fmla="*/ 418318 h 3231077"/>
                  <a:gd name="connsiteX4" fmla="*/ 586185 w 1409489"/>
                  <a:gd name="connsiteY4" fmla="*/ 561007 h 3231077"/>
                  <a:gd name="connsiteX5" fmla="*/ 464896 w 1409489"/>
                  <a:gd name="connsiteY5" fmla="*/ 689427 h 3231077"/>
                  <a:gd name="connsiteX6" fmla="*/ 365010 w 1409489"/>
                  <a:gd name="connsiteY6" fmla="*/ 839251 h 3231077"/>
                  <a:gd name="connsiteX7" fmla="*/ 172373 w 1409489"/>
                  <a:gd name="connsiteY7" fmla="*/ 931999 h 3231077"/>
                  <a:gd name="connsiteX8" fmla="*/ 29679 w 1409489"/>
                  <a:gd name="connsiteY8" fmla="*/ 996209 h 3231077"/>
                  <a:gd name="connsiteX9" fmla="*/ 1141 w 1409489"/>
                  <a:gd name="connsiteY9" fmla="*/ 1074688 h 3231077"/>
                  <a:gd name="connsiteX10" fmla="*/ 51083 w 1409489"/>
                  <a:gd name="connsiteY10" fmla="*/ 1210243 h 3231077"/>
                  <a:gd name="connsiteX11" fmla="*/ 165239 w 1409489"/>
                  <a:gd name="connsiteY11" fmla="*/ 1260184 h 3231077"/>
                  <a:gd name="connsiteX12" fmla="*/ 379279 w 1409489"/>
                  <a:gd name="connsiteY12" fmla="*/ 1153167 h 3231077"/>
                  <a:gd name="connsiteX13" fmla="*/ 571916 w 1409489"/>
                  <a:gd name="connsiteY13" fmla="*/ 1053285 h 3231077"/>
                  <a:gd name="connsiteX14" fmla="*/ 571916 w 1409489"/>
                  <a:gd name="connsiteY14" fmla="*/ 1331529 h 3231077"/>
                  <a:gd name="connsiteX15" fmla="*/ 571916 w 1409489"/>
                  <a:gd name="connsiteY15" fmla="*/ 1616907 h 3231077"/>
                  <a:gd name="connsiteX16" fmla="*/ 621859 w 1409489"/>
                  <a:gd name="connsiteY16" fmla="*/ 1795269 h 3231077"/>
                  <a:gd name="connsiteX17" fmla="*/ 721745 w 1409489"/>
                  <a:gd name="connsiteY17" fmla="*/ 1902286 h 3231077"/>
                  <a:gd name="connsiteX18" fmla="*/ 721745 w 1409489"/>
                  <a:gd name="connsiteY18" fmla="*/ 2280412 h 3231077"/>
                  <a:gd name="connsiteX19" fmla="*/ 721745 w 1409489"/>
                  <a:gd name="connsiteY19" fmla="*/ 2772690 h 3231077"/>
                  <a:gd name="connsiteX20" fmla="*/ 728879 w 1409489"/>
                  <a:gd name="connsiteY20" fmla="*/ 3043799 h 3231077"/>
                  <a:gd name="connsiteX21" fmla="*/ 850169 w 1409489"/>
                  <a:gd name="connsiteY21" fmla="*/ 3215026 h 3231077"/>
                  <a:gd name="connsiteX22" fmla="*/ 1007132 w 1409489"/>
                  <a:gd name="connsiteY22" fmla="*/ 3222161 h 3231077"/>
                  <a:gd name="connsiteX23" fmla="*/ 1135557 w 1409489"/>
                  <a:gd name="connsiteY23" fmla="*/ 3200757 h 3231077"/>
                  <a:gd name="connsiteX24" fmla="*/ 1199769 w 1409489"/>
                  <a:gd name="connsiteY24" fmla="*/ 3072337 h 3231077"/>
                  <a:gd name="connsiteX25" fmla="*/ 1199769 w 1409489"/>
                  <a:gd name="connsiteY25" fmla="*/ 2893976 h 3231077"/>
                  <a:gd name="connsiteX26" fmla="*/ 1214038 w 1409489"/>
                  <a:gd name="connsiteY26" fmla="*/ 2608597 h 3231077"/>
                  <a:gd name="connsiteX27" fmla="*/ 1214038 w 1409489"/>
                  <a:gd name="connsiteY27" fmla="*/ 2280412 h 3231077"/>
                  <a:gd name="connsiteX28" fmla="*/ 1214038 w 1409489"/>
                  <a:gd name="connsiteY28" fmla="*/ 2044975 h 3231077"/>
                  <a:gd name="connsiteX29" fmla="*/ 1206904 w 1409489"/>
                  <a:gd name="connsiteY29" fmla="*/ 1909420 h 3231077"/>
                  <a:gd name="connsiteX30" fmla="*/ 1256846 w 1409489"/>
                  <a:gd name="connsiteY30" fmla="*/ 1838076 h 3231077"/>
                  <a:gd name="connsiteX31" fmla="*/ 1342463 w 1409489"/>
                  <a:gd name="connsiteY31" fmla="*/ 1695386 h 3231077"/>
                  <a:gd name="connsiteX32" fmla="*/ 1306789 w 1409489"/>
                  <a:gd name="connsiteY32" fmla="*/ 1267319 h 3231077"/>
                  <a:gd name="connsiteX33" fmla="*/ 1349597 w 1409489"/>
                  <a:gd name="connsiteY33" fmla="*/ 974806 h 3231077"/>
                  <a:gd name="connsiteX34" fmla="*/ 1349597 w 1409489"/>
                  <a:gd name="connsiteY34" fmla="*/ 717965 h 3231077"/>
                  <a:gd name="connsiteX35" fmla="*/ 1385271 w 1409489"/>
                  <a:gd name="connsiteY35" fmla="*/ 503931 h 3231077"/>
                  <a:gd name="connsiteX36" fmla="*/ 1406675 w 1409489"/>
                  <a:gd name="connsiteY36" fmla="*/ 282763 h 3231077"/>
                  <a:gd name="connsiteX37" fmla="*/ 1321059 w 1409489"/>
                  <a:gd name="connsiteY37" fmla="*/ 97267 h 3231077"/>
                  <a:gd name="connsiteX38" fmla="*/ 1185500 w 1409489"/>
                  <a:gd name="connsiteY38" fmla="*/ 4519 h 3231077"/>
                  <a:gd name="connsiteX39" fmla="*/ 928651 w 1409489"/>
                  <a:gd name="connsiteY39" fmla="*/ 25923 h 323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09489" h="3231077">
                    <a:moveTo>
                      <a:pt x="928651" y="25923"/>
                    </a:moveTo>
                    <a:cubicBezTo>
                      <a:pt x="862061" y="42570"/>
                      <a:pt x="828765" y="67541"/>
                      <a:pt x="785957" y="104402"/>
                    </a:cubicBezTo>
                    <a:cubicBezTo>
                      <a:pt x="743149" y="141263"/>
                      <a:pt x="690828" y="194772"/>
                      <a:pt x="671802" y="247091"/>
                    </a:cubicBezTo>
                    <a:cubicBezTo>
                      <a:pt x="652776" y="299410"/>
                      <a:pt x="686072" y="365999"/>
                      <a:pt x="671802" y="418318"/>
                    </a:cubicBezTo>
                    <a:cubicBezTo>
                      <a:pt x="657532" y="470637"/>
                      <a:pt x="620669" y="515822"/>
                      <a:pt x="586185" y="561007"/>
                    </a:cubicBezTo>
                    <a:cubicBezTo>
                      <a:pt x="551701" y="606192"/>
                      <a:pt x="501758" y="643053"/>
                      <a:pt x="464896" y="689427"/>
                    </a:cubicBezTo>
                    <a:cubicBezTo>
                      <a:pt x="428034" y="735801"/>
                      <a:pt x="413764" y="798822"/>
                      <a:pt x="365010" y="839251"/>
                    </a:cubicBezTo>
                    <a:cubicBezTo>
                      <a:pt x="316256" y="879680"/>
                      <a:pt x="228261" y="905839"/>
                      <a:pt x="172373" y="931999"/>
                    </a:cubicBezTo>
                    <a:cubicBezTo>
                      <a:pt x="116485" y="958159"/>
                      <a:pt x="58218" y="972428"/>
                      <a:pt x="29679" y="996209"/>
                    </a:cubicBezTo>
                    <a:cubicBezTo>
                      <a:pt x="1140" y="1019991"/>
                      <a:pt x="-2426" y="1039016"/>
                      <a:pt x="1141" y="1074688"/>
                    </a:cubicBezTo>
                    <a:cubicBezTo>
                      <a:pt x="4708" y="1110360"/>
                      <a:pt x="23733" y="1179327"/>
                      <a:pt x="51083" y="1210243"/>
                    </a:cubicBezTo>
                    <a:cubicBezTo>
                      <a:pt x="78433" y="1241159"/>
                      <a:pt x="110540" y="1269697"/>
                      <a:pt x="165239" y="1260184"/>
                    </a:cubicBezTo>
                    <a:cubicBezTo>
                      <a:pt x="219938" y="1250671"/>
                      <a:pt x="379279" y="1153167"/>
                      <a:pt x="379279" y="1153167"/>
                    </a:cubicBezTo>
                    <a:cubicBezTo>
                      <a:pt x="447059" y="1118684"/>
                      <a:pt x="539810" y="1023558"/>
                      <a:pt x="571916" y="1053285"/>
                    </a:cubicBezTo>
                    <a:cubicBezTo>
                      <a:pt x="604022" y="1083012"/>
                      <a:pt x="571916" y="1331529"/>
                      <a:pt x="571916" y="1331529"/>
                    </a:cubicBezTo>
                    <a:cubicBezTo>
                      <a:pt x="571916" y="1425466"/>
                      <a:pt x="563592" y="1539617"/>
                      <a:pt x="571916" y="1616907"/>
                    </a:cubicBezTo>
                    <a:cubicBezTo>
                      <a:pt x="580240" y="1694197"/>
                      <a:pt x="596888" y="1747706"/>
                      <a:pt x="621859" y="1795269"/>
                    </a:cubicBezTo>
                    <a:cubicBezTo>
                      <a:pt x="646830" y="1842832"/>
                      <a:pt x="705097" y="1821429"/>
                      <a:pt x="721745" y="1902286"/>
                    </a:cubicBezTo>
                    <a:cubicBezTo>
                      <a:pt x="738393" y="1983143"/>
                      <a:pt x="721745" y="2280412"/>
                      <a:pt x="721745" y="2280412"/>
                    </a:cubicBezTo>
                    <a:cubicBezTo>
                      <a:pt x="721745" y="2425479"/>
                      <a:pt x="720556" y="2645459"/>
                      <a:pt x="721745" y="2772690"/>
                    </a:cubicBezTo>
                    <a:cubicBezTo>
                      <a:pt x="722934" y="2899921"/>
                      <a:pt x="707475" y="2970076"/>
                      <a:pt x="728879" y="3043799"/>
                    </a:cubicBezTo>
                    <a:cubicBezTo>
                      <a:pt x="750283" y="3117522"/>
                      <a:pt x="803794" y="3185299"/>
                      <a:pt x="850169" y="3215026"/>
                    </a:cubicBezTo>
                    <a:cubicBezTo>
                      <a:pt x="896544" y="3244753"/>
                      <a:pt x="959567" y="3224539"/>
                      <a:pt x="1007132" y="3222161"/>
                    </a:cubicBezTo>
                    <a:cubicBezTo>
                      <a:pt x="1054697" y="3219783"/>
                      <a:pt x="1103451" y="3225728"/>
                      <a:pt x="1135557" y="3200757"/>
                    </a:cubicBezTo>
                    <a:cubicBezTo>
                      <a:pt x="1167663" y="3175786"/>
                      <a:pt x="1189067" y="3123467"/>
                      <a:pt x="1199769" y="3072337"/>
                    </a:cubicBezTo>
                    <a:cubicBezTo>
                      <a:pt x="1210471" y="3021207"/>
                      <a:pt x="1197391" y="2971266"/>
                      <a:pt x="1199769" y="2893976"/>
                    </a:cubicBezTo>
                    <a:cubicBezTo>
                      <a:pt x="1202147" y="2816686"/>
                      <a:pt x="1211660" y="2710858"/>
                      <a:pt x="1214038" y="2608597"/>
                    </a:cubicBezTo>
                    <a:cubicBezTo>
                      <a:pt x="1216416" y="2506336"/>
                      <a:pt x="1214038" y="2280412"/>
                      <a:pt x="1214038" y="2280412"/>
                    </a:cubicBezTo>
                    <a:cubicBezTo>
                      <a:pt x="1214038" y="2186475"/>
                      <a:pt x="1215227" y="2106807"/>
                      <a:pt x="1214038" y="2044975"/>
                    </a:cubicBezTo>
                    <a:cubicBezTo>
                      <a:pt x="1212849" y="1983143"/>
                      <a:pt x="1199769" y="1943903"/>
                      <a:pt x="1206904" y="1909420"/>
                    </a:cubicBezTo>
                    <a:cubicBezTo>
                      <a:pt x="1214039" y="1874937"/>
                      <a:pt x="1234253" y="1873748"/>
                      <a:pt x="1256846" y="1838076"/>
                    </a:cubicBezTo>
                    <a:cubicBezTo>
                      <a:pt x="1279439" y="1802404"/>
                      <a:pt x="1334139" y="1790512"/>
                      <a:pt x="1342463" y="1695386"/>
                    </a:cubicBezTo>
                    <a:cubicBezTo>
                      <a:pt x="1350787" y="1600260"/>
                      <a:pt x="1305600" y="1387416"/>
                      <a:pt x="1306789" y="1267319"/>
                    </a:cubicBezTo>
                    <a:cubicBezTo>
                      <a:pt x="1307978" y="1147222"/>
                      <a:pt x="1342462" y="1066365"/>
                      <a:pt x="1349597" y="974806"/>
                    </a:cubicBezTo>
                    <a:cubicBezTo>
                      <a:pt x="1356732" y="883247"/>
                      <a:pt x="1343651" y="796444"/>
                      <a:pt x="1349597" y="717965"/>
                    </a:cubicBezTo>
                    <a:cubicBezTo>
                      <a:pt x="1355543" y="639486"/>
                      <a:pt x="1375758" y="576465"/>
                      <a:pt x="1385271" y="503931"/>
                    </a:cubicBezTo>
                    <a:cubicBezTo>
                      <a:pt x="1394784" y="431397"/>
                      <a:pt x="1417377" y="350540"/>
                      <a:pt x="1406675" y="282763"/>
                    </a:cubicBezTo>
                    <a:cubicBezTo>
                      <a:pt x="1395973" y="214986"/>
                      <a:pt x="1357921" y="143641"/>
                      <a:pt x="1321059" y="97267"/>
                    </a:cubicBezTo>
                    <a:cubicBezTo>
                      <a:pt x="1284197" y="50893"/>
                      <a:pt x="1252090" y="17599"/>
                      <a:pt x="1185500" y="4519"/>
                    </a:cubicBezTo>
                    <a:cubicBezTo>
                      <a:pt x="1118910" y="-8561"/>
                      <a:pt x="995241" y="9276"/>
                      <a:pt x="928651" y="25923"/>
                    </a:cubicBezTo>
                    <a:close/>
                  </a:path>
                </a:pathLst>
              </a:cu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1" name="Ellipse 990"/>
              <p:cNvSpPr/>
              <p:nvPr/>
            </p:nvSpPr>
            <p:spPr>
              <a:xfrm>
                <a:off x="4299237" y="4214409"/>
                <a:ext cx="783280" cy="791939"/>
              </a:xfrm>
              <a:prstGeom prst="ellipse">
                <a:avLst/>
              </a:prstGeom>
              <a:solidFill>
                <a:srgbClr val="42A4C5"/>
              </a:solidFill>
              <a:ln>
                <a:solidFill>
                  <a:srgbClr val="42A4C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2" name="Croix 991"/>
              <p:cNvSpPr/>
              <p:nvPr/>
            </p:nvSpPr>
            <p:spPr>
              <a:xfrm>
                <a:off x="4474540" y="4425552"/>
                <a:ext cx="408865" cy="379726"/>
              </a:xfrm>
              <a:prstGeom prst="plus">
                <a:avLst>
                  <a:gd name="adj" fmla="val 34395"/>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3" name="Ellipse 992"/>
              <p:cNvSpPr/>
              <p:nvPr/>
            </p:nvSpPr>
            <p:spPr>
              <a:xfrm>
                <a:off x="4263713" y="1944305"/>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4" name="Ellipse 993"/>
              <p:cNvSpPr/>
              <p:nvPr/>
            </p:nvSpPr>
            <p:spPr>
              <a:xfrm>
                <a:off x="6484661" y="1469914"/>
                <a:ext cx="783280" cy="791939"/>
              </a:xfrm>
              <a:prstGeom prst="ellipse">
                <a:avLst/>
              </a:prstGeom>
              <a:solidFill>
                <a:srgbClr val="CE2424"/>
              </a:solidFill>
              <a:ln>
                <a:solidFill>
                  <a:srgbClr val="CE24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5" name="Forme libre 994"/>
              <p:cNvSpPr/>
              <p:nvPr/>
            </p:nvSpPr>
            <p:spPr>
              <a:xfrm>
                <a:off x="4308663" y="2836840"/>
                <a:ext cx="283448" cy="602562"/>
              </a:xfrm>
              <a:custGeom>
                <a:avLst/>
                <a:gdLst>
                  <a:gd name="connsiteX0" fmla="*/ 100577 w 283448"/>
                  <a:gd name="connsiteY0" fmla="*/ 38348 h 602562"/>
                  <a:gd name="connsiteX1" fmla="*/ 157654 w 283448"/>
                  <a:gd name="connsiteY1" fmla="*/ 16944 h 602562"/>
                  <a:gd name="connsiteX2" fmla="*/ 164789 w 283448"/>
                  <a:gd name="connsiteY2" fmla="*/ 131096 h 602562"/>
                  <a:gd name="connsiteX3" fmla="*/ 171924 w 283448"/>
                  <a:gd name="connsiteY3" fmla="*/ 238112 h 602562"/>
                  <a:gd name="connsiteX4" fmla="*/ 171924 w 283448"/>
                  <a:gd name="connsiteY4" fmla="*/ 366533 h 602562"/>
                  <a:gd name="connsiteX5" fmla="*/ 271809 w 283448"/>
                  <a:gd name="connsiteY5" fmla="*/ 423608 h 602562"/>
                  <a:gd name="connsiteX6" fmla="*/ 278944 w 283448"/>
                  <a:gd name="connsiteY6" fmla="*/ 509222 h 602562"/>
                  <a:gd name="connsiteX7" fmla="*/ 278944 w 283448"/>
                  <a:gd name="connsiteY7" fmla="*/ 580567 h 602562"/>
                  <a:gd name="connsiteX8" fmla="*/ 221867 w 283448"/>
                  <a:gd name="connsiteY8" fmla="*/ 580567 h 602562"/>
                  <a:gd name="connsiteX9" fmla="*/ 214732 w 283448"/>
                  <a:gd name="connsiteY9" fmla="*/ 509222 h 602562"/>
                  <a:gd name="connsiteX10" fmla="*/ 207597 w 283448"/>
                  <a:gd name="connsiteY10" fmla="*/ 416474 h 602562"/>
                  <a:gd name="connsiteX11" fmla="*/ 136250 w 283448"/>
                  <a:gd name="connsiteY11" fmla="*/ 409339 h 602562"/>
                  <a:gd name="connsiteX12" fmla="*/ 72038 w 283448"/>
                  <a:gd name="connsiteY12" fmla="*/ 452146 h 602562"/>
                  <a:gd name="connsiteX13" fmla="*/ 72038 w 283448"/>
                  <a:gd name="connsiteY13" fmla="*/ 509222 h 602562"/>
                  <a:gd name="connsiteX14" fmla="*/ 79173 w 283448"/>
                  <a:gd name="connsiteY14" fmla="*/ 566298 h 602562"/>
                  <a:gd name="connsiteX15" fmla="*/ 43499 w 283448"/>
                  <a:gd name="connsiteY15" fmla="*/ 601970 h 602562"/>
                  <a:gd name="connsiteX16" fmla="*/ 691 w 283448"/>
                  <a:gd name="connsiteY16" fmla="*/ 537760 h 602562"/>
                  <a:gd name="connsiteX17" fmla="*/ 22095 w 283448"/>
                  <a:gd name="connsiteY17" fmla="*/ 430743 h 602562"/>
                  <a:gd name="connsiteX18" fmla="*/ 86307 w 283448"/>
                  <a:gd name="connsiteY18" fmla="*/ 366533 h 602562"/>
                  <a:gd name="connsiteX19" fmla="*/ 107712 w 283448"/>
                  <a:gd name="connsiteY19" fmla="*/ 366533 h 602562"/>
                  <a:gd name="connsiteX20" fmla="*/ 100577 w 283448"/>
                  <a:gd name="connsiteY20" fmla="*/ 38348 h 60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448" h="602562">
                    <a:moveTo>
                      <a:pt x="100577" y="38348"/>
                    </a:moveTo>
                    <a:cubicBezTo>
                      <a:pt x="108901" y="-19917"/>
                      <a:pt x="146952" y="1486"/>
                      <a:pt x="157654" y="16944"/>
                    </a:cubicBezTo>
                    <a:cubicBezTo>
                      <a:pt x="168356" y="32402"/>
                      <a:pt x="162411" y="94235"/>
                      <a:pt x="164789" y="131096"/>
                    </a:cubicBezTo>
                    <a:cubicBezTo>
                      <a:pt x="167167" y="167957"/>
                      <a:pt x="170735" y="198873"/>
                      <a:pt x="171924" y="238112"/>
                    </a:cubicBezTo>
                    <a:cubicBezTo>
                      <a:pt x="173113" y="277351"/>
                      <a:pt x="155277" y="335617"/>
                      <a:pt x="171924" y="366533"/>
                    </a:cubicBezTo>
                    <a:cubicBezTo>
                      <a:pt x="188571" y="397449"/>
                      <a:pt x="253972" y="399827"/>
                      <a:pt x="271809" y="423608"/>
                    </a:cubicBezTo>
                    <a:cubicBezTo>
                      <a:pt x="289646" y="447390"/>
                      <a:pt x="277755" y="483062"/>
                      <a:pt x="278944" y="509222"/>
                    </a:cubicBezTo>
                    <a:cubicBezTo>
                      <a:pt x="280133" y="535382"/>
                      <a:pt x="288457" y="568676"/>
                      <a:pt x="278944" y="580567"/>
                    </a:cubicBezTo>
                    <a:cubicBezTo>
                      <a:pt x="269431" y="592458"/>
                      <a:pt x="232569" y="592458"/>
                      <a:pt x="221867" y="580567"/>
                    </a:cubicBezTo>
                    <a:cubicBezTo>
                      <a:pt x="211165" y="568676"/>
                      <a:pt x="217110" y="536571"/>
                      <a:pt x="214732" y="509222"/>
                    </a:cubicBezTo>
                    <a:cubicBezTo>
                      <a:pt x="212354" y="481873"/>
                      <a:pt x="220677" y="433121"/>
                      <a:pt x="207597" y="416474"/>
                    </a:cubicBezTo>
                    <a:cubicBezTo>
                      <a:pt x="194517" y="399827"/>
                      <a:pt x="158843" y="403394"/>
                      <a:pt x="136250" y="409339"/>
                    </a:cubicBezTo>
                    <a:cubicBezTo>
                      <a:pt x="113657" y="415284"/>
                      <a:pt x="82740" y="435499"/>
                      <a:pt x="72038" y="452146"/>
                    </a:cubicBezTo>
                    <a:cubicBezTo>
                      <a:pt x="61336" y="468793"/>
                      <a:pt x="70849" y="490197"/>
                      <a:pt x="72038" y="509222"/>
                    </a:cubicBezTo>
                    <a:cubicBezTo>
                      <a:pt x="73227" y="528247"/>
                      <a:pt x="83929" y="550840"/>
                      <a:pt x="79173" y="566298"/>
                    </a:cubicBezTo>
                    <a:cubicBezTo>
                      <a:pt x="74417" y="581756"/>
                      <a:pt x="56579" y="606726"/>
                      <a:pt x="43499" y="601970"/>
                    </a:cubicBezTo>
                    <a:cubicBezTo>
                      <a:pt x="30419" y="597214"/>
                      <a:pt x="4258" y="566298"/>
                      <a:pt x="691" y="537760"/>
                    </a:cubicBezTo>
                    <a:cubicBezTo>
                      <a:pt x="-2876" y="509222"/>
                      <a:pt x="7826" y="459281"/>
                      <a:pt x="22095" y="430743"/>
                    </a:cubicBezTo>
                    <a:cubicBezTo>
                      <a:pt x="36364" y="402205"/>
                      <a:pt x="72038" y="377235"/>
                      <a:pt x="86307" y="366533"/>
                    </a:cubicBezTo>
                    <a:cubicBezTo>
                      <a:pt x="100576" y="355831"/>
                      <a:pt x="101766" y="423609"/>
                      <a:pt x="107712" y="366533"/>
                    </a:cubicBezTo>
                    <a:cubicBezTo>
                      <a:pt x="113658" y="309457"/>
                      <a:pt x="92253" y="96613"/>
                      <a:pt x="100577" y="38348"/>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6" name="Forme libre 995"/>
              <p:cNvSpPr/>
              <p:nvPr/>
            </p:nvSpPr>
            <p:spPr>
              <a:xfrm>
                <a:off x="4770994" y="2830524"/>
                <a:ext cx="235181" cy="660938"/>
              </a:xfrm>
              <a:custGeom>
                <a:avLst/>
                <a:gdLst>
                  <a:gd name="connsiteX0" fmla="*/ 37789 w 235181"/>
                  <a:gd name="connsiteY0" fmla="*/ 1857 h 660938"/>
                  <a:gd name="connsiteX1" fmla="*/ 87731 w 235181"/>
                  <a:gd name="connsiteY1" fmla="*/ 116008 h 660938"/>
                  <a:gd name="connsiteX2" fmla="*/ 109136 w 235181"/>
                  <a:gd name="connsiteY2" fmla="*/ 265832 h 660938"/>
                  <a:gd name="connsiteX3" fmla="*/ 109136 w 235181"/>
                  <a:gd name="connsiteY3" fmla="*/ 365714 h 660938"/>
                  <a:gd name="connsiteX4" fmla="*/ 109136 w 235181"/>
                  <a:gd name="connsiteY4" fmla="*/ 429924 h 660938"/>
                  <a:gd name="connsiteX5" fmla="*/ 9250 w 235181"/>
                  <a:gd name="connsiteY5" fmla="*/ 479866 h 660938"/>
                  <a:gd name="connsiteX6" fmla="*/ 9250 w 235181"/>
                  <a:gd name="connsiteY6" fmla="*/ 551210 h 660938"/>
                  <a:gd name="connsiteX7" fmla="*/ 52058 w 235181"/>
                  <a:gd name="connsiteY7" fmla="*/ 636824 h 660938"/>
                  <a:gd name="connsiteX8" fmla="*/ 166213 w 235181"/>
                  <a:gd name="connsiteY8" fmla="*/ 658227 h 660938"/>
                  <a:gd name="connsiteX9" fmla="*/ 230425 w 235181"/>
                  <a:gd name="connsiteY9" fmla="*/ 586883 h 660938"/>
                  <a:gd name="connsiteX10" fmla="*/ 230425 w 235181"/>
                  <a:gd name="connsiteY10" fmla="*/ 501269 h 660938"/>
                  <a:gd name="connsiteX11" fmla="*/ 230425 w 235181"/>
                  <a:gd name="connsiteY11" fmla="*/ 479866 h 660938"/>
                  <a:gd name="connsiteX12" fmla="*/ 187617 w 235181"/>
                  <a:gd name="connsiteY12" fmla="*/ 451328 h 660938"/>
                  <a:gd name="connsiteX13" fmla="*/ 187617 w 235181"/>
                  <a:gd name="connsiteY13" fmla="*/ 351445 h 660938"/>
                  <a:gd name="connsiteX14" fmla="*/ 173348 w 235181"/>
                  <a:gd name="connsiteY14" fmla="*/ 223025 h 660938"/>
                  <a:gd name="connsiteX15" fmla="*/ 159078 w 235181"/>
                  <a:gd name="connsiteY15" fmla="*/ 130277 h 660938"/>
                  <a:gd name="connsiteX16" fmla="*/ 144809 w 235181"/>
                  <a:gd name="connsiteY16" fmla="*/ 51798 h 660938"/>
                  <a:gd name="connsiteX17" fmla="*/ 37789 w 235181"/>
                  <a:gd name="connsiteY17" fmla="*/ 1857 h 66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181" h="660938">
                    <a:moveTo>
                      <a:pt x="37789" y="1857"/>
                    </a:moveTo>
                    <a:cubicBezTo>
                      <a:pt x="28276" y="12559"/>
                      <a:pt x="75840" y="72012"/>
                      <a:pt x="87731" y="116008"/>
                    </a:cubicBezTo>
                    <a:cubicBezTo>
                      <a:pt x="99622" y="160004"/>
                      <a:pt x="105569" y="224214"/>
                      <a:pt x="109136" y="265832"/>
                    </a:cubicBezTo>
                    <a:cubicBezTo>
                      <a:pt x="112703" y="307450"/>
                      <a:pt x="109136" y="365714"/>
                      <a:pt x="109136" y="365714"/>
                    </a:cubicBezTo>
                    <a:cubicBezTo>
                      <a:pt x="109136" y="393063"/>
                      <a:pt x="125784" y="410899"/>
                      <a:pt x="109136" y="429924"/>
                    </a:cubicBezTo>
                    <a:cubicBezTo>
                      <a:pt x="92488" y="448949"/>
                      <a:pt x="25898" y="459652"/>
                      <a:pt x="9250" y="479866"/>
                    </a:cubicBezTo>
                    <a:cubicBezTo>
                      <a:pt x="-7398" y="500080"/>
                      <a:pt x="2115" y="525050"/>
                      <a:pt x="9250" y="551210"/>
                    </a:cubicBezTo>
                    <a:cubicBezTo>
                      <a:pt x="16385" y="577370"/>
                      <a:pt x="25897" y="618988"/>
                      <a:pt x="52058" y="636824"/>
                    </a:cubicBezTo>
                    <a:cubicBezTo>
                      <a:pt x="78219" y="654660"/>
                      <a:pt x="136485" y="666551"/>
                      <a:pt x="166213" y="658227"/>
                    </a:cubicBezTo>
                    <a:cubicBezTo>
                      <a:pt x="195941" y="649904"/>
                      <a:pt x="219723" y="613043"/>
                      <a:pt x="230425" y="586883"/>
                    </a:cubicBezTo>
                    <a:cubicBezTo>
                      <a:pt x="241127" y="560723"/>
                      <a:pt x="230425" y="501269"/>
                      <a:pt x="230425" y="501269"/>
                    </a:cubicBezTo>
                    <a:cubicBezTo>
                      <a:pt x="230425" y="483433"/>
                      <a:pt x="237560" y="488190"/>
                      <a:pt x="230425" y="479866"/>
                    </a:cubicBezTo>
                    <a:cubicBezTo>
                      <a:pt x="223290" y="471543"/>
                      <a:pt x="194752" y="472731"/>
                      <a:pt x="187617" y="451328"/>
                    </a:cubicBezTo>
                    <a:cubicBezTo>
                      <a:pt x="180482" y="429925"/>
                      <a:pt x="189995" y="389495"/>
                      <a:pt x="187617" y="351445"/>
                    </a:cubicBezTo>
                    <a:cubicBezTo>
                      <a:pt x="185239" y="313395"/>
                      <a:pt x="178104" y="259886"/>
                      <a:pt x="173348" y="223025"/>
                    </a:cubicBezTo>
                    <a:cubicBezTo>
                      <a:pt x="168592" y="186164"/>
                      <a:pt x="163835" y="158815"/>
                      <a:pt x="159078" y="130277"/>
                    </a:cubicBezTo>
                    <a:cubicBezTo>
                      <a:pt x="154321" y="101739"/>
                      <a:pt x="162646" y="74390"/>
                      <a:pt x="144809" y="51798"/>
                    </a:cubicBezTo>
                    <a:cubicBezTo>
                      <a:pt x="126972" y="29206"/>
                      <a:pt x="47302" y="-8845"/>
                      <a:pt x="37789" y="1857"/>
                    </a:cubicBezTo>
                    <a:close/>
                  </a:path>
                </a:pathLst>
              </a:cu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974" name="ZoneTexte 973"/>
            <p:cNvSpPr txBox="1"/>
            <p:nvPr/>
          </p:nvSpPr>
          <p:spPr>
            <a:xfrm>
              <a:off x="791284" y="4806436"/>
              <a:ext cx="2223474" cy="369332"/>
            </a:xfrm>
            <a:prstGeom prst="rect">
              <a:avLst/>
            </a:prstGeom>
            <a:noFill/>
          </p:spPr>
          <p:txBody>
            <a:bodyPr wrap="none" rtlCol="0">
              <a:spAutoFit/>
            </a:bodyPr>
            <a:lstStyle/>
            <a:p>
              <a:r>
                <a:rPr lang="fr-FR" dirty="0"/>
                <a:t> </a:t>
              </a:r>
              <a:r>
                <a:rPr lang="fr-FR" dirty="0">
                  <a:latin typeface="Canter Bold"/>
                  <a:cs typeface="Canter Bold"/>
                </a:rPr>
                <a:t>02:00-08:00   </a:t>
              </a:r>
              <a:r>
                <a:rPr lang="ar-sa" dirty="0"/>
                <a:t>الاثنين - السبت </a:t>
              </a:r>
            </a:p>
          </p:txBody>
        </p:sp>
        <p:grpSp>
          <p:nvGrpSpPr>
            <p:cNvPr id="975" name="Grouper 974"/>
            <p:cNvGrpSpPr/>
            <p:nvPr/>
          </p:nvGrpSpPr>
          <p:grpSpPr>
            <a:xfrm>
              <a:off x="149225" y="4660305"/>
              <a:ext cx="606841" cy="595623"/>
              <a:chOff x="4923966" y="1392245"/>
              <a:chExt cx="606841" cy="595623"/>
            </a:xfrm>
          </p:grpSpPr>
          <p:sp>
            <p:nvSpPr>
              <p:cNvPr id="984" name="Bouée 983"/>
              <p:cNvSpPr/>
              <p:nvPr/>
            </p:nvSpPr>
            <p:spPr>
              <a:xfrm>
                <a:off x="4923966" y="1392245"/>
                <a:ext cx="606841" cy="595623"/>
              </a:xfrm>
              <a:prstGeom prst="donut">
                <a:avLst>
                  <a:gd name="adj" fmla="val 4706"/>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985" name="Connecteur droit 984"/>
              <p:cNvCxnSpPr/>
              <p:nvPr/>
            </p:nvCxnSpPr>
            <p:spPr>
              <a:xfrm>
                <a:off x="5226823" y="1548241"/>
                <a:ext cx="6673" cy="145528"/>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cxnSp>
            <p:nvCxnSpPr>
              <p:cNvPr id="986" name="Connecteur droit 985"/>
              <p:cNvCxnSpPr/>
              <p:nvPr/>
            </p:nvCxnSpPr>
            <p:spPr>
              <a:xfrm>
                <a:off x="5233496" y="1700641"/>
                <a:ext cx="169463" cy="0"/>
              </a:xfrm>
              <a:prstGeom prst="line">
                <a:avLst/>
              </a:prstGeom>
              <a:ln>
                <a:solidFill>
                  <a:srgbClr val="42A4C5"/>
                </a:solidFill>
              </a:ln>
              <a:effectLst/>
            </p:spPr>
            <p:style>
              <a:lnRef idx="2">
                <a:schemeClr val="accent1"/>
              </a:lnRef>
              <a:fillRef idx="0">
                <a:schemeClr val="accent1"/>
              </a:fillRef>
              <a:effectRef idx="1">
                <a:schemeClr val="accent1"/>
              </a:effectRef>
              <a:fontRef idx="minor">
                <a:schemeClr val="tx1"/>
              </a:fontRef>
            </p:style>
          </p:cxnSp>
          <p:sp>
            <p:nvSpPr>
              <p:cNvPr id="987" name="Ellipse 986"/>
              <p:cNvSpPr/>
              <p:nvPr/>
            </p:nvSpPr>
            <p:spPr>
              <a:xfrm>
                <a:off x="5210636" y="1665662"/>
                <a:ext cx="45719" cy="56213"/>
              </a:xfrm>
              <a:prstGeom prst="ellipse">
                <a:avLst/>
              </a:prstGeom>
              <a:solidFill>
                <a:srgbClr val="F5B728"/>
              </a:solidFill>
              <a:ln>
                <a:solidFill>
                  <a:srgbClr val="F5B72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pic>
          <p:nvPicPr>
            <p:cNvPr id="976" name="Image 975" descr="8.png"/>
            <p:cNvPicPr>
              <a:picLocks noChangeAspect="1"/>
            </p:cNvPicPr>
            <p:nvPr/>
          </p:nvPicPr>
          <p:blipFill rotWithShape="1">
            <a:blip r:embed="rId10">
              <a:extLst>
                <a:ext uri="{28A0092B-C50C-407E-A947-70E740481C1C}">
                  <a14:useLocalDpi xmlns:a14="http://schemas.microsoft.com/office/drawing/2010/main" val="0"/>
                </a:ext>
              </a:extLst>
            </a:blip>
            <a:srcRect l="36069" r="36052"/>
            <a:stretch/>
          </p:blipFill>
          <p:spPr>
            <a:xfrm>
              <a:off x="3044065" y="3942370"/>
              <a:ext cx="1332366" cy="1022719"/>
            </a:xfrm>
            <a:prstGeom prst="rect">
              <a:avLst/>
            </a:prstGeom>
          </p:spPr>
        </p:pic>
        <p:sp>
          <p:nvSpPr>
            <p:cNvPr id="977" name="Forme libre 976"/>
            <p:cNvSpPr/>
            <p:nvPr/>
          </p:nvSpPr>
          <p:spPr>
            <a:xfrm>
              <a:off x="219396" y="5329097"/>
              <a:ext cx="327501" cy="415808"/>
            </a:xfrm>
            <a:custGeom>
              <a:avLst/>
              <a:gdLst>
                <a:gd name="connsiteX0" fmla="*/ 825372 w 1674230"/>
                <a:gd name="connsiteY0" fmla="*/ 6 h 1619364"/>
                <a:gd name="connsiteX1" fmla="*/ 935960 w 1674230"/>
                <a:gd name="connsiteY1" fmla="*/ 235452 h 1619364"/>
                <a:gd name="connsiteX2" fmla="*/ 1064385 w 1674230"/>
                <a:gd name="connsiteY2" fmla="*/ 503004 h 1619364"/>
                <a:gd name="connsiteX3" fmla="*/ 1221349 w 1674230"/>
                <a:gd name="connsiteY3" fmla="*/ 742016 h 1619364"/>
                <a:gd name="connsiteX4" fmla="*/ 1389015 w 1674230"/>
                <a:gd name="connsiteY4" fmla="*/ 952490 h 1619364"/>
                <a:gd name="connsiteX5" fmla="*/ 1595921 w 1674230"/>
                <a:gd name="connsiteY5" fmla="*/ 1162964 h 1619364"/>
                <a:gd name="connsiteX6" fmla="*/ 1645864 w 1674230"/>
                <a:gd name="connsiteY6" fmla="*/ 1202205 h 1619364"/>
                <a:gd name="connsiteX7" fmla="*/ 1635162 w 1674230"/>
                <a:gd name="connsiteY7" fmla="*/ 1398410 h 1619364"/>
                <a:gd name="connsiteX8" fmla="*/ 1645864 w 1674230"/>
                <a:gd name="connsiteY8" fmla="*/ 1612451 h 1619364"/>
                <a:gd name="connsiteX9" fmla="*/ 1217782 w 1674230"/>
                <a:gd name="connsiteY9" fmla="*/ 1498296 h 1619364"/>
                <a:gd name="connsiteX10" fmla="*/ 882450 w 1674230"/>
                <a:gd name="connsiteY10" fmla="*/ 856172 h 1619364"/>
                <a:gd name="connsiteX11" fmla="*/ 832507 w 1674230"/>
                <a:gd name="connsiteY11" fmla="*/ 431656 h 1619364"/>
                <a:gd name="connsiteX12" fmla="*/ 786131 w 1674230"/>
                <a:gd name="connsiteY12" fmla="*/ 652833 h 1619364"/>
                <a:gd name="connsiteX13" fmla="*/ 718352 w 1674230"/>
                <a:gd name="connsiteY13" fmla="*/ 838335 h 1619364"/>
                <a:gd name="connsiteX14" fmla="*/ 607764 w 1674230"/>
                <a:gd name="connsiteY14" fmla="*/ 1102319 h 1619364"/>
                <a:gd name="connsiteX15" fmla="*/ 404424 w 1674230"/>
                <a:gd name="connsiteY15" fmla="*/ 1380573 h 1619364"/>
                <a:gd name="connsiteX16" fmla="*/ 179681 w 1674230"/>
                <a:gd name="connsiteY16" fmla="*/ 1348467 h 1619364"/>
                <a:gd name="connsiteX17" fmla="*/ 211787 w 1674230"/>
                <a:gd name="connsiteY17" fmla="*/ 1216475 h 1619364"/>
                <a:gd name="connsiteX18" fmla="*/ 240326 w 1674230"/>
                <a:gd name="connsiteY18" fmla="*/ 1102319 h 1619364"/>
                <a:gd name="connsiteX19" fmla="*/ 108334 w 1674230"/>
                <a:gd name="connsiteY19" fmla="*/ 1095185 h 1619364"/>
                <a:gd name="connsiteX20" fmla="*/ 1313 w 1674230"/>
                <a:gd name="connsiteY20" fmla="*/ 1066646 h 1619364"/>
                <a:gd name="connsiteX21" fmla="*/ 183248 w 1674230"/>
                <a:gd name="connsiteY21" fmla="*/ 945356 h 1619364"/>
                <a:gd name="connsiteX22" fmla="*/ 386587 w 1674230"/>
                <a:gd name="connsiteY22" fmla="*/ 759853 h 1619364"/>
                <a:gd name="connsiteX23" fmla="*/ 518580 w 1674230"/>
                <a:gd name="connsiteY23" fmla="*/ 610024 h 1619364"/>
                <a:gd name="connsiteX24" fmla="*/ 643437 w 1674230"/>
                <a:gd name="connsiteY24" fmla="*/ 435224 h 1619364"/>
                <a:gd name="connsiteX25" fmla="*/ 729054 w 1674230"/>
                <a:gd name="connsiteY25" fmla="*/ 228317 h 1619364"/>
                <a:gd name="connsiteX26" fmla="*/ 825372 w 1674230"/>
                <a:gd name="connsiteY26" fmla="*/ 6 h 161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74230" h="1619364">
                  <a:moveTo>
                    <a:pt x="825372" y="6"/>
                  </a:moveTo>
                  <a:cubicBezTo>
                    <a:pt x="859856" y="1195"/>
                    <a:pt x="896125" y="151619"/>
                    <a:pt x="935960" y="235452"/>
                  </a:cubicBezTo>
                  <a:cubicBezTo>
                    <a:pt x="975796" y="319285"/>
                    <a:pt x="1016820" y="418577"/>
                    <a:pt x="1064385" y="503004"/>
                  </a:cubicBezTo>
                  <a:cubicBezTo>
                    <a:pt x="1111950" y="587431"/>
                    <a:pt x="1167244" y="667102"/>
                    <a:pt x="1221349" y="742016"/>
                  </a:cubicBezTo>
                  <a:cubicBezTo>
                    <a:pt x="1275454" y="816930"/>
                    <a:pt x="1326586" y="882332"/>
                    <a:pt x="1389015" y="952490"/>
                  </a:cubicBezTo>
                  <a:cubicBezTo>
                    <a:pt x="1451444" y="1022648"/>
                    <a:pt x="1553113" y="1121345"/>
                    <a:pt x="1595921" y="1162964"/>
                  </a:cubicBezTo>
                  <a:cubicBezTo>
                    <a:pt x="1638729" y="1204583"/>
                    <a:pt x="1639324" y="1162964"/>
                    <a:pt x="1645864" y="1202205"/>
                  </a:cubicBezTo>
                  <a:cubicBezTo>
                    <a:pt x="1652404" y="1241446"/>
                    <a:pt x="1635162" y="1330036"/>
                    <a:pt x="1635162" y="1398410"/>
                  </a:cubicBezTo>
                  <a:cubicBezTo>
                    <a:pt x="1635162" y="1466784"/>
                    <a:pt x="1715427" y="1595803"/>
                    <a:pt x="1645864" y="1612451"/>
                  </a:cubicBezTo>
                  <a:cubicBezTo>
                    <a:pt x="1576301" y="1629099"/>
                    <a:pt x="1345017" y="1624342"/>
                    <a:pt x="1217782" y="1498296"/>
                  </a:cubicBezTo>
                  <a:cubicBezTo>
                    <a:pt x="1090547" y="1372250"/>
                    <a:pt x="946663" y="1033945"/>
                    <a:pt x="882450" y="856172"/>
                  </a:cubicBezTo>
                  <a:cubicBezTo>
                    <a:pt x="818237" y="678399"/>
                    <a:pt x="848560" y="465546"/>
                    <a:pt x="832507" y="431656"/>
                  </a:cubicBezTo>
                  <a:cubicBezTo>
                    <a:pt x="816454" y="397766"/>
                    <a:pt x="805157" y="585053"/>
                    <a:pt x="786131" y="652833"/>
                  </a:cubicBezTo>
                  <a:cubicBezTo>
                    <a:pt x="767105" y="720613"/>
                    <a:pt x="748080" y="763421"/>
                    <a:pt x="718352" y="838335"/>
                  </a:cubicBezTo>
                  <a:cubicBezTo>
                    <a:pt x="688624" y="913249"/>
                    <a:pt x="660085" y="1011946"/>
                    <a:pt x="607764" y="1102319"/>
                  </a:cubicBezTo>
                  <a:cubicBezTo>
                    <a:pt x="555443" y="1192692"/>
                    <a:pt x="475771" y="1339548"/>
                    <a:pt x="404424" y="1380573"/>
                  </a:cubicBezTo>
                  <a:cubicBezTo>
                    <a:pt x="333077" y="1421598"/>
                    <a:pt x="211787" y="1375817"/>
                    <a:pt x="179681" y="1348467"/>
                  </a:cubicBezTo>
                  <a:cubicBezTo>
                    <a:pt x="147575" y="1321117"/>
                    <a:pt x="201679" y="1257500"/>
                    <a:pt x="211787" y="1216475"/>
                  </a:cubicBezTo>
                  <a:cubicBezTo>
                    <a:pt x="221894" y="1175450"/>
                    <a:pt x="257568" y="1122534"/>
                    <a:pt x="240326" y="1102319"/>
                  </a:cubicBezTo>
                  <a:cubicBezTo>
                    <a:pt x="223084" y="1082104"/>
                    <a:pt x="148169" y="1101131"/>
                    <a:pt x="108334" y="1095185"/>
                  </a:cubicBezTo>
                  <a:cubicBezTo>
                    <a:pt x="68498" y="1089240"/>
                    <a:pt x="-11173" y="1091617"/>
                    <a:pt x="1313" y="1066646"/>
                  </a:cubicBezTo>
                  <a:cubicBezTo>
                    <a:pt x="13799" y="1041675"/>
                    <a:pt x="119036" y="996488"/>
                    <a:pt x="183248" y="945356"/>
                  </a:cubicBezTo>
                  <a:cubicBezTo>
                    <a:pt x="247460" y="894224"/>
                    <a:pt x="330698" y="815742"/>
                    <a:pt x="386587" y="759853"/>
                  </a:cubicBezTo>
                  <a:cubicBezTo>
                    <a:pt x="442476" y="703964"/>
                    <a:pt x="475772" y="664129"/>
                    <a:pt x="518580" y="610024"/>
                  </a:cubicBezTo>
                  <a:cubicBezTo>
                    <a:pt x="561388" y="555919"/>
                    <a:pt x="608358" y="498842"/>
                    <a:pt x="643437" y="435224"/>
                  </a:cubicBezTo>
                  <a:cubicBezTo>
                    <a:pt x="678516" y="371606"/>
                    <a:pt x="698732" y="304421"/>
                    <a:pt x="729054" y="228317"/>
                  </a:cubicBezTo>
                  <a:cubicBezTo>
                    <a:pt x="759376" y="152213"/>
                    <a:pt x="790888" y="-1183"/>
                    <a:pt x="825372" y="6"/>
                  </a:cubicBezTo>
                  <a:close/>
                </a:path>
              </a:pathLst>
            </a:custGeom>
            <a:solidFill>
              <a:schemeClr val="bg1"/>
            </a:solidFill>
            <a:ln w="19050" cmpd="sng">
              <a:solidFill>
                <a:srgbClr val="42A4C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8" name="Forme libre 977"/>
            <p:cNvSpPr/>
            <p:nvPr/>
          </p:nvSpPr>
          <p:spPr>
            <a:xfrm>
              <a:off x="386423" y="5308574"/>
              <a:ext cx="405066" cy="430995"/>
            </a:xfrm>
            <a:custGeom>
              <a:avLst/>
              <a:gdLst>
                <a:gd name="connsiteX0" fmla="*/ 1437693 w 2070753"/>
                <a:gd name="connsiteY0" fmla="*/ 5020 h 1678509"/>
                <a:gd name="connsiteX1" fmla="*/ 1501905 w 2070753"/>
                <a:gd name="connsiteY1" fmla="*/ 158416 h 1678509"/>
                <a:gd name="connsiteX2" fmla="*/ 1605359 w 2070753"/>
                <a:gd name="connsiteY2" fmla="*/ 351053 h 1678509"/>
                <a:gd name="connsiteX3" fmla="*/ 1715947 w 2070753"/>
                <a:gd name="connsiteY3" fmla="*/ 486613 h 1678509"/>
                <a:gd name="connsiteX4" fmla="*/ 1883613 w 2070753"/>
                <a:gd name="connsiteY4" fmla="*/ 664981 h 1678509"/>
                <a:gd name="connsiteX5" fmla="*/ 1976364 w 2070753"/>
                <a:gd name="connsiteY5" fmla="*/ 747030 h 1678509"/>
                <a:gd name="connsiteX6" fmla="*/ 2069115 w 2070753"/>
                <a:gd name="connsiteY6" fmla="*/ 800540 h 1678509"/>
                <a:gd name="connsiteX7" fmla="*/ 1894315 w 2070753"/>
                <a:gd name="connsiteY7" fmla="*/ 889724 h 1678509"/>
                <a:gd name="connsiteX8" fmla="*/ 1901449 w 2070753"/>
                <a:gd name="connsiteY8" fmla="*/ 1046688 h 1678509"/>
                <a:gd name="connsiteX9" fmla="*/ 1901449 w 2070753"/>
                <a:gd name="connsiteY9" fmla="*/ 1225056 h 1678509"/>
                <a:gd name="connsiteX10" fmla="*/ 1730216 w 2070753"/>
                <a:gd name="connsiteY10" fmla="*/ 1289268 h 1678509"/>
                <a:gd name="connsiteX11" fmla="*/ 1501905 w 2070753"/>
                <a:gd name="connsiteY11" fmla="*/ 1374885 h 1678509"/>
                <a:gd name="connsiteX12" fmla="*/ 1191545 w 2070753"/>
                <a:gd name="connsiteY12" fmla="*/ 1521146 h 1678509"/>
                <a:gd name="connsiteX13" fmla="*/ 948965 w 2070753"/>
                <a:gd name="connsiteY13" fmla="*/ 1606763 h 1678509"/>
                <a:gd name="connsiteX14" fmla="*/ 831242 w 2070753"/>
                <a:gd name="connsiteY14" fmla="*/ 1667408 h 1678509"/>
                <a:gd name="connsiteX15" fmla="*/ 838377 w 2070753"/>
                <a:gd name="connsiteY15" fmla="*/ 1371317 h 1678509"/>
                <a:gd name="connsiteX16" fmla="*/ 831242 w 2070753"/>
                <a:gd name="connsiteY16" fmla="*/ 1242892 h 1678509"/>
                <a:gd name="connsiteX17" fmla="*/ 806271 w 2070753"/>
                <a:gd name="connsiteY17" fmla="*/ 1253595 h 1678509"/>
                <a:gd name="connsiteX18" fmla="*/ 660009 w 2070753"/>
                <a:gd name="connsiteY18" fmla="*/ 1118035 h 1678509"/>
                <a:gd name="connsiteX19" fmla="*/ 456670 w 2070753"/>
                <a:gd name="connsiteY19" fmla="*/ 864753 h 1678509"/>
                <a:gd name="connsiteX20" fmla="*/ 289004 w 2070753"/>
                <a:gd name="connsiteY20" fmla="*/ 640009 h 1678509"/>
                <a:gd name="connsiteX21" fmla="*/ 146310 w 2070753"/>
                <a:gd name="connsiteY21" fmla="*/ 372458 h 1678509"/>
                <a:gd name="connsiteX22" fmla="*/ 42857 w 2070753"/>
                <a:gd name="connsiteY22" fmla="*/ 126310 h 1678509"/>
                <a:gd name="connsiteX23" fmla="*/ 14318 w 2070753"/>
                <a:gd name="connsiteY23" fmla="*/ 69232 h 1678509"/>
                <a:gd name="connsiteX24" fmla="*/ 264033 w 2070753"/>
                <a:gd name="connsiteY24" fmla="*/ 90636 h 1678509"/>
                <a:gd name="connsiteX25" fmla="*/ 620768 w 2070753"/>
                <a:gd name="connsiteY25" fmla="*/ 90636 h 1678509"/>
                <a:gd name="connsiteX26" fmla="*/ 938263 w 2070753"/>
                <a:gd name="connsiteY26" fmla="*/ 76367 h 1678509"/>
                <a:gd name="connsiteX27" fmla="*/ 1234354 w 2070753"/>
                <a:gd name="connsiteY27" fmla="*/ 40693 h 1678509"/>
                <a:gd name="connsiteX28" fmla="*/ 1437693 w 2070753"/>
                <a:gd name="connsiteY28" fmla="*/ 5020 h 1678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70753" h="1678509">
                  <a:moveTo>
                    <a:pt x="1437693" y="5020"/>
                  </a:moveTo>
                  <a:cubicBezTo>
                    <a:pt x="1482285" y="24640"/>
                    <a:pt x="1473961" y="100744"/>
                    <a:pt x="1501905" y="158416"/>
                  </a:cubicBezTo>
                  <a:cubicBezTo>
                    <a:pt x="1529849" y="216088"/>
                    <a:pt x="1569685" y="296354"/>
                    <a:pt x="1605359" y="351053"/>
                  </a:cubicBezTo>
                  <a:cubicBezTo>
                    <a:pt x="1641033" y="405753"/>
                    <a:pt x="1669571" y="434292"/>
                    <a:pt x="1715947" y="486613"/>
                  </a:cubicBezTo>
                  <a:cubicBezTo>
                    <a:pt x="1762323" y="538934"/>
                    <a:pt x="1840210" y="621578"/>
                    <a:pt x="1883613" y="664981"/>
                  </a:cubicBezTo>
                  <a:cubicBezTo>
                    <a:pt x="1927016" y="708384"/>
                    <a:pt x="1945447" y="724437"/>
                    <a:pt x="1976364" y="747030"/>
                  </a:cubicBezTo>
                  <a:cubicBezTo>
                    <a:pt x="2007281" y="769623"/>
                    <a:pt x="2082790" y="776758"/>
                    <a:pt x="2069115" y="800540"/>
                  </a:cubicBezTo>
                  <a:cubicBezTo>
                    <a:pt x="2055440" y="824322"/>
                    <a:pt x="1922259" y="848699"/>
                    <a:pt x="1894315" y="889724"/>
                  </a:cubicBezTo>
                  <a:cubicBezTo>
                    <a:pt x="1866371" y="930749"/>
                    <a:pt x="1900260" y="990799"/>
                    <a:pt x="1901449" y="1046688"/>
                  </a:cubicBezTo>
                  <a:cubicBezTo>
                    <a:pt x="1902638" y="1102577"/>
                    <a:pt x="1929988" y="1184626"/>
                    <a:pt x="1901449" y="1225056"/>
                  </a:cubicBezTo>
                  <a:cubicBezTo>
                    <a:pt x="1872910" y="1265486"/>
                    <a:pt x="1730216" y="1289268"/>
                    <a:pt x="1730216" y="1289268"/>
                  </a:cubicBezTo>
                  <a:cubicBezTo>
                    <a:pt x="1663625" y="1314239"/>
                    <a:pt x="1591684" y="1336239"/>
                    <a:pt x="1501905" y="1374885"/>
                  </a:cubicBezTo>
                  <a:cubicBezTo>
                    <a:pt x="1412126" y="1413531"/>
                    <a:pt x="1283702" y="1482500"/>
                    <a:pt x="1191545" y="1521146"/>
                  </a:cubicBezTo>
                  <a:cubicBezTo>
                    <a:pt x="1099388" y="1559792"/>
                    <a:pt x="1009015" y="1582386"/>
                    <a:pt x="948965" y="1606763"/>
                  </a:cubicBezTo>
                  <a:cubicBezTo>
                    <a:pt x="888915" y="1631140"/>
                    <a:pt x="849673" y="1706649"/>
                    <a:pt x="831242" y="1667408"/>
                  </a:cubicBezTo>
                  <a:cubicBezTo>
                    <a:pt x="812811" y="1628167"/>
                    <a:pt x="838377" y="1442070"/>
                    <a:pt x="838377" y="1371317"/>
                  </a:cubicBezTo>
                  <a:cubicBezTo>
                    <a:pt x="838377" y="1300564"/>
                    <a:pt x="836593" y="1262512"/>
                    <a:pt x="831242" y="1242892"/>
                  </a:cubicBezTo>
                  <a:cubicBezTo>
                    <a:pt x="825891" y="1223272"/>
                    <a:pt x="834810" y="1274405"/>
                    <a:pt x="806271" y="1253595"/>
                  </a:cubicBezTo>
                  <a:cubicBezTo>
                    <a:pt x="777732" y="1232786"/>
                    <a:pt x="718276" y="1182842"/>
                    <a:pt x="660009" y="1118035"/>
                  </a:cubicBezTo>
                  <a:cubicBezTo>
                    <a:pt x="601742" y="1053228"/>
                    <a:pt x="518504" y="944424"/>
                    <a:pt x="456670" y="864753"/>
                  </a:cubicBezTo>
                  <a:cubicBezTo>
                    <a:pt x="394836" y="785082"/>
                    <a:pt x="340731" y="722058"/>
                    <a:pt x="289004" y="640009"/>
                  </a:cubicBezTo>
                  <a:cubicBezTo>
                    <a:pt x="237277" y="557960"/>
                    <a:pt x="187335" y="458075"/>
                    <a:pt x="146310" y="372458"/>
                  </a:cubicBezTo>
                  <a:cubicBezTo>
                    <a:pt x="105285" y="286841"/>
                    <a:pt x="64856" y="176848"/>
                    <a:pt x="42857" y="126310"/>
                  </a:cubicBezTo>
                  <a:cubicBezTo>
                    <a:pt x="20858" y="75772"/>
                    <a:pt x="-22545" y="75178"/>
                    <a:pt x="14318" y="69232"/>
                  </a:cubicBezTo>
                  <a:cubicBezTo>
                    <a:pt x="51181" y="63286"/>
                    <a:pt x="162958" y="87069"/>
                    <a:pt x="264033" y="90636"/>
                  </a:cubicBezTo>
                  <a:cubicBezTo>
                    <a:pt x="365108" y="94203"/>
                    <a:pt x="508396" y="93014"/>
                    <a:pt x="620768" y="90636"/>
                  </a:cubicBezTo>
                  <a:cubicBezTo>
                    <a:pt x="733140" y="88258"/>
                    <a:pt x="835999" y="84691"/>
                    <a:pt x="938263" y="76367"/>
                  </a:cubicBezTo>
                  <a:cubicBezTo>
                    <a:pt x="1040527" y="68043"/>
                    <a:pt x="1151710" y="52584"/>
                    <a:pt x="1234354" y="40693"/>
                  </a:cubicBezTo>
                  <a:cubicBezTo>
                    <a:pt x="1316998" y="28802"/>
                    <a:pt x="1393101" y="-14600"/>
                    <a:pt x="1437693" y="5020"/>
                  </a:cubicBezTo>
                  <a:close/>
                </a:path>
              </a:pathLst>
            </a:custGeom>
            <a:solidFill>
              <a:schemeClr val="bg1"/>
            </a:solidFill>
            <a:ln w="19050" cmpd="sng">
              <a:solidFill>
                <a:srgbClr val="42A4C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9" name="Forme libre 978"/>
            <p:cNvSpPr/>
            <p:nvPr/>
          </p:nvSpPr>
          <p:spPr>
            <a:xfrm>
              <a:off x="238431" y="5663400"/>
              <a:ext cx="66263" cy="86907"/>
            </a:xfrm>
            <a:custGeom>
              <a:avLst/>
              <a:gdLst>
                <a:gd name="connsiteX0" fmla="*/ 94777 w 578141"/>
                <a:gd name="connsiteY0" fmla="*/ 0 h 597083"/>
                <a:gd name="connsiteX1" fmla="*/ 578141 w 578141"/>
                <a:gd name="connsiteY1" fmla="*/ 123208 h 597083"/>
                <a:gd name="connsiteX2" fmla="*/ 435975 w 578141"/>
                <a:gd name="connsiteY2" fmla="*/ 597083 h 597083"/>
                <a:gd name="connsiteX3" fmla="*/ 0 w 578141"/>
                <a:gd name="connsiteY3" fmla="*/ 379100 h 597083"/>
                <a:gd name="connsiteX4" fmla="*/ 94777 w 578141"/>
                <a:gd name="connsiteY4" fmla="*/ 0 h 597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8141" h="597083">
                  <a:moveTo>
                    <a:pt x="94777" y="0"/>
                  </a:moveTo>
                  <a:lnTo>
                    <a:pt x="578141" y="123208"/>
                  </a:lnTo>
                  <a:lnTo>
                    <a:pt x="435975" y="597083"/>
                  </a:lnTo>
                  <a:lnTo>
                    <a:pt x="0" y="379100"/>
                  </a:lnTo>
                  <a:lnTo>
                    <a:pt x="94777" y="0"/>
                  </a:lnTo>
                  <a:close/>
                </a:path>
              </a:pathLst>
            </a:custGeom>
            <a:solidFill>
              <a:schemeClr val="bg1"/>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980" name="Grouper 979"/>
            <p:cNvGrpSpPr/>
            <p:nvPr/>
          </p:nvGrpSpPr>
          <p:grpSpPr>
            <a:xfrm>
              <a:off x="120925" y="5645643"/>
              <a:ext cx="704282" cy="123550"/>
              <a:chOff x="120925" y="5645643"/>
              <a:chExt cx="704282" cy="123550"/>
            </a:xfrm>
          </p:grpSpPr>
          <p:sp>
            <p:nvSpPr>
              <p:cNvPr id="981" name="Forme libre 980"/>
              <p:cNvSpPr/>
              <p:nvPr/>
            </p:nvSpPr>
            <p:spPr>
              <a:xfrm>
                <a:off x="401679" y="5654292"/>
                <a:ext cx="305358" cy="114901"/>
              </a:xfrm>
              <a:custGeom>
                <a:avLst/>
                <a:gdLst>
                  <a:gd name="connsiteX0" fmla="*/ 145929 w 2664254"/>
                  <a:gd name="connsiteY0" fmla="*/ 72907 h 789405"/>
                  <a:gd name="connsiteX1" fmla="*/ 515247 w 2664254"/>
                  <a:gd name="connsiteY1" fmla="*/ 8113 h 789405"/>
                  <a:gd name="connsiteX2" fmla="*/ 767938 w 2664254"/>
                  <a:gd name="connsiteY2" fmla="*/ 14593 h 789405"/>
                  <a:gd name="connsiteX3" fmla="*/ 1156694 w 2664254"/>
                  <a:gd name="connsiteY3" fmla="*/ 131222 h 789405"/>
                  <a:gd name="connsiteX4" fmla="*/ 1500094 w 2664254"/>
                  <a:gd name="connsiteY4" fmla="*/ 234892 h 789405"/>
                  <a:gd name="connsiteX5" fmla="*/ 1895329 w 2664254"/>
                  <a:gd name="connsiteY5" fmla="*/ 273768 h 789405"/>
                  <a:gd name="connsiteX6" fmla="*/ 2374794 w 2664254"/>
                  <a:gd name="connsiteY6" fmla="*/ 144181 h 789405"/>
                  <a:gd name="connsiteX7" fmla="*/ 2621006 w 2664254"/>
                  <a:gd name="connsiteY7" fmla="*/ 79387 h 789405"/>
                  <a:gd name="connsiteX8" fmla="*/ 1480657 w 2664254"/>
                  <a:gd name="connsiteY8" fmla="*/ 779161 h 789405"/>
                  <a:gd name="connsiteX9" fmla="*/ 100575 w 2664254"/>
                  <a:gd name="connsiteY9" fmla="*/ 468150 h 789405"/>
                  <a:gd name="connsiteX10" fmla="*/ 145929 w 2664254"/>
                  <a:gd name="connsiteY10" fmla="*/ 72907 h 789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64254" h="789405">
                    <a:moveTo>
                      <a:pt x="145929" y="72907"/>
                    </a:moveTo>
                    <a:cubicBezTo>
                      <a:pt x="215041" y="-3766"/>
                      <a:pt x="411579" y="17832"/>
                      <a:pt x="515247" y="8113"/>
                    </a:cubicBezTo>
                    <a:cubicBezTo>
                      <a:pt x="618915" y="-1606"/>
                      <a:pt x="661030" y="-5925"/>
                      <a:pt x="767938" y="14593"/>
                    </a:cubicBezTo>
                    <a:cubicBezTo>
                      <a:pt x="874846" y="35111"/>
                      <a:pt x="1156694" y="131222"/>
                      <a:pt x="1156694" y="131222"/>
                    </a:cubicBezTo>
                    <a:cubicBezTo>
                      <a:pt x="1278720" y="167938"/>
                      <a:pt x="1376988" y="211134"/>
                      <a:pt x="1500094" y="234892"/>
                    </a:cubicBezTo>
                    <a:cubicBezTo>
                      <a:pt x="1623200" y="258650"/>
                      <a:pt x="1749546" y="288886"/>
                      <a:pt x="1895329" y="273768"/>
                    </a:cubicBezTo>
                    <a:cubicBezTo>
                      <a:pt x="2041112" y="258650"/>
                      <a:pt x="2374794" y="144181"/>
                      <a:pt x="2374794" y="144181"/>
                    </a:cubicBezTo>
                    <a:cubicBezTo>
                      <a:pt x="2495740" y="111784"/>
                      <a:pt x="2770029" y="-26443"/>
                      <a:pt x="2621006" y="79387"/>
                    </a:cubicBezTo>
                    <a:cubicBezTo>
                      <a:pt x="2471983" y="185217"/>
                      <a:pt x="1900729" y="714367"/>
                      <a:pt x="1480657" y="779161"/>
                    </a:cubicBezTo>
                    <a:cubicBezTo>
                      <a:pt x="1060585" y="843955"/>
                      <a:pt x="318710" y="584779"/>
                      <a:pt x="100575" y="468150"/>
                    </a:cubicBezTo>
                    <a:cubicBezTo>
                      <a:pt x="-117560" y="351521"/>
                      <a:pt x="76817" y="149580"/>
                      <a:pt x="145929" y="72907"/>
                    </a:cubicBezTo>
                    <a:close/>
                  </a:path>
                </a:pathLst>
              </a:custGeom>
              <a:solidFill>
                <a:schemeClr val="bg1"/>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82" name="Forme libre 981"/>
              <p:cNvSpPr/>
              <p:nvPr/>
            </p:nvSpPr>
            <p:spPr>
              <a:xfrm>
                <a:off x="120925" y="5683207"/>
                <a:ext cx="704169" cy="29599"/>
              </a:xfrm>
              <a:custGeom>
                <a:avLst/>
                <a:gdLst>
                  <a:gd name="connsiteX0" fmla="*/ 0 w 4165058"/>
                  <a:gd name="connsiteY0" fmla="*/ 243199 h 336577"/>
                  <a:gd name="connsiteX1" fmla="*/ 541644 w 4165058"/>
                  <a:gd name="connsiteY1" fmla="*/ 19091 h 336577"/>
                  <a:gd name="connsiteX2" fmla="*/ 1214030 w 4165058"/>
                  <a:gd name="connsiteY2" fmla="*/ 261875 h 336577"/>
                  <a:gd name="connsiteX3" fmla="*/ 2054513 w 4165058"/>
                  <a:gd name="connsiteY3" fmla="*/ 416 h 336577"/>
                  <a:gd name="connsiteX4" fmla="*/ 2801609 w 4165058"/>
                  <a:gd name="connsiteY4" fmla="*/ 336577 h 336577"/>
                  <a:gd name="connsiteX5" fmla="*/ 3623414 w 4165058"/>
                  <a:gd name="connsiteY5" fmla="*/ 416 h 336577"/>
                  <a:gd name="connsiteX6" fmla="*/ 4165058 w 4165058"/>
                  <a:gd name="connsiteY6" fmla="*/ 261875 h 336577"/>
                  <a:gd name="connsiteX7" fmla="*/ 4165058 w 4165058"/>
                  <a:gd name="connsiteY7" fmla="*/ 261875 h 33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5058" h="336577">
                    <a:moveTo>
                      <a:pt x="0" y="243199"/>
                    </a:moveTo>
                    <a:cubicBezTo>
                      <a:pt x="169653" y="129588"/>
                      <a:pt x="339306" y="15978"/>
                      <a:pt x="541644" y="19091"/>
                    </a:cubicBezTo>
                    <a:cubicBezTo>
                      <a:pt x="743982" y="22204"/>
                      <a:pt x="961885" y="264987"/>
                      <a:pt x="1214030" y="261875"/>
                    </a:cubicBezTo>
                    <a:cubicBezTo>
                      <a:pt x="1466175" y="258763"/>
                      <a:pt x="1789917" y="-12034"/>
                      <a:pt x="2054513" y="416"/>
                    </a:cubicBezTo>
                    <a:cubicBezTo>
                      <a:pt x="2319109" y="12866"/>
                      <a:pt x="2540126" y="336577"/>
                      <a:pt x="2801609" y="336577"/>
                    </a:cubicBezTo>
                    <a:cubicBezTo>
                      <a:pt x="3063092" y="336577"/>
                      <a:pt x="3396173" y="12866"/>
                      <a:pt x="3623414" y="416"/>
                    </a:cubicBezTo>
                    <a:cubicBezTo>
                      <a:pt x="3850656" y="-12034"/>
                      <a:pt x="4165058" y="261875"/>
                      <a:pt x="4165058" y="261875"/>
                    </a:cubicBezTo>
                    <a:lnTo>
                      <a:pt x="4165058" y="261875"/>
                    </a:lnTo>
                  </a:path>
                </a:pathLst>
              </a:custGeom>
              <a:ln w="19050" cmpd="sng">
                <a:solidFill>
                  <a:srgbClr val="09348D"/>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83" name="Forme libre 982"/>
              <p:cNvSpPr/>
              <p:nvPr/>
            </p:nvSpPr>
            <p:spPr>
              <a:xfrm>
                <a:off x="123066" y="5645643"/>
                <a:ext cx="702141" cy="38056"/>
              </a:xfrm>
              <a:custGeom>
                <a:avLst/>
                <a:gdLst>
                  <a:gd name="connsiteX0" fmla="*/ 0 w 4165058"/>
                  <a:gd name="connsiteY0" fmla="*/ 243199 h 336577"/>
                  <a:gd name="connsiteX1" fmla="*/ 541644 w 4165058"/>
                  <a:gd name="connsiteY1" fmla="*/ 19091 h 336577"/>
                  <a:gd name="connsiteX2" fmla="*/ 1214030 w 4165058"/>
                  <a:gd name="connsiteY2" fmla="*/ 261875 h 336577"/>
                  <a:gd name="connsiteX3" fmla="*/ 2054513 w 4165058"/>
                  <a:gd name="connsiteY3" fmla="*/ 416 h 336577"/>
                  <a:gd name="connsiteX4" fmla="*/ 2801609 w 4165058"/>
                  <a:gd name="connsiteY4" fmla="*/ 336577 h 336577"/>
                  <a:gd name="connsiteX5" fmla="*/ 3623414 w 4165058"/>
                  <a:gd name="connsiteY5" fmla="*/ 416 h 336577"/>
                  <a:gd name="connsiteX6" fmla="*/ 4165058 w 4165058"/>
                  <a:gd name="connsiteY6" fmla="*/ 261875 h 336577"/>
                  <a:gd name="connsiteX7" fmla="*/ 4165058 w 4165058"/>
                  <a:gd name="connsiteY7" fmla="*/ 261875 h 33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5058" h="336577">
                    <a:moveTo>
                      <a:pt x="0" y="243199"/>
                    </a:moveTo>
                    <a:cubicBezTo>
                      <a:pt x="169653" y="129588"/>
                      <a:pt x="339306" y="15978"/>
                      <a:pt x="541644" y="19091"/>
                    </a:cubicBezTo>
                    <a:cubicBezTo>
                      <a:pt x="743982" y="22204"/>
                      <a:pt x="961885" y="264987"/>
                      <a:pt x="1214030" y="261875"/>
                    </a:cubicBezTo>
                    <a:cubicBezTo>
                      <a:pt x="1466175" y="258763"/>
                      <a:pt x="1789917" y="-12034"/>
                      <a:pt x="2054513" y="416"/>
                    </a:cubicBezTo>
                    <a:cubicBezTo>
                      <a:pt x="2319109" y="12866"/>
                      <a:pt x="2540126" y="336577"/>
                      <a:pt x="2801609" y="336577"/>
                    </a:cubicBezTo>
                    <a:cubicBezTo>
                      <a:pt x="3063092" y="336577"/>
                      <a:pt x="3396173" y="12866"/>
                      <a:pt x="3623414" y="416"/>
                    </a:cubicBezTo>
                    <a:cubicBezTo>
                      <a:pt x="3850656" y="-12034"/>
                      <a:pt x="4165058" y="261875"/>
                      <a:pt x="4165058" y="261875"/>
                    </a:cubicBezTo>
                    <a:lnTo>
                      <a:pt x="4165058" y="261875"/>
                    </a:lnTo>
                  </a:path>
                </a:pathLst>
              </a:custGeom>
              <a:ln w="19050" cmpd="sng">
                <a:solidFill>
                  <a:srgbClr val="09348D"/>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sp>
        <p:nvSpPr>
          <p:cNvPr id="410" name="Rectangle 409"/>
          <p:cNvSpPr/>
          <p:nvPr/>
        </p:nvSpPr>
        <p:spPr>
          <a:xfrm>
            <a:off x="-348742" y="8839200"/>
            <a:ext cx="2395515" cy="914400"/>
          </a:xfrm>
          <a:prstGeom prst="rect">
            <a:avLst/>
          </a:pr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11" name="Image 410" descr="Logo.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54985" y="8371643"/>
            <a:ext cx="693056" cy="677990"/>
          </a:xfrm>
          <a:prstGeom prst="rect">
            <a:avLst/>
          </a:prstGeom>
        </p:spPr>
      </p:pic>
      <p:pic>
        <p:nvPicPr>
          <p:cNvPr id="413" name="Image 412" descr="salam_logo.jp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09185" y="8448938"/>
            <a:ext cx="625724" cy="600695"/>
          </a:xfrm>
          <a:prstGeom prst="rect">
            <a:avLst/>
          </a:prstGeom>
        </p:spPr>
      </p:pic>
      <p:sp>
        <p:nvSpPr>
          <p:cNvPr id="414" name="Forme libre 413"/>
          <p:cNvSpPr/>
          <p:nvPr/>
        </p:nvSpPr>
        <p:spPr>
          <a:xfrm>
            <a:off x="-1550424" y="84666"/>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15" name="ZoneTexte 414"/>
          <p:cNvSpPr txBox="1"/>
          <p:nvPr/>
        </p:nvSpPr>
        <p:spPr>
          <a:xfrm>
            <a:off x="298061" y="225416"/>
            <a:ext cx="2249334" cy="369332"/>
          </a:xfrm>
          <a:prstGeom prst="rect">
            <a:avLst/>
          </a:prstGeom>
          <a:noFill/>
        </p:spPr>
        <p:txBody>
          <a:bodyPr wrap="none" rtlCol="0">
            <a:spAutoFit/>
          </a:bodyPr>
          <a:lstStyle/>
          <a:p>
            <a:pPr algn="r"/>
            <a:r>
              <a:rPr lang="ar-sa" b="1" dirty="0">
                <a:latin typeface="Century Gothic"/>
                <a:cs typeface="Century Gothic"/>
              </a:rPr>
              <a:t>معلومات صحية اخرى</a:t>
            </a:r>
            <a:endParaRPr lang="en-GB" b="1" dirty="0">
              <a:latin typeface="Century Gothic"/>
              <a:cs typeface="Century Gothic"/>
            </a:endParaRPr>
          </a:p>
        </p:txBody>
      </p:sp>
    </p:spTree>
    <p:extLst>
      <p:ext uri="{BB962C8B-B14F-4D97-AF65-F5344CB8AC3E}">
        <p14:creationId xmlns:p14="http://schemas.microsoft.com/office/powerpoint/2010/main" val="53387639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942</TotalTime>
  <Words>378</Words>
  <Application>Microsoft Office PowerPoint</Application>
  <PresentationFormat>On-screen Show (4:3)</PresentationFormat>
  <Paragraphs>52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Thème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juliachambrun</dc:creator>
  <cp:lastModifiedBy>juliachambrun</cp:lastModifiedBy>
  <cp:revision>39</cp:revision>
  <dcterms:created xsi:type="dcterms:W3CDTF">2021-02-14T16:49:32Z</dcterms:created>
  <dcterms:modified xsi:type="dcterms:W3CDTF">2021-05-14T10:40:21Z</dcterms:modified>
</cp:coreProperties>
</file>