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61" r:id="rId4"/>
    <p:sldId id="265" r:id="rId5"/>
  </p:sldIdLst>
  <p:sldSz cx="6858000" cy="9144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BACC6"/>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C9C79F-304F-2000-F465-768D42A9E158}" v="1" dt="2021-05-14T10:32:39.2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880"/>
        <p:guide pos="216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SEA  Fund" userId="S::pseafund@icvanetwork.org::b0831eb0-ef1c-456c-be31-c213e4135be6" providerId="AD" clId="Web-{BEC9C79F-304F-2000-F465-768D42A9E158}"/>
    <pc:docChg chg="modSld">
      <pc:chgData name="PSEA  Fund" userId="S::pseafund@icvanetwork.org::b0831eb0-ef1c-456c-be31-c213e4135be6" providerId="AD" clId="Web-{BEC9C79F-304F-2000-F465-768D42A9E158}" dt="2021-05-14T10:32:39.282" v="0"/>
      <pc:docMkLst>
        <pc:docMk/>
      </pc:docMkLst>
      <pc:sldChg chg="delSp">
        <pc:chgData name="PSEA  Fund" userId="S::pseafund@icvanetwork.org::b0831eb0-ef1c-456c-be31-c213e4135be6" providerId="AD" clId="Web-{BEC9C79F-304F-2000-F465-768D42A9E158}" dt="2021-05-14T10:32:39.282" v="0"/>
        <pc:sldMkLst>
          <pc:docMk/>
          <pc:sldMk cId="3067259088" sldId="265"/>
        </pc:sldMkLst>
        <pc:picChg chg="del">
          <ac:chgData name="PSEA  Fund" userId="S::pseafund@icvanetwork.org::b0831eb0-ef1c-456c-be31-c213e4135be6" providerId="AD" clId="Web-{BEC9C79F-304F-2000-F465-768D42A9E158}" dt="2021-05-14T10:32:39.282" v="0"/>
          <ac:picMkLst>
            <pc:docMk/>
            <pc:sldMk cId="3067259088" sldId="265"/>
            <ac:picMk id="51"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a:t>Cliquez et modifiez le titre</a:t>
            </a:r>
            <a:endParaRPr lang="en-GB"/>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046190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1639041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a:t>Cliquez et modifiez le titre</a:t>
            </a:r>
            <a:endParaRPr lang="en-GB"/>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300618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94689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a:t>Cliquez et modifiez le titre</a:t>
            </a:r>
            <a:endParaRPr lang="en-GB"/>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4002928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e la date 4"/>
          <p:cNvSpPr>
            <a:spLocks noGrp="1"/>
          </p:cNvSpPr>
          <p:nvPr>
            <p:ph type="dt" sz="half" idx="10"/>
          </p:nvPr>
        </p:nvSpPr>
        <p:spPr/>
        <p:txBody>
          <a:bodyPr/>
          <a:lstStyle/>
          <a:p>
            <a:fld id="{97322795-F02E-5646-A97D-CFE299D05D62}" type="datetimeFigureOut">
              <a:rPr lang="fr-FR" smtClean="0"/>
              <a:t>14/05/2021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244698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endParaRPr lang="en-GB"/>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7" name="Espace réservé de la date 6"/>
          <p:cNvSpPr>
            <a:spLocks noGrp="1"/>
          </p:cNvSpPr>
          <p:nvPr>
            <p:ph type="dt" sz="half" idx="10"/>
          </p:nvPr>
        </p:nvSpPr>
        <p:spPr/>
        <p:txBody>
          <a:bodyPr/>
          <a:lstStyle/>
          <a:p>
            <a:fld id="{97322795-F02E-5646-A97D-CFE299D05D62}" type="datetimeFigureOut">
              <a:rPr lang="fr-FR" smtClean="0"/>
              <a:t>14/05/2021</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1925453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endParaRPr lang="en-GB"/>
          </a:p>
        </p:txBody>
      </p:sp>
      <p:sp>
        <p:nvSpPr>
          <p:cNvPr id="3" name="Espace réservé de la date 2"/>
          <p:cNvSpPr>
            <a:spLocks noGrp="1"/>
          </p:cNvSpPr>
          <p:nvPr>
            <p:ph type="dt" sz="half" idx="10"/>
          </p:nvPr>
        </p:nvSpPr>
        <p:spPr/>
        <p:txBody>
          <a:bodyPr/>
          <a:lstStyle/>
          <a:p>
            <a:fld id="{97322795-F02E-5646-A97D-CFE299D05D62}" type="datetimeFigureOut">
              <a:rPr lang="fr-FR" smtClean="0"/>
              <a:t>14/05/2021</a:t>
            </a:fld>
            <a:endParaRPr lang="en-GB"/>
          </a:p>
        </p:txBody>
      </p:sp>
      <p:sp>
        <p:nvSpPr>
          <p:cNvPr id="4" name="Espace réservé du pied de page 3"/>
          <p:cNvSpPr>
            <a:spLocks noGrp="1"/>
          </p:cNvSpPr>
          <p:nvPr>
            <p:ph type="ftr" sz="quarter" idx="11"/>
          </p:nvPr>
        </p:nvSpPr>
        <p:spPr/>
        <p:txBody>
          <a:bodyPr/>
          <a:lstStyle/>
          <a:p>
            <a:endParaRPr lang="en-GB"/>
          </a:p>
        </p:txBody>
      </p:sp>
      <p:sp>
        <p:nvSpPr>
          <p:cNvPr id="5" name="Espace réservé du numéro de diapositive 4"/>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955472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7322795-F02E-5646-A97D-CFE299D05D62}" type="datetimeFigureOut">
              <a:rPr lang="fr-FR" smtClean="0"/>
              <a:t>14/05/2021</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177002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Cliquez et modifiez le titre</a:t>
            </a:r>
            <a:endParaRPr lang="en-GB"/>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7322795-F02E-5646-A97D-CFE299D05D62}" type="datetimeFigureOut">
              <a:rPr lang="fr-FR" smtClean="0"/>
              <a:t>14/05/2021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3054177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a:t>Cliquez et modifiez le titre</a:t>
            </a:r>
            <a:endParaRPr lang="en-GB"/>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7322795-F02E-5646-A97D-CFE299D05D62}" type="datetimeFigureOut">
              <a:rPr lang="fr-FR" smtClean="0"/>
              <a:t>14/05/2021</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79C2ED91-4337-6D4C-A87C-DD5BD1379A89}" type="slidenum">
              <a:rPr lang="en-GB" smtClean="0"/>
              <a:t>‹#›</a:t>
            </a:fld>
            <a:endParaRPr lang="en-GB"/>
          </a:p>
        </p:txBody>
      </p:sp>
    </p:spTree>
    <p:extLst>
      <p:ext uri="{BB962C8B-B14F-4D97-AF65-F5344CB8AC3E}">
        <p14:creationId xmlns:p14="http://schemas.microsoft.com/office/powerpoint/2010/main" val="4158501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a:t>Cliquez et modifiez le titre</a:t>
            </a:r>
            <a:endParaRPr lang="en-GB"/>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7322795-F02E-5646-A97D-CFE299D05D62}" type="datetimeFigureOut">
              <a:rPr lang="fr-FR" smtClean="0"/>
              <a:t>14/05/2021</a:t>
            </a:fld>
            <a:endParaRPr lang="en-GB"/>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9C2ED91-4337-6D4C-A87C-DD5BD1379A89}" type="slidenum">
              <a:rPr lang="en-GB" smtClean="0"/>
              <a:t>‹#›</a:t>
            </a:fld>
            <a:endParaRPr lang="en-GB"/>
          </a:p>
        </p:txBody>
      </p:sp>
    </p:spTree>
    <p:extLst>
      <p:ext uri="{BB962C8B-B14F-4D97-AF65-F5344CB8AC3E}">
        <p14:creationId xmlns:p14="http://schemas.microsoft.com/office/powerpoint/2010/main" val="1254693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Forme libre 209"/>
          <p:cNvSpPr/>
          <p:nvPr/>
        </p:nvSpPr>
        <p:spPr>
          <a:xfrm>
            <a:off x="-659871" y="5428267"/>
            <a:ext cx="7112202"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7" name="Forme libre 206"/>
          <p:cNvSpPr/>
          <p:nvPr/>
        </p:nvSpPr>
        <p:spPr>
          <a:xfrm rot="585048" flipH="1">
            <a:off x="-1362337" y="-427081"/>
            <a:ext cx="5161562" cy="1917551"/>
          </a:xfrm>
          <a:custGeom>
            <a:avLst/>
            <a:gdLst>
              <a:gd name="connsiteX0" fmla="*/ 2817754 w 6994428"/>
              <a:gd name="connsiteY0" fmla="*/ 77283 h 1917551"/>
              <a:gd name="connsiteX1" fmla="*/ 6672578 w 6994428"/>
              <a:gd name="connsiteY1" fmla="*/ 420930 h 1917551"/>
              <a:gd name="connsiteX2" fmla="*/ 6030107 w 6994428"/>
              <a:gd name="connsiteY2" fmla="*/ 1720813 h 1917551"/>
              <a:gd name="connsiteX3" fmla="*/ 83519 w 6994428"/>
              <a:gd name="connsiteY3" fmla="*/ 1735754 h 1917551"/>
              <a:gd name="connsiteX4" fmla="*/ 2817754 w 6994428"/>
              <a:gd name="connsiteY4" fmla="*/ 77283 h 1917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4428" h="1917551">
                <a:moveTo>
                  <a:pt x="2817754" y="77283"/>
                </a:moveTo>
                <a:cubicBezTo>
                  <a:pt x="3915930" y="-141854"/>
                  <a:pt x="6137186" y="147008"/>
                  <a:pt x="6672578" y="420930"/>
                </a:cubicBezTo>
                <a:cubicBezTo>
                  <a:pt x="7207970" y="694852"/>
                  <a:pt x="7128283" y="1501676"/>
                  <a:pt x="6030107" y="1720813"/>
                </a:cubicBezTo>
                <a:cubicBezTo>
                  <a:pt x="4931931" y="1939950"/>
                  <a:pt x="618911" y="2017146"/>
                  <a:pt x="83519" y="1735754"/>
                </a:cubicBezTo>
                <a:cubicBezTo>
                  <a:pt x="-451873" y="1454362"/>
                  <a:pt x="1719578" y="296420"/>
                  <a:pt x="2817754" y="77283"/>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ZoneTexte 5"/>
          <p:cNvSpPr txBox="1"/>
          <p:nvPr/>
        </p:nvSpPr>
        <p:spPr>
          <a:xfrm>
            <a:off x="330877" y="385337"/>
            <a:ext cx="3489837" cy="461665"/>
          </a:xfrm>
          <a:prstGeom prst="rect">
            <a:avLst/>
          </a:prstGeom>
          <a:noFill/>
        </p:spPr>
        <p:txBody>
          <a:bodyPr wrap="none" rtlCol="0">
            <a:spAutoFit/>
          </a:bodyPr>
          <a:lstStyle/>
          <a:p>
            <a:r>
              <a:rPr lang="ar-sa" sz="2400" b="1">
                <a:latin typeface="Century Gothic"/>
                <a:cs typeface="Century Gothic"/>
              </a:rPr>
              <a:t>الاستغلال والعنف الجنسي</a:t>
            </a:r>
            <a:endParaRPr lang="en-GB" sz="2400" b="1">
              <a:latin typeface="Century Gothic"/>
              <a:cs typeface="Century Gothic"/>
            </a:endParaRPr>
          </a:p>
        </p:txBody>
      </p:sp>
      <p:sp>
        <p:nvSpPr>
          <p:cNvPr id="7" name="ZoneTexte 6"/>
          <p:cNvSpPr txBox="1"/>
          <p:nvPr/>
        </p:nvSpPr>
        <p:spPr>
          <a:xfrm>
            <a:off x="1316327" y="847144"/>
            <a:ext cx="184666" cy="369332"/>
          </a:xfrm>
          <a:prstGeom prst="rect">
            <a:avLst/>
          </a:prstGeom>
          <a:noFill/>
        </p:spPr>
        <p:txBody>
          <a:bodyPr wrap="none" rtlCol="0">
            <a:spAutoFit/>
          </a:bodyPr>
          <a:lstStyle/>
          <a:p>
            <a:endParaRPr lang="en-GB"/>
          </a:p>
        </p:txBody>
      </p:sp>
      <p:grpSp>
        <p:nvGrpSpPr>
          <p:cNvPr id="8" name="Grouper 7"/>
          <p:cNvGrpSpPr/>
          <p:nvPr/>
        </p:nvGrpSpPr>
        <p:grpSpPr>
          <a:xfrm>
            <a:off x="4817499" y="152948"/>
            <a:ext cx="1985506" cy="1617107"/>
            <a:chOff x="6810415" y="4121850"/>
            <a:chExt cx="2259244" cy="1926151"/>
          </a:xfrm>
        </p:grpSpPr>
        <p:sp>
          <p:nvSpPr>
            <p:cNvPr id="9" name="Forme libre 8"/>
            <p:cNvSpPr/>
            <p:nvPr/>
          </p:nvSpPr>
          <p:spPr>
            <a:xfrm>
              <a:off x="8150210" y="4798409"/>
              <a:ext cx="919449" cy="731531"/>
            </a:xfrm>
            <a:custGeom>
              <a:avLst/>
              <a:gdLst>
                <a:gd name="connsiteX0" fmla="*/ 267027 w 1087654"/>
                <a:gd name="connsiteY0" fmla="*/ 5112 h 538774"/>
                <a:gd name="connsiteX1" fmla="*/ 636 w 1087654"/>
                <a:gd name="connsiteY1" fmla="*/ 129015 h 538774"/>
                <a:gd name="connsiteX2" fmla="*/ 198880 w 1087654"/>
                <a:gd name="connsiteY2" fmla="*/ 482137 h 538774"/>
                <a:gd name="connsiteX3" fmla="*/ 397124 w 1087654"/>
                <a:gd name="connsiteY3" fmla="*/ 537893 h 538774"/>
                <a:gd name="connsiteX4" fmla="*/ 1004246 w 1087654"/>
                <a:gd name="connsiteY4" fmla="*/ 482137 h 538774"/>
                <a:gd name="connsiteX5" fmla="*/ 1004246 w 1087654"/>
                <a:gd name="connsiteY5" fmla="*/ 277698 h 538774"/>
                <a:gd name="connsiteX6" fmla="*/ 267027 w 1087654"/>
                <a:gd name="connsiteY6" fmla="*/ 5112 h 53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654" h="538774">
                  <a:moveTo>
                    <a:pt x="267027" y="5112"/>
                  </a:moveTo>
                  <a:cubicBezTo>
                    <a:pt x="99759" y="-19668"/>
                    <a:pt x="11994" y="49511"/>
                    <a:pt x="636" y="129015"/>
                  </a:cubicBezTo>
                  <a:cubicBezTo>
                    <a:pt x="-10722" y="208519"/>
                    <a:pt x="132799" y="413991"/>
                    <a:pt x="198880" y="482137"/>
                  </a:cubicBezTo>
                  <a:cubicBezTo>
                    <a:pt x="264961" y="550283"/>
                    <a:pt x="262896" y="537893"/>
                    <a:pt x="397124" y="537893"/>
                  </a:cubicBezTo>
                  <a:cubicBezTo>
                    <a:pt x="531352" y="537893"/>
                    <a:pt x="903059" y="525503"/>
                    <a:pt x="1004246" y="482137"/>
                  </a:cubicBezTo>
                  <a:cubicBezTo>
                    <a:pt x="1105433" y="438771"/>
                    <a:pt x="1125051" y="360300"/>
                    <a:pt x="1004246" y="277698"/>
                  </a:cubicBezTo>
                  <a:cubicBezTo>
                    <a:pt x="883441" y="195096"/>
                    <a:pt x="434295" y="29892"/>
                    <a:pt x="267027" y="5112"/>
                  </a:cubicBezTo>
                  <a:close/>
                </a:path>
              </a:pathLst>
            </a:cu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a:t>       </a:t>
              </a:r>
            </a:p>
          </p:txBody>
        </p:sp>
        <p:grpSp>
          <p:nvGrpSpPr>
            <p:cNvPr id="10" name="Grouper 9"/>
            <p:cNvGrpSpPr/>
            <p:nvPr/>
          </p:nvGrpSpPr>
          <p:grpSpPr>
            <a:xfrm>
              <a:off x="6810415" y="4121850"/>
              <a:ext cx="2070664" cy="1926151"/>
              <a:chOff x="4156927" y="2569594"/>
              <a:chExt cx="2914805" cy="2702455"/>
            </a:xfrm>
          </p:grpSpPr>
          <p:sp>
            <p:nvSpPr>
              <p:cNvPr id="11" name="Forme libre 10"/>
              <p:cNvSpPr/>
              <p:nvPr/>
            </p:nvSpPr>
            <p:spPr>
              <a:xfrm>
                <a:off x="6808439" y="4125951"/>
                <a:ext cx="239354" cy="1146098"/>
              </a:xfrm>
              <a:custGeom>
                <a:avLst/>
                <a:gdLst>
                  <a:gd name="connsiteX0" fmla="*/ 229220 w 239354"/>
                  <a:gd name="connsiteY0" fmla="*/ 1146098 h 1146098"/>
                  <a:gd name="connsiteX1" fmla="*/ 229220 w 239354"/>
                  <a:gd name="connsiteY1" fmla="*/ 743415 h 1146098"/>
                  <a:gd name="connsiteX2" fmla="*/ 123902 w 239354"/>
                  <a:gd name="connsiteY2" fmla="*/ 161073 h 1146098"/>
                  <a:gd name="connsiteX3" fmla="*/ 0 w 239354"/>
                  <a:gd name="connsiteY3" fmla="*/ 0 h 1146098"/>
                </a:gdLst>
                <a:ahLst/>
                <a:cxnLst>
                  <a:cxn ang="0">
                    <a:pos x="connsiteX0" y="connsiteY0"/>
                  </a:cxn>
                  <a:cxn ang="0">
                    <a:pos x="connsiteX1" y="connsiteY1"/>
                  </a:cxn>
                  <a:cxn ang="0">
                    <a:pos x="connsiteX2" y="connsiteY2"/>
                  </a:cxn>
                  <a:cxn ang="0">
                    <a:pos x="connsiteX3" y="connsiteY3"/>
                  </a:cxn>
                </a:cxnLst>
                <a:rect l="l" t="t" r="r" b="b"/>
                <a:pathLst>
                  <a:path w="239354" h="1146098">
                    <a:moveTo>
                      <a:pt x="229220" y="1146098"/>
                    </a:moveTo>
                    <a:cubicBezTo>
                      <a:pt x="237996" y="1026842"/>
                      <a:pt x="246773" y="907586"/>
                      <a:pt x="229220" y="743415"/>
                    </a:cubicBezTo>
                    <a:cubicBezTo>
                      <a:pt x="211667" y="579244"/>
                      <a:pt x="162105" y="284975"/>
                      <a:pt x="123902" y="161073"/>
                    </a:cubicBezTo>
                    <a:cubicBezTo>
                      <a:pt x="85699" y="37171"/>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 name="Forme libre 11"/>
              <p:cNvSpPr/>
              <p:nvPr/>
            </p:nvSpPr>
            <p:spPr>
              <a:xfrm>
                <a:off x="4690283" y="2569594"/>
                <a:ext cx="1535815" cy="1190845"/>
              </a:xfrm>
              <a:custGeom>
                <a:avLst/>
                <a:gdLst>
                  <a:gd name="connsiteX0" fmla="*/ 1535815 w 1535815"/>
                  <a:gd name="connsiteY0" fmla="*/ 1190845 h 1190845"/>
                  <a:gd name="connsiteX1" fmla="*/ 1418107 w 1535815"/>
                  <a:gd name="connsiteY1" fmla="*/ 837723 h 1190845"/>
                  <a:gd name="connsiteX2" fmla="*/ 1250839 w 1535815"/>
                  <a:gd name="connsiteY2" fmla="*/ 466016 h 1190845"/>
                  <a:gd name="connsiteX3" fmla="*/ 959668 w 1535815"/>
                  <a:gd name="connsiteY3" fmla="*/ 212016 h 1190845"/>
                  <a:gd name="connsiteX4" fmla="*/ 1021619 w 1535815"/>
                  <a:gd name="connsiteY4" fmla="*/ 212016 h 1190845"/>
                  <a:gd name="connsiteX5" fmla="*/ 879132 w 1535815"/>
                  <a:gd name="connsiteY5" fmla="*/ 50943 h 1190845"/>
                  <a:gd name="connsiteX6" fmla="*/ 618937 w 1535815"/>
                  <a:gd name="connsiteY6" fmla="*/ 13772 h 1190845"/>
                  <a:gd name="connsiteX7" fmla="*/ 296790 w 1535815"/>
                  <a:gd name="connsiteY7" fmla="*/ 261577 h 1190845"/>
                  <a:gd name="connsiteX8" fmla="*/ 166693 w 1535815"/>
                  <a:gd name="connsiteY8" fmla="*/ 478406 h 1190845"/>
                  <a:gd name="connsiteX9" fmla="*/ 166693 w 1535815"/>
                  <a:gd name="connsiteY9" fmla="*/ 515577 h 1190845"/>
                  <a:gd name="connsiteX10" fmla="*/ 79961 w 1535815"/>
                  <a:gd name="connsiteY10" fmla="*/ 645674 h 1190845"/>
                  <a:gd name="connsiteX11" fmla="*/ 11815 w 1535815"/>
                  <a:gd name="connsiteY11" fmla="*/ 881089 h 1190845"/>
                  <a:gd name="connsiteX12" fmla="*/ 11815 w 1535815"/>
                  <a:gd name="connsiteY12" fmla="*/ 943040 h 1190845"/>
                  <a:gd name="connsiteX13" fmla="*/ 129522 w 1535815"/>
                  <a:gd name="connsiteY13" fmla="*/ 806747 h 1190845"/>
                  <a:gd name="connsiteX14" fmla="*/ 420693 w 1535815"/>
                  <a:gd name="connsiteY14" fmla="*/ 639479 h 1190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5815" h="1190845">
                    <a:moveTo>
                      <a:pt x="1535815" y="1190845"/>
                    </a:moveTo>
                    <a:cubicBezTo>
                      <a:pt x="1500709" y="1074686"/>
                      <a:pt x="1465603" y="958528"/>
                      <a:pt x="1418107" y="837723"/>
                    </a:cubicBezTo>
                    <a:cubicBezTo>
                      <a:pt x="1370611" y="716918"/>
                      <a:pt x="1327245" y="570300"/>
                      <a:pt x="1250839" y="466016"/>
                    </a:cubicBezTo>
                    <a:cubicBezTo>
                      <a:pt x="1174433" y="361732"/>
                      <a:pt x="997871" y="254349"/>
                      <a:pt x="959668" y="212016"/>
                    </a:cubicBezTo>
                    <a:cubicBezTo>
                      <a:pt x="921465" y="169683"/>
                      <a:pt x="1035042" y="238861"/>
                      <a:pt x="1021619" y="212016"/>
                    </a:cubicBezTo>
                    <a:cubicBezTo>
                      <a:pt x="1008196" y="185170"/>
                      <a:pt x="946246" y="83984"/>
                      <a:pt x="879132" y="50943"/>
                    </a:cubicBezTo>
                    <a:cubicBezTo>
                      <a:pt x="812018" y="17902"/>
                      <a:pt x="715994" y="-21334"/>
                      <a:pt x="618937" y="13772"/>
                    </a:cubicBezTo>
                    <a:cubicBezTo>
                      <a:pt x="521880" y="48878"/>
                      <a:pt x="372164" y="184138"/>
                      <a:pt x="296790" y="261577"/>
                    </a:cubicBezTo>
                    <a:cubicBezTo>
                      <a:pt x="221416" y="339016"/>
                      <a:pt x="188376" y="436073"/>
                      <a:pt x="166693" y="478406"/>
                    </a:cubicBezTo>
                    <a:cubicBezTo>
                      <a:pt x="145010" y="520739"/>
                      <a:pt x="181148" y="487699"/>
                      <a:pt x="166693" y="515577"/>
                    </a:cubicBezTo>
                    <a:cubicBezTo>
                      <a:pt x="152238" y="543455"/>
                      <a:pt x="105774" y="584755"/>
                      <a:pt x="79961" y="645674"/>
                    </a:cubicBezTo>
                    <a:cubicBezTo>
                      <a:pt x="54148" y="706593"/>
                      <a:pt x="23173" y="831528"/>
                      <a:pt x="11815" y="881089"/>
                    </a:cubicBezTo>
                    <a:cubicBezTo>
                      <a:pt x="457" y="930650"/>
                      <a:pt x="-7803" y="955430"/>
                      <a:pt x="11815" y="943040"/>
                    </a:cubicBezTo>
                    <a:cubicBezTo>
                      <a:pt x="31433" y="930650"/>
                      <a:pt x="61376" y="857340"/>
                      <a:pt x="129522" y="806747"/>
                    </a:cubicBezTo>
                    <a:cubicBezTo>
                      <a:pt x="197668" y="756154"/>
                      <a:pt x="309180" y="697816"/>
                      <a:pt x="420693" y="63947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Forme libre 12"/>
              <p:cNvSpPr/>
              <p:nvPr/>
            </p:nvSpPr>
            <p:spPr>
              <a:xfrm>
                <a:off x="4376284" y="3518829"/>
                <a:ext cx="360658" cy="713288"/>
              </a:xfrm>
              <a:custGeom>
                <a:avLst/>
                <a:gdLst>
                  <a:gd name="connsiteX0" fmla="*/ 325814 w 360658"/>
                  <a:gd name="connsiteY0" fmla="*/ 0 h 713288"/>
                  <a:gd name="connsiteX1" fmla="*/ 251472 w 360658"/>
                  <a:gd name="connsiteY1" fmla="*/ 247805 h 713288"/>
                  <a:gd name="connsiteX2" fmla="*/ 220496 w 360658"/>
                  <a:gd name="connsiteY2" fmla="*/ 346927 h 713288"/>
                  <a:gd name="connsiteX3" fmla="*/ 263862 w 360658"/>
                  <a:gd name="connsiteY3" fmla="*/ 408878 h 713288"/>
                  <a:gd name="connsiteX4" fmla="*/ 332009 w 360658"/>
                  <a:gd name="connsiteY4" fmla="*/ 377903 h 713288"/>
                  <a:gd name="connsiteX5" fmla="*/ 214301 w 360658"/>
                  <a:gd name="connsiteY5" fmla="*/ 427464 h 713288"/>
                  <a:gd name="connsiteX6" fmla="*/ 65618 w 360658"/>
                  <a:gd name="connsiteY6" fmla="*/ 514195 h 713288"/>
                  <a:gd name="connsiteX7" fmla="*/ 9862 w 360658"/>
                  <a:gd name="connsiteY7" fmla="*/ 607122 h 713288"/>
                  <a:gd name="connsiteX8" fmla="*/ 9862 w 360658"/>
                  <a:gd name="connsiteY8" fmla="*/ 687659 h 713288"/>
                  <a:gd name="connsiteX9" fmla="*/ 108984 w 360658"/>
                  <a:gd name="connsiteY9" fmla="*/ 712439 h 713288"/>
                  <a:gd name="connsiteX10" fmla="*/ 263862 w 360658"/>
                  <a:gd name="connsiteY10" fmla="*/ 662878 h 713288"/>
                  <a:gd name="connsiteX11" fmla="*/ 356789 w 360658"/>
                  <a:gd name="connsiteY11" fmla="*/ 470830 h 713288"/>
                  <a:gd name="connsiteX12" fmla="*/ 344399 w 360658"/>
                  <a:gd name="connsiteY12" fmla="*/ 334537 h 713288"/>
                  <a:gd name="connsiteX13" fmla="*/ 356789 w 360658"/>
                  <a:gd name="connsiteY13" fmla="*/ 148683 h 713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658" h="713288">
                    <a:moveTo>
                      <a:pt x="325814" y="0"/>
                    </a:moveTo>
                    <a:cubicBezTo>
                      <a:pt x="297419" y="94992"/>
                      <a:pt x="269025" y="189984"/>
                      <a:pt x="251472" y="247805"/>
                    </a:cubicBezTo>
                    <a:cubicBezTo>
                      <a:pt x="233919" y="305626"/>
                      <a:pt x="218431" y="320082"/>
                      <a:pt x="220496" y="346927"/>
                    </a:cubicBezTo>
                    <a:cubicBezTo>
                      <a:pt x="222561" y="373772"/>
                      <a:pt x="245277" y="403715"/>
                      <a:pt x="263862" y="408878"/>
                    </a:cubicBezTo>
                    <a:cubicBezTo>
                      <a:pt x="282447" y="414041"/>
                      <a:pt x="340269" y="374805"/>
                      <a:pt x="332009" y="377903"/>
                    </a:cubicBezTo>
                    <a:cubicBezTo>
                      <a:pt x="323749" y="381001"/>
                      <a:pt x="258699" y="404749"/>
                      <a:pt x="214301" y="427464"/>
                    </a:cubicBezTo>
                    <a:cubicBezTo>
                      <a:pt x="169903" y="450179"/>
                      <a:pt x="99691" y="484252"/>
                      <a:pt x="65618" y="514195"/>
                    </a:cubicBezTo>
                    <a:cubicBezTo>
                      <a:pt x="31545" y="544138"/>
                      <a:pt x="19155" y="578211"/>
                      <a:pt x="9862" y="607122"/>
                    </a:cubicBezTo>
                    <a:cubicBezTo>
                      <a:pt x="569" y="636033"/>
                      <a:pt x="-6658" y="670106"/>
                      <a:pt x="9862" y="687659"/>
                    </a:cubicBezTo>
                    <a:cubicBezTo>
                      <a:pt x="26382" y="705212"/>
                      <a:pt x="66651" y="716569"/>
                      <a:pt x="108984" y="712439"/>
                    </a:cubicBezTo>
                    <a:cubicBezTo>
                      <a:pt x="151317" y="708309"/>
                      <a:pt x="222561" y="703146"/>
                      <a:pt x="263862" y="662878"/>
                    </a:cubicBezTo>
                    <a:cubicBezTo>
                      <a:pt x="305163" y="622610"/>
                      <a:pt x="343366" y="525553"/>
                      <a:pt x="356789" y="470830"/>
                    </a:cubicBezTo>
                    <a:cubicBezTo>
                      <a:pt x="370212" y="416107"/>
                      <a:pt x="344399" y="388228"/>
                      <a:pt x="344399" y="334537"/>
                    </a:cubicBezTo>
                    <a:cubicBezTo>
                      <a:pt x="344399" y="280846"/>
                      <a:pt x="356789" y="148683"/>
                      <a:pt x="356789" y="14868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 name="Forme libre 13"/>
              <p:cNvSpPr/>
              <p:nvPr/>
            </p:nvSpPr>
            <p:spPr>
              <a:xfrm>
                <a:off x="5581805" y="2893122"/>
                <a:ext cx="216829" cy="235415"/>
              </a:xfrm>
              <a:custGeom>
                <a:avLst/>
                <a:gdLst>
                  <a:gd name="connsiteX0" fmla="*/ 0 w 216829"/>
                  <a:gd name="connsiteY0" fmla="*/ 0 h 235415"/>
                  <a:gd name="connsiteX1" fmla="*/ 117707 w 216829"/>
                  <a:gd name="connsiteY1" fmla="*/ 99122 h 235415"/>
                  <a:gd name="connsiteX2" fmla="*/ 216829 w 216829"/>
                  <a:gd name="connsiteY2" fmla="*/ 235415 h 235415"/>
                </a:gdLst>
                <a:ahLst/>
                <a:cxnLst>
                  <a:cxn ang="0">
                    <a:pos x="connsiteX0" y="connsiteY0"/>
                  </a:cxn>
                  <a:cxn ang="0">
                    <a:pos x="connsiteX1" y="connsiteY1"/>
                  </a:cxn>
                  <a:cxn ang="0">
                    <a:pos x="connsiteX2" y="connsiteY2"/>
                  </a:cxn>
                </a:cxnLst>
                <a:rect l="l" t="t" r="r" b="b"/>
                <a:pathLst>
                  <a:path w="216829" h="235415">
                    <a:moveTo>
                      <a:pt x="0" y="0"/>
                    </a:moveTo>
                    <a:cubicBezTo>
                      <a:pt x="40784" y="29943"/>
                      <a:pt x="81569" y="59886"/>
                      <a:pt x="117707" y="99122"/>
                    </a:cubicBezTo>
                    <a:cubicBezTo>
                      <a:pt x="153845" y="138358"/>
                      <a:pt x="216829" y="235415"/>
                      <a:pt x="216829" y="235415"/>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 name="Forme libre 14"/>
              <p:cNvSpPr/>
              <p:nvPr/>
            </p:nvSpPr>
            <p:spPr>
              <a:xfrm>
                <a:off x="4856976" y="2737920"/>
                <a:ext cx="600926" cy="316275"/>
              </a:xfrm>
              <a:custGeom>
                <a:avLst/>
                <a:gdLst>
                  <a:gd name="connsiteX0" fmla="*/ 600926 w 600926"/>
                  <a:gd name="connsiteY0" fmla="*/ 31300 h 316275"/>
                  <a:gd name="connsiteX1" fmla="*/ 501804 w 600926"/>
                  <a:gd name="connsiteY1" fmla="*/ 6519 h 316275"/>
                  <a:gd name="connsiteX2" fmla="*/ 303561 w 600926"/>
                  <a:gd name="connsiteY2" fmla="*/ 136617 h 316275"/>
                  <a:gd name="connsiteX3" fmla="*/ 130097 w 600926"/>
                  <a:gd name="connsiteY3" fmla="*/ 223348 h 316275"/>
                  <a:gd name="connsiteX4" fmla="*/ 0 w 600926"/>
                  <a:gd name="connsiteY4" fmla="*/ 316275 h 3162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926" h="316275">
                    <a:moveTo>
                      <a:pt x="600926" y="31300"/>
                    </a:moveTo>
                    <a:cubicBezTo>
                      <a:pt x="576145" y="10133"/>
                      <a:pt x="551365" y="-11034"/>
                      <a:pt x="501804" y="6519"/>
                    </a:cubicBezTo>
                    <a:cubicBezTo>
                      <a:pt x="452243" y="24072"/>
                      <a:pt x="365512" y="100479"/>
                      <a:pt x="303561" y="136617"/>
                    </a:cubicBezTo>
                    <a:cubicBezTo>
                      <a:pt x="241610" y="172755"/>
                      <a:pt x="180690" y="193405"/>
                      <a:pt x="130097" y="223348"/>
                    </a:cubicBezTo>
                    <a:cubicBezTo>
                      <a:pt x="79503" y="253291"/>
                      <a:pt x="39751" y="284783"/>
                      <a:pt x="0" y="316275"/>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 name="Forme libre 15"/>
              <p:cNvSpPr/>
              <p:nvPr/>
            </p:nvSpPr>
            <p:spPr>
              <a:xfrm>
                <a:off x="4250893" y="4218878"/>
                <a:ext cx="593692" cy="184247"/>
              </a:xfrm>
              <a:custGeom>
                <a:avLst/>
                <a:gdLst>
                  <a:gd name="connsiteX0" fmla="*/ 147644 w 593692"/>
                  <a:gd name="connsiteY0" fmla="*/ 0 h 184247"/>
                  <a:gd name="connsiteX1" fmla="*/ 54717 w 593692"/>
                  <a:gd name="connsiteY1" fmla="*/ 55756 h 184247"/>
                  <a:gd name="connsiteX2" fmla="*/ 5156 w 593692"/>
                  <a:gd name="connsiteY2" fmla="*/ 92927 h 184247"/>
                  <a:gd name="connsiteX3" fmla="*/ 178619 w 593692"/>
                  <a:gd name="connsiteY3" fmla="*/ 92927 h 184247"/>
                  <a:gd name="connsiteX4" fmla="*/ 327302 w 593692"/>
                  <a:gd name="connsiteY4" fmla="*/ 117707 h 184247"/>
                  <a:gd name="connsiteX5" fmla="*/ 475985 w 593692"/>
                  <a:gd name="connsiteY5" fmla="*/ 179659 h 184247"/>
                  <a:gd name="connsiteX6" fmla="*/ 593692 w 593692"/>
                  <a:gd name="connsiteY6" fmla="*/ 179659 h 184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692" h="184247">
                    <a:moveTo>
                      <a:pt x="147644" y="0"/>
                    </a:moveTo>
                    <a:cubicBezTo>
                      <a:pt x="113054" y="20134"/>
                      <a:pt x="78465" y="40268"/>
                      <a:pt x="54717" y="55756"/>
                    </a:cubicBezTo>
                    <a:cubicBezTo>
                      <a:pt x="30969" y="71244"/>
                      <a:pt x="-15494" y="86732"/>
                      <a:pt x="5156" y="92927"/>
                    </a:cubicBezTo>
                    <a:cubicBezTo>
                      <a:pt x="25806" y="99122"/>
                      <a:pt x="124928" y="88797"/>
                      <a:pt x="178619" y="92927"/>
                    </a:cubicBezTo>
                    <a:cubicBezTo>
                      <a:pt x="232310" y="97057"/>
                      <a:pt x="277741" y="103252"/>
                      <a:pt x="327302" y="117707"/>
                    </a:cubicBezTo>
                    <a:cubicBezTo>
                      <a:pt x="376863" y="132162"/>
                      <a:pt x="431587" y="169334"/>
                      <a:pt x="475985" y="179659"/>
                    </a:cubicBezTo>
                    <a:cubicBezTo>
                      <a:pt x="520383" y="189984"/>
                      <a:pt x="593692" y="179659"/>
                      <a:pt x="593692" y="17965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 name="Forme libre 16"/>
              <p:cNvSpPr/>
              <p:nvPr/>
            </p:nvSpPr>
            <p:spPr>
              <a:xfrm>
                <a:off x="5340195" y="3116146"/>
                <a:ext cx="842537" cy="712439"/>
              </a:xfrm>
              <a:custGeom>
                <a:avLst/>
                <a:gdLst>
                  <a:gd name="connsiteX0" fmla="*/ 0 w 842537"/>
                  <a:gd name="connsiteY0" fmla="*/ 0 h 712439"/>
                  <a:gd name="connsiteX1" fmla="*/ 148683 w 842537"/>
                  <a:gd name="connsiteY1" fmla="*/ 30976 h 712439"/>
                  <a:gd name="connsiteX2" fmla="*/ 377903 w 842537"/>
                  <a:gd name="connsiteY2" fmla="*/ 105317 h 712439"/>
                  <a:gd name="connsiteX3" fmla="*/ 569951 w 842537"/>
                  <a:gd name="connsiteY3" fmla="*/ 247805 h 712439"/>
                  <a:gd name="connsiteX4" fmla="*/ 724829 w 842537"/>
                  <a:gd name="connsiteY4" fmla="*/ 477025 h 712439"/>
                  <a:gd name="connsiteX5" fmla="*/ 786781 w 842537"/>
                  <a:gd name="connsiteY5" fmla="*/ 650488 h 712439"/>
                  <a:gd name="connsiteX6" fmla="*/ 842537 w 842537"/>
                  <a:gd name="connsiteY6" fmla="*/ 712439 h 712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2537" h="712439">
                    <a:moveTo>
                      <a:pt x="0" y="0"/>
                    </a:moveTo>
                    <a:cubicBezTo>
                      <a:pt x="42849" y="6711"/>
                      <a:pt x="85699" y="13423"/>
                      <a:pt x="148683" y="30976"/>
                    </a:cubicBezTo>
                    <a:cubicBezTo>
                      <a:pt x="211667" y="48529"/>
                      <a:pt x="307692" y="69179"/>
                      <a:pt x="377903" y="105317"/>
                    </a:cubicBezTo>
                    <a:cubicBezTo>
                      <a:pt x="448114" y="141455"/>
                      <a:pt x="512130" y="185854"/>
                      <a:pt x="569951" y="247805"/>
                    </a:cubicBezTo>
                    <a:cubicBezTo>
                      <a:pt x="627772" y="309756"/>
                      <a:pt x="688691" y="409911"/>
                      <a:pt x="724829" y="477025"/>
                    </a:cubicBezTo>
                    <a:cubicBezTo>
                      <a:pt x="760967" y="544139"/>
                      <a:pt x="767163" y="611252"/>
                      <a:pt x="786781" y="650488"/>
                    </a:cubicBezTo>
                    <a:cubicBezTo>
                      <a:pt x="806399" y="689724"/>
                      <a:pt x="842537" y="712439"/>
                      <a:pt x="842537" y="71243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 name="Forme libre 17"/>
              <p:cNvSpPr/>
              <p:nvPr/>
            </p:nvSpPr>
            <p:spPr>
              <a:xfrm>
                <a:off x="4738488" y="3271024"/>
                <a:ext cx="1419463" cy="1288614"/>
              </a:xfrm>
              <a:custGeom>
                <a:avLst/>
                <a:gdLst>
                  <a:gd name="connsiteX0" fmla="*/ 1419463 w 1419463"/>
                  <a:gd name="connsiteY0" fmla="*/ 607122 h 1288614"/>
                  <a:gd name="connsiteX1" fmla="*/ 1239805 w 1419463"/>
                  <a:gd name="connsiteY1" fmla="*/ 706244 h 1288614"/>
                  <a:gd name="connsiteX2" fmla="*/ 1016780 w 1419463"/>
                  <a:gd name="connsiteY2" fmla="*/ 997415 h 1288614"/>
                  <a:gd name="connsiteX3" fmla="*/ 806146 w 1419463"/>
                  <a:gd name="connsiteY3" fmla="*/ 1214244 h 1288614"/>
                  <a:gd name="connsiteX4" fmla="*/ 626488 w 1419463"/>
                  <a:gd name="connsiteY4" fmla="*/ 1288586 h 1288614"/>
                  <a:gd name="connsiteX5" fmla="*/ 428244 w 1419463"/>
                  <a:gd name="connsiteY5" fmla="*/ 1208049 h 1288614"/>
                  <a:gd name="connsiteX6" fmla="*/ 310536 w 1419463"/>
                  <a:gd name="connsiteY6" fmla="*/ 1053171 h 1288614"/>
                  <a:gd name="connsiteX7" fmla="*/ 31756 w 1419463"/>
                  <a:gd name="connsiteY7" fmla="*/ 631903 h 1288614"/>
                  <a:gd name="connsiteX8" fmla="*/ 13171 w 1419463"/>
                  <a:gd name="connsiteY8" fmla="*/ 569952 h 1288614"/>
                  <a:gd name="connsiteX9" fmla="*/ 93707 w 1419463"/>
                  <a:gd name="connsiteY9" fmla="*/ 501805 h 1288614"/>
                  <a:gd name="connsiteX10" fmla="*/ 223805 w 1419463"/>
                  <a:gd name="connsiteY10" fmla="*/ 278781 h 1288614"/>
                  <a:gd name="connsiteX11" fmla="*/ 422049 w 1419463"/>
                  <a:gd name="connsiteY11" fmla="*/ 61952 h 1288614"/>
                  <a:gd name="connsiteX12" fmla="*/ 638878 w 1419463"/>
                  <a:gd name="connsiteY12" fmla="*/ 37171 h 1288614"/>
                  <a:gd name="connsiteX13" fmla="*/ 762780 w 1419463"/>
                  <a:gd name="connsiteY13" fmla="*/ 12391 h 1288614"/>
                  <a:gd name="connsiteX14" fmla="*/ 799951 w 1419463"/>
                  <a:gd name="connsiteY14" fmla="*/ 0 h 1288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19463" h="1288614">
                    <a:moveTo>
                      <a:pt x="1419463" y="607122"/>
                    </a:moveTo>
                    <a:cubicBezTo>
                      <a:pt x="1363191" y="624158"/>
                      <a:pt x="1306919" y="641195"/>
                      <a:pt x="1239805" y="706244"/>
                    </a:cubicBezTo>
                    <a:cubicBezTo>
                      <a:pt x="1172691" y="771293"/>
                      <a:pt x="1089056" y="912748"/>
                      <a:pt x="1016780" y="997415"/>
                    </a:cubicBezTo>
                    <a:cubicBezTo>
                      <a:pt x="944503" y="1082082"/>
                      <a:pt x="871195" y="1165716"/>
                      <a:pt x="806146" y="1214244"/>
                    </a:cubicBezTo>
                    <a:cubicBezTo>
                      <a:pt x="741097" y="1262773"/>
                      <a:pt x="689472" y="1289619"/>
                      <a:pt x="626488" y="1288586"/>
                    </a:cubicBezTo>
                    <a:cubicBezTo>
                      <a:pt x="563504" y="1287554"/>
                      <a:pt x="480903" y="1247285"/>
                      <a:pt x="428244" y="1208049"/>
                    </a:cubicBezTo>
                    <a:cubicBezTo>
                      <a:pt x="375585" y="1168813"/>
                      <a:pt x="376617" y="1149195"/>
                      <a:pt x="310536" y="1053171"/>
                    </a:cubicBezTo>
                    <a:cubicBezTo>
                      <a:pt x="244455" y="957147"/>
                      <a:pt x="81317" y="712439"/>
                      <a:pt x="31756" y="631903"/>
                    </a:cubicBezTo>
                    <a:cubicBezTo>
                      <a:pt x="-17805" y="551367"/>
                      <a:pt x="2846" y="591635"/>
                      <a:pt x="13171" y="569952"/>
                    </a:cubicBezTo>
                    <a:cubicBezTo>
                      <a:pt x="23496" y="548269"/>
                      <a:pt x="58601" y="550333"/>
                      <a:pt x="93707" y="501805"/>
                    </a:cubicBezTo>
                    <a:cubicBezTo>
                      <a:pt x="128813" y="453276"/>
                      <a:pt x="169081" y="352090"/>
                      <a:pt x="223805" y="278781"/>
                    </a:cubicBezTo>
                    <a:cubicBezTo>
                      <a:pt x="278529" y="205472"/>
                      <a:pt x="352870" y="102220"/>
                      <a:pt x="422049" y="61952"/>
                    </a:cubicBezTo>
                    <a:cubicBezTo>
                      <a:pt x="491228" y="21684"/>
                      <a:pt x="582089" y="45431"/>
                      <a:pt x="638878" y="37171"/>
                    </a:cubicBezTo>
                    <a:cubicBezTo>
                      <a:pt x="695666" y="28911"/>
                      <a:pt x="735934" y="18586"/>
                      <a:pt x="762780" y="12391"/>
                    </a:cubicBezTo>
                    <a:cubicBezTo>
                      <a:pt x="789625" y="6196"/>
                      <a:pt x="799951" y="0"/>
                      <a:pt x="799951"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 name="Forme libre 18"/>
              <p:cNvSpPr/>
              <p:nvPr/>
            </p:nvSpPr>
            <p:spPr>
              <a:xfrm>
                <a:off x="5172927" y="3366231"/>
                <a:ext cx="817756" cy="573867"/>
              </a:xfrm>
              <a:custGeom>
                <a:avLst/>
                <a:gdLst>
                  <a:gd name="connsiteX0" fmla="*/ 817756 w 817756"/>
                  <a:gd name="connsiteY0" fmla="*/ 573867 h 573867"/>
                  <a:gd name="connsiteX1" fmla="*/ 700049 w 817756"/>
                  <a:gd name="connsiteY1" fmla="*/ 288891 h 573867"/>
                  <a:gd name="connsiteX2" fmla="*/ 600927 w 817756"/>
                  <a:gd name="connsiteY2" fmla="*/ 121623 h 573867"/>
                  <a:gd name="connsiteX3" fmla="*/ 458439 w 817756"/>
                  <a:gd name="connsiteY3" fmla="*/ 10110 h 573867"/>
                  <a:gd name="connsiteX4" fmla="*/ 272585 w 817756"/>
                  <a:gd name="connsiteY4" fmla="*/ 10110 h 573867"/>
                  <a:gd name="connsiteX5" fmla="*/ 136293 w 817756"/>
                  <a:gd name="connsiteY5" fmla="*/ 53476 h 573867"/>
                  <a:gd name="connsiteX6" fmla="*/ 0 w 817756"/>
                  <a:gd name="connsiteY6" fmla="*/ 72062 h 573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7756" h="573867">
                    <a:moveTo>
                      <a:pt x="817756" y="573867"/>
                    </a:moveTo>
                    <a:cubicBezTo>
                      <a:pt x="776971" y="469066"/>
                      <a:pt x="736187" y="364265"/>
                      <a:pt x="700049" y="288891"/>
                    </a:cubicBezTo>
                    <a:cubicBezTo>
                      <a:pt x="663911" y="213517"/>
                      <a:pt x="641195" y="168086"/>
                      <a:pt x="600927" y="121623"/>
                    </a:cubicBezTo>
                    <a:cubicBezTo>
                      <a:pt x="560659" y="75160"/>
                      <a:pt x="513163" y="28695"/>
                      <a:pt x="458439" y="10110"/>
                    </a:cubicBezTo>
                    <a:cubicBezTo>
                      <a:pt x="403715" y="-8475"/>
                      <a:pt x="326276" y="2882"/>
                      <a:pt x="272585" y="10110"/>
                    </a:cubicBezTo>
                    <a:cubicBezTo>
                      <a:pt x="218894" y="17338"/>
                      <a:pt x="181724" y="43151"/>
                      <a:pt x="136293" y="53476"/>
                    </a:cubicBezTo>
                    <a:cubicBezTo>
                      <a:pt x="90862" y="63801"/>
                      <a:pt x="45431" y="67931"/>
                      <a:pt x="0" y="7206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 name="Forme libre 19"/>
              <p:cNvSpPr/>
              <p:nvPr/>
            </p:nvSpPr>
            <p:spPr>
              <a:xfrm>
                <a:off x="4918927" y="3554641"/>
                <a:ext cx="978829" cy="205798"/>
              </a:xfrm>
              <a:custGeom>
                <a:avLst/>
                <a:gdLst>
                  <a:gd name="connsiteX0" fmla="*/ 978829 w 978829"/>
                  <a:gd name="connsiteY0" fmla="*/ 205798 h 205798"/>
                  <a:gd name="connsiteX1" fmla="*/ 792975 w 978829"/>
                  <a:gd name="connsiteY1" fmla="*/ 57115 h 205798"/>
                  <a:gd name="connsiteX2" fmla="*/ 421268 w 978829"/>
                  <a:gd name="connsiteY2" fmla="*/ 1359 h 205798"/>
                  <a:gd name="connsiteX3" fmla="*/ 185853 w 978829"/>
                  <a:gd name="connsiteY3" fmla="*/ 19944 h 205798"/>
                  <a:gd name="connsiteX4" fmla="*/ 0 w 978829"/>
                  <a:gd name="connsiteY4" fmla="*/ 50920 h 2057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8829" h="205798">
                    <a:moveTo>
                      <a:pt x="978829" y="205798"/>
                    </a:moveTo>
                    <a:cubicBezTo>
                      <a:pt x="932365" y="148493"/>
                      <a:pt x="885902" y="91188"/>
                      <a:pt x="792975" y="57115"/>
                    </a:cubicBezTo>
                    <a:cubicBezTo>
                      <a:pt x="700048" y="23042"/>
                      <a:pt x="522455" y="7554"/>
                      <a:pt x="421268" y="1359"/>
                    </a:cubicBezTo>
                    <a:cubicBezTo>
                      <a:pt x="320081" y="-4836"/>
                      <a:pt x="256064" y="11684"/>
                      <a:pt x="185853" y="19944"/>
                    </a:cubicBezTo>
                    <a:cubicBezTo>
                      <a:pt x="115642" y="28204"/>
                      <a:pt x="0" y="50920"/>
                      <a:pt x="0" y="5092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 name="Forme libre 20"/>
              <p:cNvSpPr/>
              <p:nvPr/>
            </p:nvSpPr>
            <p:spPr>
              <a:xfrm>
                <a:off x="5842000" y="3971073"/>
                <a:ext cx="328341" cy="328342"/>
              </a:xfrm>
              <a:custGeom>
                <a:avLst/>
                <a:gdLst>
                  <a:gd name="connsiteX0" fmla="*/ 328341 w 328341"/>
                  <a:gd name="connsiteY0" fmla="*/ 0 h 328342"/>
                  <a:gd name="connsiteX1" fmla="*/ 204439 w 328341"/>
                  <a:gd name="connsiteY1" fmla="*/ 123903 h 328342"/>
                  <a:gd name="connsiteX2" fmla="*/ 136293 w 328341"/>
                  <a:gd name="connsiteY2" fmla="*/ 260195 h 328342"/>
                  <a:gd name="connsiteX3" fmla="*/ 0 w 328341"/>
                  <a:gd name="connsiteY3" fmla="*/ 328342 h 328342"/>
                </a:gdLst>
                <a:ahLst/>
                <a:cxnLst>
                  <a:cxn ang="0">
                    <a:pos x="connsiteX0" y="connsiteY0"/>
                  </a:cxn>
                  <a:cxn ang="0">
                    <a:pos x="connsiteX1" y="connsiteY1"/>
                  </a:cxn>
                  <a:cxn ang="0">
                    <a:pos x="connsiteX2" y="connsiteY2"/>
                  </a:cxn>
                  <a:cxn ang="0">
                    <a:pos x="connsiteX3" y="connsiteY3"/>
                  </a:cxn>
                </a:cxnLst>
                <a:rect l="l" t="t" r="r" b="b"/>
                <a:pathLst>
                  <a:path w="328341" h="328342">
                    <a:moveTo>
                      <a:pt x="328341" y="0"/>
                    </a:moveTo>
                    <a:cubicBezTo>
                      <a:pt x="282394" y="40268"/>
                      <a:pt x="236447" y="80537"/>
                      <a:pt x="204439" y="123903"/>
                    </a:cubicBezTo>
                    <a:cubicBezTo>
                      <a:pt x="172431" y="167269"/>
                      <a:pt x="170366" y="226122"/>
                      <a:pt x="136293" y="260195"/>
                    </a:cubicBezTo>
                    <a:cubicBezTo>
                      <a:pt x="102220" y="294268"/>
                      <a:pt x="0" y="328342"/>
                      <a:pt x="0" y="32834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 name="Forme libre 21"/>
              <p:cNvSpPr/>
              <p:nvPr/>
            </p:nvSpPr>
            <p:spPr>
              <a:xfrm>
                <a:off x="4156927" y="4330390"/>
                <a:ext cx="123959" cy="130098"/>
              </a:xfrm>
              <a:custGeom>
                <a:avLst/>
                <a:gdLst>
                  <a:gd name="connsiteX0" fmla="*/ 0 w 123959"/>
                  <a:gd name="connsiteY0" fmla="*/ 130098 h 130098"/>
                  <a:gd name="connsiteX1" fmla="*/ 105317 w 123959"/>
                  <a:gd name="connsiteY1" fmla="*/ 30976 h 130098"/>
                  <a:gd name="connsiteX2" fmla="*/ 123902 w 123959"/>
                  <a:gd name="connsiteY2" fmla="*/ 0 h 130098"/>
                </a:gdLst>
                <a:ahLst/>
                <a:cxnLst>
                  <a:cxn ang="0">
                    <a:pos x="connsiteX0" y="connsiteY0"/>
                  </a:cxn>
                  <a:cxn ang="0">
                    <a:pos x="connsiteX1" y="connsiteY1"/>
                  </a:cxn>
                  <a:cxn ang="0">
                    <a:pos x="connsiteX2" y="connsiteY2"/>
                  </a:cxn>
                </a:cxnLst>
                <a:rect l="l" t="t" r="r" b="b"/>
                <a:pathLst>
                  <a:path w="123959" h="130098">
                    <a:moveTo>
                      <a:pt x="0" y="130098"/>
                    </a:moveTo>
                    <a:cubicBezTo>
                      <a:pt x="42333" y="91378"/>
                      <a:pt x="84667" y="52659"/>
                      <a:pt x="105317" y="30976"/>
                    </a:cubicBezTo>
                    <a:cubicBezTo>
                      <a:pt x="125967" y="9293"/>
                      <a:pt x="123902" y="0"/>
                      <a:pt x="123902"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 name="Forme libre 22"/>
              <p:cNvSpPr/>
              <p:nvPr/>
            </p:nvSpPr>
            <p:spPr>
              <a:xfrm>
                <a:off x="5290634" y="4200293"/>
                <a:ext cx="173464" cy="242144"/>
              </a:xfrm>
              <a:custGeom>
                <a:avLst/>
                <a:gdLst>
                  <a:gd name="connsiteX0" fmla="*/ 0 w 173464"/>
                  <a:gd name="connsiteY0" fmla="*/ 0 h 242144"/>
                  <a:gd name="connsiteX1" fmla="*/ 12390 w 173464"/>
                  <a:gd name="connsiteY1" fmla="*/ 161073 h 242144"/>
                  <a:gd name="connsiteX2" fmla="*/ 55756 w 173464"/>
                  <a:gd name="connsiteY2" fmla="*/ 241609 h 242144"/>
                  <a:gd name="connsiteX3" fmla="*/ 173464 w 173464"/>
                  <a:gd name="connsiteY3" fmla="*/ 198244 h 242144"/>
                </a:gdLst>
                <a:ahLst/>
                <a:cxnLst>
                  <a:cxn ang="0">
                    <a:pos x="connsiteX0" y="connsiteY0"/>
                  </a:cxn>
                  <a:cxn ang="0">
                    <a:pos x="connsiteX1" y="connsiteY1"/>
                  </a:cxn>
                  <a:cxn ang="0">
                    <a:pos x="connsiteX2" y="connsiteY2"/>
                  </a:cxn>
                  <a:cxn ang="0">
                    <a:pos x="connsiteX3" y="connsiteY3"/>
                  </a:cxn>
                </a:cxnLst>
                <a:rect l="l" t="t" r="r" b="b"/>
                <a:pathLst>
                  <a:path w="173464" h="242144">
                    <a:moveTo>
                      <a:pt x="0" y="0"/>
                    </a:moveTo>
                    <a:cubicBezTo>
                      <a:pt x="1548" y="60402"/>
                      <a:pt x="3097" y="120805"/>
                      <a:pt x="12390" y="161073"/>
                    </a:cubicBezTo>
                    <a:cubicBezTo>
                      <a:pt x="21683" y="201341"/>
                      <a:pt x="28910" y="235414"/>
                      <a:pt x="55756" y="241609"/>
                    </a:cubicBezTo>
                    <a:cubicBezTo>
                      <a:pt x="82602" y="247804"/>
                      <a:pt x="173464" y="198244"/>
                      <a:pt x="173464" y="19824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 name="Forme libre 23"/>
              <p:cNvSpPr/>
              <p:nvPr/>
            </p:nvSpPr>
            <p:spPr>
              <a:xfrm>
                <a:off x="4497659" y="4318000"/>
                <a:ext cx="1616926" cy="384389"/>
              </a:xfrm>
              <a:custGeom>
                <a:avLst/>
                <a:gdLst>
                  <a:gd name="connsiteX0" fmla="*/ 1616926 w 1616926"/>
                  <a:gd name="connsiteY0" fmla="*/ 18585 h 384389"/>
                  <a:gd name="connsiteX1" fmla="*/ 1294780 w 1616926"/>
                  <a:gd name="connsiteY1" fmla="*/ 210634 h 384389"/>
                  <a:gd name="connsiteX2" fmla="*/ 792975 w 1616926"/>
                  <a:gd name="connsiteY2" fmla="*/ 384098 h 384389"/>
                  <a:gd name="connsiteX3" fmla="*/ 446048 w 1616926"/>
                  <a:gd name="connsiteY3" fmla="*/ 247805 h 384389"/>
                  <a:gd name="connsiteX4" fmla="*/ 185853 w 1616926"/>
                  <a:gd name="connsiteY4" fmla="*/ 92927 h 384389"/>
                  <a:gd name="connsiteX5" fmla="*/ 0 w 1616926"/>
                  <a:gd name="connsiteY5" fmla="*/ 0 h 384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6926" h="384389">
                    <a:moveTo>
                      <a:pt x="1616926" y="18585"/>
                    </a:moveTo>
                    <a:cubicBezTo>
                      <a:pt x="1524515" y="84150"/>
                      <a:pt x="1432105" y="149715"/>
                      <a:pt x="1294780" y="210634"/>
                    </a:cubicBezTo>
                    <a:cubicBezTo>
                      <a:pt x="1157455" y="271553"/>
                      <a:pt x="934430" y="377903"/>
                      <a:pt x="792975" y="384098"/>
                    </a:cubicBezTo>
                    <a:cubicBezTo>
                      <a:pt x="651520" y="390293"/>
                      <a:pt x="547235" y="296333"/>
                      <a:pt x="446048" y="247805"/>
                    </a:cubicBezTo>
                    <a:cubicBezTo>
                      <a:pt x="344861" y="199277"/>
                      <a:pt x="260194" y="134228"/>
                      <a:pt x="185853" y="92927"/>
                    </a:cubicBezTo>
                    <a:cubicBezTo>
                      <a:pt x="111512" y="51626"/>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 name="Forme libre 24"/>
              <p:cNvSpPr/>
              <p:nvPr/>
            </p:nvSpPr>
            <p:spPr>
              <a:xfrm>
                <a:off x="6153194" y="3605382"/>
                <a:ext cx="918538" cy="991672"/>
              </a:xfrm>
              <a:custGeom>
                <a:avLst/>
                <a:gdLst>
                  <a:gd name="connsiteX0" fmla="*/ 655245 w 918538"/>
                  <a:gd name="connsiteY0" fmla="*/ 99301 h 991672"/>
                  <a:gd name="connsiteX1" fmla="*/ 828708 w 918538"/>
                  <a:gd name="connsiteY1" fmla="*/ 347106 h 991672"/>
                  <a:gd name="connsiteX2" fmla="*/ 903050 w 918538"/>
                  <a:gd name="connsiteY2" fmla="*/ 520569 h 991672"/>
                  <a:gd name="connsiteX3" fmla="*/ 909245 w 918538"/>
                  <a:gd name="connsiteY3" fmla="*/ 669252 h 991672"/>
                  <a:gd name="connsiteX4" fmla="*/ 797733 w 918538"/>
                  <a:gd name="connsiteY4" fmla="*/ 613496 h 991672"/>
                  <a:gd name="connsiteX5" fmla="*/ 711001 w 918538"/>
                  <a:gd name="connsiteY5" fmla="*/ 464813 h 991672"/>
                  <a:gd name="connsiteX6" fmla="*/ 636660 w 918538"/>
                  <a:gd name="connsiteY6" fmla="*/ 415252 h 991672"/>
                  <a:gd name="connsiteX7" fmla="*/ 593294 w 918538"/>
                  <a:gd name="connsiteY7" fmla="*/ 656862 h 991672"/>
                  <a:gd name="connsiteX8" fmla="*/ 611879 w 918538"/>
                  <a:gd name="connsiteY8" fmla="*/ 904667 h 991672"/>
                  <a:gd name="connsiteX9" fmla="*/ 618074 w 918538"/>
                  <a:gd name="connsiteY9" fmla="*/ 979008 h 991672"/>
                  <a:gd name="connsiteX10" fmla="*/ 481782 w 918538"/>
                  <a:gd name="connsiteY10" fmla="*/ 954228 h 991672"/>
                  <a:gd name="connsiteX11" fmla="*/ 426026 w 918538"/>
                  <a:gd name="connsiteY11" fmla="*/ 737398 h 991672"/>
                  <a:gd name="connsiteX12" fmla="*/ 450806 w 918538"/>
                  <a:gd name="connsiteY12" fmla="*/ 582520 h 991672"/>
                  <a:gd name="connsiteX13" fmla="*/ 475586 w 918538"/>
                  <a:gd name="connsiteY13" fmla="*/ 433838 h 991672"/>
                  <a:gd name="connsiteX14" fmla="*/ 494172 w 918538"/>
                  <a:gd name="connsiteY14" fmla="*/ 365691 h 991672"/>
                  <a:gd name="connsiteX15" fmla="*/ 407440 w 918538"/>
                  <a:gd name="connsiteY15" fmla="*/ 532959 h 991672"/>
                  <a:gd name="connsiteX16" fmla="*/ 407440 w 918538"/>
                  <a:gd name="connsiteY16" fmla="*/ 644472 h 991672"/>
                  <a:gd name="connsiteX17" fmla="*/ 469391 w 918538"/>
                  <a:gd name="connsiteY17" fmla="*/ 948033 h 991672"/>
                  <a:gd name="connsiteX18" fmla="*/ 388855 w 918538"/>
                  <a:gd name="connsiteY18" fmla="*/ 966618 h 991672"/>
                  <a:gd name="connsiteX19" fmla="*/ 264952 w 918538"/>
                  <a:gd name="connsiteY19" fmla="*/ 731203 h 991672"/>
                  <a:gd name="connsiteX20" fmla="*/ 264952 w 918538"/>
                  <a:gd name="connsiteY20" fmla="*/ 570130 h 991672"/>
                  <a:gd name="connsiteX21" fmla="*/ 283538 w 918538"/>
                  <a:gd name="connsiteY21" fmla="*/ 446228 h 991672"/>
                  <a:gd name="connsiteX22" fmla="*/ 382660 w 918538"/>
                  <a:gd name="connsiteY22" fmla="*/ 309935 h 991672"/>
                  <a:gd name="connsiteX23" fmla="*/ 252562 w 918538"/>
                  <a:gd name="connsiteY23" fmla="*/ 501984 h 991672"/>
                  <a:gd name="connsiteX24" fmla="*/ 258757 w 918538"/>
                  <a:gd name="connsiteY24" fmla="*/ 700228 h 991672"/>
                  <a:gd name="connsiteX25" fmla="*/ 326904 w 918538"/>
                  <a:gd name="connsiteY25" fmla="*/ 941838 h 991672"/>
                  <a:gd name="connsiteX26" fmla="*/ 333099 w 918538"/>
                  <a:gd name="connsiteY26" fmla="*/ 991398 h 991672"/>
                  <a:gd name="connsiteX27" fmla="*/ 246367 w 918538"/>
                  <a:gd name="connsiteY27" fmla="*/ 954228 h 991672"/>
                  <a:gd name="connsiteX28" fmla="*/ 153440 w 918538"/>
                  <a:gd name="connsiteY28" fmla="*/ 811740 h 991672"/>
                  <a:gd name="connsiteX29" fmla="*/ 165830 w 918538"/>
                  <a:gd name="connsiteY29" fmla="*/ 650667 h 991672"/>
                  <a:gd name="connsiteX30" fmla="*/ 153440 w 918538"/>
                  <a:gd name="connsiteY30" fmla="*/ 471008 h 991672"/>
                  <a:gd name="connsiteX31" fmla="*/ 153440 w 918538"/>
                  <a:gd name="connsiteY31" fmla="*/ 334716 h 991672"/>
                  <a:gd name="connsiteX32" fmla="*/ 196806 w 918538"/>
                  <a:gd name="connsiteY32" fmla="*/ 247984 h 991672"/>
                  <a:gd name="connsiteX33" fmla="*/ 141050 w 918538"/>
                  <a:gd name="connsiteY33" fmla="*/ 415252 h 991672"/>
                  <a:gd name="connsiteX34" fmla="*/ 116269 w 918538"/>
                  <a:gd name="connsiteY34" fmla="*/ 650667 h 991672"/>
                  <a:gd name="connsiteX35" fmla="*/ 128660 w 918538"/>
                  <a:gd name="connsiteY35" fmla="*/ 824130 h 991672"/>
                  <a:gd name="connsiteX36" fmla="*/ 60513 w 918538"/>
                  <a:gd name="connsiteY36" fmla="*/ 762179 h 991672"/>
                  <a:gd name="connsiteX37" fmla="*/ 4757 w 918538"/>
                  <a:gd name="connsiteY37" fmla="*/ 495789 h 991672"/>
                  <a:gd name="connsiteX38" fmla="*/ 23343 w 918538"/>
                  <a:gd name="connsiteY38" fmla="*/ 254179 h 991672"/>
                  <a:gd name="connsiteX39" fmla="*/ 184416 w 918538"/>
                  <a:gd name="connsiteY39" fmla="*/ 43545 h 991672"/>
                  <a:gd name="connsiteX40" fmla="*/ 426026 w 918538"/>
                  <a:gd name="connsiteY40" fmla="*/ 179 h 991672"/>
                  <a:gd name="connsiteX41" fmla="*/ 593294 w 918538"/>
                  <a:gd name="connsiteY41" fmla="*/ 49740 h 991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918538" h="991672">
                    <a:moveTo>
                      <a:pt x="655245" y="99301"/>
                    </a:moveTo>
                    <a:cubicBezTo>
                      <a:pt x="721326" y="188098"/>
                      <a:pt x="787407" y="276895"/>
                      <a:pt x="828708" y="347106"/>
                    </a:cubicBezTo>
                    <a:cubicBezTo>
                      <a:pt x="870009" y="417317"/>
                      <a:pt x="889627" y="466878"/>
                      <a:pt x="903050" y="520569"/>
                    </a:cubicBezTo>
                    <a:cubicBezTo>
                      <a:pt x="916473" y="574260"/>
                      <a:pt x="926798" y="653764"/>
                      <a:pt x="909245" y="669252"/>
                    </a:cubicBezTo>
                    <a:cubicBezTo>
                      <a:pt x="891692" y="684740"/>
                      <a:pt x="830774" y="647569"/>
                      <a:pt x="797733" y="613496"/>
                    </a:cubicBezTo>
                    <a:cubicBezTo>
                      <a:pt x="764692" y="579423"/>
                      <a:pt x="737847" y="497854"/>
                      <a:pt x="711001" y="464813"/>
                    </a:cubicBezTo>
                    <a:cubicBezTo>
                      <a:pt x="684156" y="431772"/>
                      <a:pt x="656278" y="383244"/>
                      <a:pt x="636660" y="415252"/>
                    </a:cubicBezTo>
                    <a:cubicBezTo>
                      <a:pt x="617042" y="447260"/>
                      <a:pt x="597424" y="575293"/>
                      <a:pt x="593294" y="656862"/>
                    </a:cubicBezTo>
                    <a:cubicBezTo>
                      <a:pt x="589164" y="738431"/>
                      <a:pt x="607749" y="850976"/>
                      <a:pt x="611879" y="904667"/>
                    </a:cubicBezTo>
                    <a:cubicBezTo>
                      <a:pt x="616009" y="958358"/>
                      <a:pt x="639757" y="970748"/>
                      <a:pt x="618074" y="979008"/>
                    </a:cubicBezTo>
                    <a:cubicBezTo>
                      <a:pt x="596391" y="987268"/>
                      <a:pt x="513790" y="994496"/>
                      <a:pt x="481782" y="954228"/>
                    </a:cubicBezTo>
                    <a:cubicBezTo>
                      <a:pt x="449774" y="913960"/>
                      <a:pt x="431189" y="799349"/>
                      <a:pt x="426026" y="737398"/>
                    </a:cubicBezTo>
                    <a:cubicBezTo>
                      <a:pt x="420863" y="675447"/>
                      <a:pt x="442546" y="633113"/>
                      <a:pt x="450806" y="582520"/>
                    </a:cubicBezTo>
                    <a:cubicBezTo>
                      <a:pt x="459066" y="531927"/>
                      <a:pt x="468358" y="469976"/>
                      <a:pt x="475586" y="433838"/>
                    </a:cubicBezTo>
                    <a:cubicBezTo>
                      <a:pt x="482814" y="397700"/>
                      <a:pt x="505530" y="349171"/>
                      <a:pt x="494172" y="365691"/>
                    </a:cubicBezTo>
                    <a:cubicBezTo>
                      <a:pt x="482814" y="382211"/>
                      <a:pt x="421895" y="486496"/>
                      <a:pt x="407440" y="532959"/>
                    </a:cubicBezTo>
                    <a:cubicBezTo>
                      <a:pt x="392985" y="579423"/>
                      <a:pt x="397115" y="575293"/>
                      <a:pt x="407440" y="644472"/>
                    </a:cubicBezTo>
                    <a:cubicBezTo>
                      <a:pt x="417765" y="713651"/>
                      <a:pt x="472488" y="894342"/>
                      <a:pt x="469391" y="948033"/>
                    </a:cubicBezTo>
                    <a:cubicBezTo>
                      <a:pt x="466294" y="1001724"/>
                      <a:pt x="422928" y="1002756"/>
                      <a:pt x="388855" y="966618"/>
                    </a:cubicBezTo>
                    <a:cubicBezTo>
                      <a:pt x="354782" y="930480"/>
                      <a:pt x="285602" y="797284"/>
                      <a:pt x="264952" y="731203"/>
                    </a:cubicBezTo>
                    <a:cubicBezTo>
                      <a:pt x="244302" y="665122"/>
                      <a:pt x="261854" y="617626"/>
                      <a:pt x="264952" y="570130"/>
                    </a:cubicBezTo>
                    <a:cubicBezTo>
                      <a:pt x="268050" y="522634"/>
                      <a:pt x="263920" y="489594"/>
                      <a:pt x="283538" y="446228"/>
                    </a:cubicBezTo>
                    <a:cubicBezTo>
                      <a:pt x="303156" y="402862"/>
                      <a:pt x="387823" y="300642"/>
                      <a:pt x="382660" y="309935"/>
                    </a:cubicBezTo>
                    <a:cubicBezTo>
                      <a:pt x="377497" y="319228"/>
                      <a:pt x="273212" y="436935"/>
                      <a:pt x="252562" y="501984"/>
                    </a:cubicBezTo>
                    <a:cubicBezTo>
                      <a:pt x="231911" y="567033"/>
                      <a:pt x="246367" y="626919"/>
                      <a:pt x="258757" y="700228"/>
                    </a:cubicBezTo>
                    <a:cubicBezTo>
                      <a:pt x="271147" y="773537"/>
                      <a:pt x="314514" y="893310"/>
                      <a:pt x="326904" y="941838"/>
                    </a:cubicBezTo>
                    <a:cubicBezTo>
                      <a:pt x="339294" y="990366"/>
                      <a:pt x="346522" y="989333"/>
                      <a:pt x="333099" y="991398"/>
                    </a:cubicBezTo>
                    <a:cubicBezTo>
                      <a:pt x="319676" y="993463"/>
                      <a:pt x="276310" y="984171"/>
                      <a:pt x="246367" y="954228"/>
                    </a:cubicBezTo>
                    <a:cubicBezTo>
                      <a:pt x="216424" y="924285"/>
                      <a:pt x="166863" y="862334"/>
                      <a:pt x="153440" y="811740"/>
                    </a:cubicBezTo>
                    <a:cubicBezTo>
                      <a:pt x="140017" y="761147"/>
                      <a:pt x="165830" y="707456"/>
                      <a:pt x="165830" y="650667"/>
                    </a:cubicBezTo>
                    <a:cubicBezTo>
                      <a:pt x="165830" y="593878"/>
                      <a:pt x="155505" y="523666"/>
                      <a:pt x="153440" y="471008"/>
                    </a:cubicBezTo>
                    <a:cubicBezTo>
                      <a:pt x="151375" y="418350"/>
                      <a:pt x="146212" y="371887"/>
                      <a:pt x="153440" y="334716"/>
                    </a:cubicBezTo>
                    <a:cubicBezTo>
                      <a:pt x="160668" y="297545"/>
                      <a:pt x="198871" y="234561"/>
                      <a:pt x="196806" y="247984"/>
                    </a:cubicBezTo>
                    <a:cubicBezTo>
                      <a:pt x="194741" y="261407"/>
                      <a:pt x="154473" y="348138"/>
                      <a:pt x="141050" y="415252"/>
                    </a:cubicBezTo>
                    <a:cubicBezTo>
                      <a:pt x="127627" y="482366"/>
                      <a:pt x="118334" y="582521"/>
                      <a:pt x="116269" y="650667"/>
                    </a:cubicBezTo>
                    <a:cubicBezTo>
                      <a:pt x="114204" y="718813"/>
                      <a:pt x="137953" y="805545"/>
                      <a:pt x="128660" y="824130"/>
                    </a:cubicBezTo>
                    <a:cubicBezTo>
                      <a:pt x="119367" y="842715"/>
                      <a:pt x="81163" y="816903"/>
                      <a:pt x="60513" y="762179"/>
                    </a:cubicBezTo>
                    <a:cubicBezTo>
                      <a:pt x="39862" y="707456"/>
                      <a:pt x="10952" y="580456"/>
                      <a:pt x="4757" y="495789"/>
                    </a:cubicBezTo>
                    <a:cubicBezTo>
                      <a:pt x="-1438" y="411122"/>
                      <a:pt x="-6600" y="329553"/>
                      <a:pt x="23343" y="254179"/>
                    </a:cubicBezTo>
                    <a:cubicBezTo>
                      <a:pt x="53286" y="178805"/>
                      <a:pt x="117302" y="85878"/>
                      <a:pt x="184416" y="43545"/>
                    </a:cubicBezTo>
                    <a:cubicBezTo>
                      <a:pt x="251530" y="1212"/>
                      <a:pt x="357880" y="-853"/>
                      <a:pt x="426026" y="179"/>
                    </a:cubicBezTo>
                    <a:cubicBezTo>
                      <a:pt x="494172" y="1211"/>
                      <a:pt x="543733" y="25475"/>
                      <a:pt x="593294" y="4974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nvGrpSpPr>
          <p:cNvPr id="28" name="Grouper 27"/>
          <p:cNvGrpSpPr/>
          <p:nvPr/>
        </p:nvGrpSpPr>
        <p:grpSpPr>
          <a:xfrm>
            <a:off x="157529" y="3472004"/>
            <a:ext cx="1470540" cy="1704645"/>
            <a:chOff x="1523010" y="298838"/>
            <a:chExt cx="5209285" cy="6256273"/>
          </a:xfrm>
        </p:grpSpPr>
        <p:sp>
          <p:nvSpPr>
            <p:cNvPr id="29" name="Forme libre 28"/>
            <p:cNvSpPr/>
            <p:nvPr/>
          </p:nvSpPr>
          <p:spPr>
            <a:xfrm rot="21159209" flipH="1">
              <a:off x="6633331" y="2464605"/>
              <a:ext cx="98964" cy="14750"/>
            </a:xfrm>
            <a:custGeom>
              <a:avLst/>
              <a:gdLst>
                <a:gd name="connsiteX0" fmla="*/ 604 w 91430"/>
                <a:gd name="connsiteY0" fmla="*/ 0 h 14942"/>
                <a:gd name="connsiteX1" fmla="*/ 52898 w 91430"/>
                <a:gd name="connsiteY1" fmla="*/ 14942 h 14942"/>
                <a:gd name="connsiteX2" fmla="*/ 90251 w 91430"/>
                <a:gd name="connsiteY2" fmla="*/ 14942 h 14942"/>
                <a:gd name="connsiteX3" fmla="*/ 604 w 91430"/>
                <a:gd name="connsiteY3" fmla="*/ 0 h 14942"/>
              </a:gdLst>
              <a:ahLst/>
              <a:cxnLst>
                <a:cxn ang="0">
                  <a:pos x="connsiteX0" y="connsiteY0"/>
                </a:cxn>
                <a:cxn ang="0">
                  <a:pos x="connsiteX1" y="connsiteY1"/>
                </a:cxn>
                <a:cxn ang="0">
                  <a:pos x="connsiteX2" y="connsiteY2"/>
                </a:cxn>
                <a:cxn ang="0">
                  <a:pos x="connsiteX3" y="connsiteY3"/>
                </a:cxn>
              </a:cxnLst>
              <a:rect l="l" t="t" r="r" b="b"/>
              <a:pathLst>
                <a:path w="91430" h="14942">
                  <a:moveTo>
                    <a:pt x="604" y="0"/>
                  </a:moveTo>
                  <a:cubicBezTo>
                    <a:pt x="-5621" y="0"/>
                    <a:pt x="37957" y="12452"/>
                    <a:pt x="52898" y="14942"/>
                  </a:cubicBezTo>
                  <a:cubicBezTo>
                    <a:pt x="67839" y="17432"/>
                    <a:pt x="97722" y="17432"/>
                    <a:pt x="90251" y="14942"/>
                  </a:cubicBezTo>
                  <a:cubicBezTo>
                    <a:pt x="82780" y="12452"/>
                    <a:pt x="6829" y="0"/>
                    <a:pt x="604" y="0"/>
                  </a:cubicBezTo>
                  <a:close/>
                </a:path>
              </a:pathLst>
            </a:custGeom>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0" name="Forme libre 29"/>
            <p:cNvSpPr/>
            <p:nvPr/>
          </p:nvSpPr>
          <p:spPr>
            <a:xfrm>
              <a:off x="1523010" y="298838"/>
              <a:ext cx="2490808" cy="3803397"/>
            </a:xfrm>
            <a:custGeom>
              <a:avLst/>
              <a:gdLst>
                <a:gd name="connsiteX0" fmla="*/ 2490808 w 2490808"/>
                <a:gd name="connsiteY0" fmla="*/ 0 h 3803397"/>
                <a:gd name="connsiteX1" fmla="*/ 2076522 w 2490808"/>
                <a:gd name="connsiteY1" fmla="*/ 6792 h 3803397"/>
                <a:gd name="connsiteX2" fmla="*/ 1811651 w 2490808"/>
                <a:gd name="connsiteY2" fmla="*/ 74710 h 3803397"/>
                <a:gd name="connsiteX3" fmla="*/ 1526405 w 2490808"/>
                <a:gd name="connsiteY3" fmla="*/ 95085 h 3803397"/>
                <a:gd name="connsiteX4" fmla="*/ 1424531 w 2490808"/>
                <a:gd name="connsiteY4" fmla="*/ 13584 h 3803397"/>
                <a:gd name="connsiteX5" fmla="*/ 1159660 w 2490808"/>
                <a:gd name="connsiteY5" fmla="*/ 210546 h 3803397"/>
                <a:gd name="connsiteX6" fmla="*/ 867623 w 2490808"/>
                <a:gd name="connsiteY6" fmla="*/ 244504 h 3803397"/>
                <a:gd name="connsiteX7" fmla="*/ 711417 w 2490808"/>
                <a:gd name="connsiteY7" fmla="*/ 495800 h 3803397"/>
                <a:gd name="connsiteX8" fmla="*/ 670667 w 2490808"/>
                <a:gd name="connsiteY8" fmla="*/ 944058 h 3803397"/>
                <a:gd name="connsiteX9" fmla="*/ 405796 w 2490808"/>
                <a:gd name="connsiteY9" fmla="*/ 1086685 h 3803397"/>
                <a:gd name="connsiteX10" fmla="*/ 324297 w 2490808"/>
                <a:gd name="connsiteY10" fmla="*/ 1358356 h 3803397"/>
                <a:gd name="connsiteX11" fmla="*/ 236007 w 2490808"/>
                <a:gd name="connsiteY11" fmla="*/ 1738696 h 3803397"/>
                <a:gd name="connsiteX12" fmla="*/ 106967 w 2490808"/>
                <a:gd name="connsiteY12" fmla="*/ 1806614 h 3803397"/>
                <a:gd name="connsiteX13" fmla="*/ 181674 w 2490808"/>
                <a:gd name="connsiteY13" fmla="*/ 2064701 h 3803397"/>
                <a:gd name="connsiteX14" fmla="*/ 229215 w 2490808"/>
                <a:gd name="connsiteY14" fmla="*/ 2349956 h 3803397"/>
                <a:gd name="connsiteX15" fmla="*/ 59426 w 2490808"/>
                <a:gd name="connsiteY15" fmla="*/ 2608044 h 3803397"/>
                <a:gd name="connsiteX16" fmla="*/ 73009 w 2490808"/>
                <a:gd name="connsiteY16" fmla="*/ 2845756 h 3803397"/>
                <a:gd name="connsiteX17" fmla="*/ 174882 w 2490808"/>
                <a:gd name="connsiteY17" fmla="*/ 3069885 h 3803397"/>
                <a:gd name="connsiteX18" fmla="*/ 18676 w 2490808"/>
                <a:gd name="connsiteY18" fmla="*/ 3375515 h 3803397"/>
                <a:gd name="connsiteX19" fmla="*/ 11885 w 2490808"/>
                <a:gd name="connsiteY19" fmla="*/ 3572477 h 3803397"/>
                <a:gd name="connsiteX20" fmla="*/ 100175 w 2490808"/>
                <a:gd name="connsiteY20" fmla="*/ 3721896 h 3803397"/>
                <a:gd name="connsiteX21" fmla="*/ 256381 w 2490808"/>
                <a:gd name="connsiteY21" fmla="*/ 3803397 h 3803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490808" h="3803397">
                  <a:moveTo>
                    <a:pt x="2490808" y="0"/>
                  </a:moveTo>
                  <a:lnTo>
                    <a:pt x="2076522" y="6792"/>
                  </a:lnTo>
                  <a:cubicBezTo>
                    <a:pt x="1963329" y="19244"/>
                    <a:pt x="1903337" y="59995"/>
                    <a:pt x="1811651" y="74710"/>
                  </a:cubicBezTo>
                  <a:cubicBezTo>
                    <a:pt x="1719965" y="89425"/>
                    <a:pt x="1590925" y="105273"/>
                    <a:pt x="1526405" y="95085"/>
                  </a:cubicBezTo>
                  <a:cubicBezTo>
                    <a:pt x="1461885" y="84897"/>
                    <a:pt x="1485655" y="-5659"/>
                    <a:pt x="1424531" y="13584"/>
                  </a:cubicBezTo>
                  <a:cubicBezTo>
                    <a:pt x="1363407" y="32827"/>
                    <a:pt x="1252478" y="172059"/>
                    <a:pt x="1159660" y="210546"/>
                  </a:cubicBezTo>
                  <a:cubicBezTo>
                    <a:pt x="1066842" y="249033"/>
                    <a:pt x="942330" y="196962"/>
                    <a:pt x="867623" y="244504"/>
                  </a:cubicBezTo>
                  <a:cubicBezTo>
                    <a:pt x="792916" y="292046"/>
                    <a:pt x="744243" y="379208"/>
                    <a:pt x="711417" y="495800"/>
                  </a:cubicBezTo>
                  <a:cubicBezTo>
                    <a:pt x="678591" y="612392"/>
                    <a:pt x="721604" y="845577"/>
                    <a:pt x="670667" y="944058"/>
                  </a:cubicBezTo>
                  <a:cubicBezTo>
                    <a:pt x="619730" y="1042539"/>
                    <a:pt x="463524" y="1017635"/>
                    <a:pt x="405796" y="1086685"/>
                  </a:cubicBezTo>
                  <a:cubicBezTo>
                    <a:pt x="348068" y="1155735"/>
                    <a:pt x="352595" y="1249688"/>
                    <a:pt x="324297" y="1358356"/>
                  </a:cubicBezTo>
                  <a:cubicBezTo>
                    <a:pt x="295999" y="1467024"/>
                    <a:pt x="272229" y="1663986"/>
                    <a:pt x="236007" y="1738696"/>
                  </a:cubicBezTo>
                  <a:cubicBezTo>
                    <a:pt x="199785" y="1813406"/>
                    <a:pt x="116022" y="1752280"/>
                    <a:pt x="106967" y="1806614"/>
                  </a:cubicBezTo>
                  <a:cubicBezTo>
                    <a:pt x="97912" y="1860948"/>
                    <a:pt x="161299" y="1974144"/>
                    <a:pt x="181674" y="2064701"/>
                  </a:cubicBezTo>
                  <a:cubicBezTo>
                    <a:pt x="202049" y="2155258"/>
                    <a:pt x="249590" y="2259399"/>
                    <a:pt x="229215" y="2349956"/>
                  </a:cubicBezTo>
                  <a:cubicBezTo>
                    <a:pt x="208840" y="2440513"/>
                    <a:pt x="85460" y="2525411"/>
                    <a:pt x="59426" y="2608044"/>
                  </a:cubicBezTo>
                  <a:cubicBezTo>
                    <a:pt x="33392" y="2690677"/>
                    <a:pt x="53766" y="2768783"/>
                    <a:pt x="73009" y="2845756"/>
                  </a:cubicBezTo>
                  <a:cubicBezTo>
                    <a:pt x="92252" y="2922729"/>
                    <a:pt x="183937" y="2981592"/>
                    <a:pt x="174882" y="3069885"/>
                  </a:cubicBezTo>
                  <a:cubicBezTo>
                    <a:pt x="165827" y="3158178"/>
                    <a:pt x="45842" y="3291750"/>
                    <a:pt x="18676" y="3375515"/>
                  </a:cubicBezTo>
                  <a:cubicBezTo>
                    <a:pt x="-8490" y="3459280"/>
                    <a:pt x="-1698" y="3514747"/>
                    <a:pt x="11885" y="3572477"/>
                  </a:cubicBezTo>
                  <a:cubicBezTo>
                    <a:pt x="25468" y="3630207"/>
                    <a:pt x="59426" y="3683409"/>
                    <a:pt x="100175" y="3721896"/>
                  </a:cubicBezTo>
                  <a:cubicBezTo>
                    <a:pt x="140924" y="3760383"/>
                    <a:pt x="256381" y="3803397"/>
                    <a:pt x="256381" y="3803397"/>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 name="Forme libre 30"/>
            <p:cNvSpPr/>
            <p:nvPr/>
          </p:nvSpPr>
          <p:spPr>
            <a:xfrm>
              <a:off x="2648712" y="835600"/>
              <a:ext cx="1035864" cy="2229822"/>
            </a:xfrm>
            <a:custGeom>
              <a:avLst/>
              <a:gdLst>
                <a:gd name="connsiteX0" fmla="*/ 0 w 1035864"/>
                <a:gd name="connsiteY0" fmla="*/ 33748 h 2229822"/>
                <a:gd name="connsiteX1" fmla="*/ 217331 w 1035864"/>
                <a:gd name="connsiteY1" fmla="*/ 6581 h 2229822"/>
                <a:gd name="connsiteX2" fmla="*/ 475410 w 1035864"/>
                <a:gd name="connsiteY2" fmla="*/ 142416 h 2229822"/>
                <a:gd name="connsiteX3" fmla="*/ 882904 w 1035864"/>
                <a:gd name="connsiteY3" fmla="*/ 597466 h 2229822"/>
                <a:gd name="connsiteX4" fmla="*/ 1032319 w 1035864"/>
                <a:gd name="connsiteY4" fmla="*/ 909887 h 2229822"/>
                <a:gd name="connsiteX5" fmla="*/ 984778 w 1035864"/>
                <a:gd name="connsiteY5" fmla="*/ 1487189 h 2229822"/>
                <a:gd name="connsiteX6" fmla="*/ 937237 w 1035864"/>
                <a:gd name="connsiteY6" fmla="*/ 2023739 h 2229822"/>
                <a:gd name="connsiteX7" fmla="*/ 781031 w 1035864"/>
                <a:gd name="connsiteY7" fmla="*/ 2227493 h 2229822"/>
                <a:gd name="connsiteX8" fmla="*/ 502576 w 1035864"/>
                <a:gd name="connsiteY8" fmla="*/ 2132408 h 2229822"/>
                <a:gd name="connsiteX9" fmla="*/ 373537 w 1035864"/>
                <a:gd name="connsiteY9" fmla="*/ 2105241 h 222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35864" h="2229822">
                  <a:moveTo>
                    <a:pt x="0" y="33748"/>
                  </a:moveTo>
                  <a:cubicBezTo>
                    <a:pt x="69048" y="11109"/>
                    <a:pt x="138096" y="-11530"/>
                    <a:pt x="217331" y="6581"/>
                  </a:cubicBezTo>
                  <a:cubicBezTo>
                    <a:pt x="296566" y="24692"/>
                    <a:pt x="364481" y="43935"/>
                    <a:pt x="475410" y="142416"/>
                  </a:cubicBezTo>
                  <a:cubicBezTo>
                    <a:pt x="586339" y="240897"/>
                    <a:pt x="790086" y="469554"/>
                    <a:pt x="882904" y="597466"/>
                  </a:cubicBezTo>
                  <a:cubicBezTo>
                    <a:pt x="975722" y="725378"/>
                    <a:pt x="1015340" y="761600"/>
                    <a:pt x="1032319" y="909887"/>
                  </a:cubicBezTo>
                  <a:cubicBezTo>
                    <a:pt x="1049298" y="1058174"/>
                    <a:pt x="1000625" y="1301547"/>
                    <a:pt x="984778" y="1487189"/>
                  </a:cubicBezTo>
                  <a:cubicBezTo>
                    <a:pt x="968931" y="1672831"/>
                    <a:pt x="971195" y="1900355"/>
                    <a:pt x="937237" y="2023739"/>
                  </a:cubicBezTo>
                  <a:cubicBezTo>
                    <a:pt x="903279" y="2147123"/>
                    <a:pt x="853475" y="2209382"/>
                    <a:pt x="781031" y="2227493"/>
                  </a:cubicBezTo>
                  <a:cubicBezTo>
                    <a:pt x="708588" y="2245605"/>
                    <a:pt x="570492" y="2152783"/>
                    <a:pt x="502576" y="2132408"/>
                  </a:cubicBezTo>
                  <a:cubicBezTo>
                    <a:pt x="434660" y="2112033"/>
                    <a:pt x="373537" y="2105241"/>
                    <a:pt x="373537" y="210524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 name="Forme libre 31"/>
            <p:cNvSpPr/>
            <p:nvPr/>
          </p:nvSpPr>
          <p:spPr>
            <a:xfrm>
              <a:off x="2756494" y="1582099"/>
              <a:ext cx="564614" cy="292792"/>
            </a:xfrm>
            <a:custGeom>
              <a:avLst/>
              <a:gdLst>
                <a:gd name="connsiteX0" fmla="*/ 564584 w 564614"/>
                <a:gd name="connsiteY0" fmla="*/ 224515 h 292792"/>
                <a:gd name="connsiteX1" fmla="*/ 367628 w 564614"/>
                <a:gd name="connsiteY1" fmla="*/ 190556 h 292792"/>
                <a:gd name="connsiteX2" fmla="*/ 123132 w 564614"/>
                <a:gd name="connsiteY2" fmla="*/ 47928 h 292792"/>
                <a:gd name="connsiteX3" fmla="*/ 48424 w 564614"/>
                <a:gd name="connsiteY3" fmla="*/ 386 h 292792"/>
                <a:gd name="connsiteX4" fmla="*/ 883 w 564614"/>
                <a:gd name="connsiteY4" fmla="*/ 68304 h 292792"/>
                <a:gd name="connsiteX5" fmla="*/ 89174 w 564614"/>
                <a:gd name="connsiteY5" fmla="*/ 183764 h 292792"/>
                <a:gd name="connsiteX6" fmla="*/ 143506 w 564614"/>
                <a:gd name="connsiteY6" fmla="*/ 244890 h 292792"/>
                <a:gd name="connsiteX7" fmla="*/ 211422 w 564614"/>
                <a:gd name="connsiteY7" fmla="*/ 292432 h 292792"/>
                <a:gd name="connsiteX8" fmla="*/ 381211 w 564614"/>
                <a:gd name="connsiteY8" fmla="*/ 265265 h 292792"/>
                <a:gd name="connsiteX9" fmla="*/ 564584 w 564614"/>
                <a:gd name="connsiteY9" fmla="*/ 224515 h 292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64614" h="292792">
                  <a:moveTo>
                    <a:pt x="564584" y="224515"/>
                  </a:moveTo>
                  <a:cubicBezTo>
                    <a:pt x="562320" y="212064"/>
                    <a:pt x="441203" y="219987"/>
                    <a:pt x="367628" y="190556"/>
                  </a:cubicBezTo>
                  <a:cubicBezTo>
                    <a:pt x="294053" y="161125"/>
                    <a:pt x="176333" y="79623"/>
                    <a:pt x="123132" y="47928"/>
                  </a:cubicBezTo>
                  <a:cubicBezTo>
                    <a:pt x="69931" y="16233"/>
                    <a:pt x="68799" y="-3010"/>
                    <a:pt x="48424" y="386"/>
                  </a:cubicBezTo>
                  <a:cubicBezTo>
                    <a:pt x="28049" y="3782"/>
                    <a:pt x="-5909" y="37741"/>
                    <a:pt x="883" y="68304"/>
                  </a:cubicBezTo>
                  <a:cubicBezTo>
                    <a:pt x="7675" y="98867"/>
                    <a:pt x="65404" y="154333"/>
                    <a:pt x="89174" y="183764"/>
                  </a:cubicBezTo>
                  <a:cubicBezTo>
                    <a:pt x="112944" y="213195"/>
                    <a:pt x="123131" y="226779"/>
                    <a:pt x="143506" y="244890"/>
                  </a:cubicBezTo>
                  <a:cubicBezTo>
                    <a:pt x="163881" y="263001"/>
                    <a:pt x="171805" y="289036"/>
                    <a:pt x="211422" y="292432"/>
                  </a:cubicBezTo>
                  <a:cubicBezTo>
                    <a:pt x="251039" y="295828"/>
                    <a:pt x="320087" y="274321"/>
                    <a:pt x="381211" y="265265"/>
                  </a:cubicBezTo>
                  <a:cubicBezTo>
                    <a:pt x="442335" y="256209"/>
                    <a:pt x="566848" y="236966"/>
                    <a:pt x="564584" y="224515"/>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3" name="Forme libre 32"/>
            <p:cNvSpPr/>
            <p:nvPr/>
          </p:nvSpPr>
          <p:spPr>
            <a:xfrm>
              <a:off x="2601107" y="3195785"/>
              <a:ext cx="686040" cy="435704"/>
            </a:xfrm>
            <a:custGeom>
              <a:avLst/>
              <a:gdLst>
                <a:gd name="connsiteX0" fmla="*/ 61188 w 686040"/>
                <a:gd name="connsiteY0" fmla="*/ 9935 h 435704"/>
                <a:gd name="connsiteX1" fmla="*/ 64 w 686040"/>
                <a:gd name="connsiteY1" fmla="*/ 186522 h 435704"/>
                <a:gd name="connsiteX2" fmla="*/ 67980 w 686040"/>
                <a:gd name="connsiteY2" fmla="*/ 308774 h 435704"/>
                <a:gd name="connsiteX3" fmla="*/ 366809 w 686040"/>
                <a:gd name="connsiteY3" fmla="*/ 431026 h 435704"/>
                <a:gd name="connsiteX4" fmla="*/ 536598 w 686040"/>
                <a:gd name="connsiteY4" fmla="*/ 403858 h 435704"/>
                <a:gd name="connsiteX5" fmla="*/ 618097 w 686040"/>
                <a:gd name="connsiteY5" fmla="*/ 342732 h 435704"/>
                <a:gd name="connsiteX6" fmla="*/ 686013 w 686040"/>
                <a:gd name="connsiteY6" fmla="*/ 281606 h 435704"/>
                <a:gd name="connsiteX7" fmla="*/ 624889 w 686040"/>
                <a:gd name="connsiteY7" fmla="*/ 159354 h 435704"/>
                <a:gd name="connsiteX8" fmla="*/ 516224 w 686040"/>
                <a:gd name="connsiteY8" fmla="*/ 71061 h 435704"/>
                <a:gd name="connsiteX9" fmla="*/ 292102 w 686040"/>
                <a:gd name="connsiteY9" fmla="*/ 30311 h 435704"/>
                <a:gd name="connsiteX10" fmla="*/ 61188 w 686040"/>
                <a:gd name="connsiteY10" fmla="*/ 9935 h 435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6040" h="435704">
                  <a:moveTo>
                    <a:pt x="61188" y="9935"/>
                  </a:moveTo>
                  <a:cubicBezTo>
                    <a:pt x="12515" y="35970"/>
                    <a:pt x="-1068" y="136716"/>
                    <a:pt x="64" y="186522"/>
                  </a:cubicBezTo>
                  <a:cubicBezTo>
                    <a:pt x="1196" y="236328"/>
                    <a:pt x="6856" y="268023"/>
                    <a:pt x="67980" y="308774"/>
                  </a:cubicBezTo>
                  <a:cubicBezTo>
                    <a:pt x="129104" y="349525"/>
                    <a:pt x="288706" y="415179"/>
                    <a:pt x="366809" y="431026"/>
                  </a:cubicBezTo>
                  <a:cubicBezTo>
                    <a:pt x="444912" y="446873"/>
                    <a:pt x="494717" y="418574"/>
                    <a:pt x="536598" y="403858"/>
                  </a:cubicBezTo>
                  <a:cubicBezTo>
                    <a:pt x="578479" y="389142"/>
                    <a:pt x="593195" y="363107"/>
                    <a:pt x="618097" y="342732"/>
                  </a:cubicBezTo>
                  <a:cubicBezTo>
                    <a:pt x="642999" y="322357"/>
                    <a:pt x="684881" y="312169"/>
                    <a:pt x="686013" y="281606"/>
                  </a:cubicBezTo>
                  <a:cubicBezTo>
                    <a:pt x="687145" y="251043"/>
                    <a:pt x="653187" y="194445"/>
                    <a:pt x="624889" y="159354"/>
                  </a:cubicBezTo>
                  <a:cubicBezTo>
                    <a:pt x="596591" y="124263"/>
                    <a:pt x="571689" y="92568"/>
                    <a:pt x="516224" y="71061"/>
                  </a:cubicBezTo>
                  <a:cubicBezTo>
                    <a:pt x="460760" y="49554"/>
                    <a:pt x="367941" y="45026"/>
                    <a:pt x="292102" y="30311"/>
                  </a:cubicBezTo>
                  <a:cubicBezTo>
                    <a:pt x="216263" y="15596"/>
                    <a:pt x="109861" y="-16100"/>
                    <a:pt x="61188" y="9935"/>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4" name="Forme libre 33"/>
            <p:cNvSpPr/>
            <p:nvPr/>
          </p:nvSpPr>
          <p:spPr>
            <a:xfrm>
              <a:off x="2051054" y="536551"/>
              <a:ext cx="2307447" cy="3810188"/>
            </a:xfrm>
            <a:custGeom>
              <a:avLst/>
              <a:gdLst>
                <a:gd name="connsiteX0" fmla="*/ 2125762 w 2307447"/>
                <a:gd name="connsiteY0" fmla="*/ 0 h 3810188"/>
                <a:gd name="connsiteX1" fmla="*/ 2288759 w 2307447"/>
                <a:gd name="connsiteY1" fmla="*/ 618052 h 3810188"/>
                <a:gd name="connsiteX2" fmla="*/ 2295551 w 2307447"/>
                <a:gd name="connsiteY2" fmla="*/ 971224 h 3810188"/>
                <a:gd name="connsiteX3" fmla="*/ 2214052 w 2307447"/>
                <a:gd name="connsiteY3" fmla="*/ 1297230 h 3810188"/>
                <a:gd name="connsiteX4" fmla="*/ 2118970 w 2307447"/>
                <a:gd name="connsiteY4" fmla="*/ 1494191 h 3810188"/>
                <a:gd name="connsiteX5" fmla="*/ 1983139 w 2307447"/>
                <a:gd name="connsiteY5" fmla="*/ 1494191 h 3810188"/>
                <a:gd name="connsiteX6" fmla="*/ 2078221 w 2307447"/>
                <a:gd name="connsiteY6" fmla="*/ 1521358 h 3810188"/>
                <a:gd name="connsiteX7" fmla="*/ 2139345 w 2307447"/>
                <a:gd name="connsiteY7" fmla="*/ 1711528 h 3810188"/>
                <a:gd name="connsiteX8" fmla="*/ 2139345 w 2307447"/>
                <a:gd name="connsiteY8" fmla="*/ 2112243 h 3810188"/>
                <a:gd name="connsiteX9" fmla="*/ 1996722 w 2307447"/>
                <a:gd name="connsiteY9" fmla="*/ 2512958 h 3810188"/>
                <a:gd name="connsiteX10" fmla="*/ 1711476 w 2307447"/>
                <a:gd name="connsiteY10" fmla="*/ 2981591 h 3810188"/>
                <a:gd name="connsiteX11" fmla="*/ 1480562 w 2307447"/>
                <a:gd name="connsiteY11" fmla="*/ 3260054 h 3810188"/>
                <a:gd name="connsiteX12" fmla="*/ 1188525 w 2307447"/>
                <a:gd name="connsiteY12" fmla="*/ 3355139 h 3810188"/>
                <a:gd name="connsiteX13" fmla="*/ 706323 w 2307447"/>
                <a:gd name="connsiteY13" fmla="*/ 3389098 h 3810188"/>
                <a:gd name="connsiteX14" fmla="*/ 176581 w 2307447"/>
                <a:gd name="connsiteY14" fmla="*/ 3660769 h 3810188"/>
                <a:gd name="connsiteX15" fmla="*/ 0 w 2307447"/>
                <a:gd name="connsiteY15" fmla="*/ 3810188 h 3810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07447" h="3810188">
                  <a:moveTo>
                    <a:pt x="2125762" y="0"/>
                  </a:moveTo>
                  <a:cubicBezTo>
                    <a:pt x="2193111" y="228090"/>
                    <a:pt x="2260461" y="456181"/>
                    <a:pt x="2288759" y="618052"/>
                  </a:cubicBezTo>
                  <a:cubicBezTo>
                    <a:pt x="2317057" y="779923"/>
                    <a:pt x="2308002" y="858028"/>
                    <a:pt x="2295551" y="971224"/>
                  </a:cubicBezTo>
                  <a:cubicBezTo>
                    <a:pt x="2283100" y="1084420"/>
                    <a:pt x="2243482" y="1210069"/>
                    <a:pt x="2214052" y="1297230"/>
                  </a:cubicBezTo>
                  <a:cubicBezTo>
                    <a:pt x="2184622" y="1384391"/>
                    <a:pt x="2157456" y="1461364"/>
                    <a:pt x="2118970" y="1494191"/>
                  </a:cubicBezTo>
                  <a:cubicBezTo>
                    <a:pt x="2080484" y="1527018"/>
                    <a:pt x="1989930" y="1489663"/>
                    <a:pt x="1983139" y="1494191"/>
                  </a:cubicBezTo>
                  <a:cubicBezTo>
                    <a:pt x="1976347" y="1498719"/>
                    <a:pt x="2052187" y="1485135"/>
                    <a:pt x="2078221" y="1521358"/>
                  </a:cubicBezTo>
                  <a:cubicBezTo>
                    <a:pt x="2104255" y="1557581"/>
                    <a:pt x="2129158" y="1613047"/>
                    <a:pt x="2139345" y="1711528"/>
                  </a:cubicBezTo>
                  <a:cubicBezTo>
                    <a:pt x="2149532" y="1810009"/>
                    <a:pt x="2163116" y="1978671"/>
                    <a:pt x="2139345" y="2112243"/>
                  </a:cubicBezTo>
                  <a:cubicBezTo>
                    <a:pt x="2115574" y="2245815"/>
                    <a:pt x="2068033" y="2368067"/>
                    <a:pt x="1996722" y="2512958"/>
                  </a:cubicBezTo>
                  <a:cubicBezTo>
                    <a:pt x="1925411" y="2657849"/>
                    <a:pt x="1797503" y="2857075"/>
                    <a:pt x="1711476" y="2981591"/>
                  </a:cubicBezTo>
                  <a:cubicBezTo>
                    <a:pt x="1625449" y="3106107"/>
                    <a:pt x="1567720" y="3197796"/>
                    <a:pt x="1480562" y="3260054"/>
                  </a:cubicBezTo>
                  <a:cubicBezTo>
                    <a:pt x="1393403" y="3322312"/>
                    <a:pt x="1317565" y="3333632"/>
                    <a:pt x="1188525" y="3355139"/>
                  </a:cubicBezTo>
                  <a:cubicBezTo>
                    <a:pt x="1059485" y="3376646"/>
                    <a:pt x="874980" y="3338160"/>
                    <a:pt x="706323" y="3389098"/>
                  </a:cubicBezTo>
                  <a:cubicBezTo>
                    <a:pt x="537666" y="3440036"/>
                    <a:pt x="294301" y="3590587"/>
                    <a:pt x="176581" y="3660769"/>
                  </a:cubicBezTo>
                  <a:cubicBezTo>
                    <a:pt x="58861" y="3730951"/>
                    <a:pt x="0" y="3810188"/>
                    <a:pt x="0" y="381018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 name="Forme libre 34"/>
            <p:cNvSpPr/>
            <p:nvPr/>
          </p:nvSpPr>
          <p:spPr>
            <a:xfrm>
              <a:off x="4360188" y="1412604"/>
              <a:ext cx="2064637" cy="726807"/>
            </a:xfrm>
            <a:custGeom>
              <a:avLst/>
              <a:gdLst>
                <a:gd name="connsiteX0" fmla="*/ 2064637 w 2064637"/>
                <a:gd name="connsiteY0" fmla="*/ 726807 h 726807"/>
                <a:gd name="connsiteX1" fmla="*/ 1928806 w 2064637"/>
                <a:gd name="connsiteY1" fmla="*/ 455136 h 726807"/>
                <a:gd name="connsiteX2" fmla="*/ 1528103 w 2064637"/>
                <a:gd name="connsiteY2" fmla="*/ 68004 h 726807"/>
                <a:gd name="connsiteX3" fmla="*/ 1066276 w 2064637"/>
                <a:gd name="connsiteY3" fmla="*/ 86 h 726807"/>
                <a:gd name="connsiteX4" fmla="*/ 556909 w 2064637"/>
                <a:gd name="connsiteY4" fmla="*/ 54421 h 726807"/>
                <a:gd name="connsiteX5" fmla="*/ 230913 w 2064637"/>
                <a:gd name="connsiteY5" fmla="*/ 81588 h 726807"/>
                <a:gd name="connsiteX6" fmla="*/ 0 w 2064637"/>
                <a:gd name="connsiteY6" fmla="*/ 54421 h 726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4637" h="726807">
                  <a:moveTo>
                    <a:pt x="2064637" y="726807"/>
                  </a:moveTo>
                  <a:cubicBezTo>
                    <a:pt x="2041432" y="645871"/>
                    <a:pt x="2018228" y="564936"/>
                    <a:pt x="1928806" y="455136"/>
                  </a:cubicBezTo>
                  <a:cubicBezTo>
                    <a:pt x="1839384" y="345335"/>
                    <a:pt x="1671858" y="143846"/>
                    <a:pt x="1528103" y="68004"/>
                  </a:cubicBezTo>
                  <a:cubicBezTo>
                    <a:pt x="1384348" y="-7838"/>
                    <a:pt x="1228142" y="2350"/>
                    <a:pt x="1066276" y="86"/>
                  </a:cubicBezTo>
                  <a:cubicBezTo>
                    <a:pt x="904410" y="-2178"/>
                    <a:pt x="696136" y="40837"/>
                    <a:pt x="556909" y="54421"/>
                  </a:cubicBezTo>
                  <a:cubicBezTo>
                    <a:pt x="417682" y="68005"/>
                    <a:pt x="323731" y="81588"/>
                    <a:pt x="230913" y="81588"/>
                  </a:cubicBezTo>
                  <a:cubicBezTo>
                    <a:pt x="138095" y="81588"/>
                    <a:pt x="0" y="54421"/>
                    <a:pt x="0" y="5442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 name="Forme libre 35"/>
            <p:cNvSpPr/>
            <p:nvPr/>
          </p:nvSpPr>
          <p:spPr>
            <a:xfrm>
              <a:off x="4595677" y="1983200"/>
              <a:ext cx="647415" cy="2260685"/>
            </a:xfrm>
            <a:custGeom>
              <a:avLst/>
              <a:gdLst>
                <a:gd name="connsiteX0" fmla="*/ 620249 w 647415"/>
                <a:gd name="connsiteY0" fmla="*/ 0 h 2260685"/>
                <a:gd name="connsiteX1" fmla="*/ 314628 w 647415"/>
                <a:gd name="connsiteY1" fmla="*/ 190170 h 2260685"/>
                <a:gd name="connsiteX2" fmla="*/ 144839 w 647415"/>
                <a:gd name="connsiteY2" fmla="*/ 346381 h 2260685"/>
                <a:gd name="connsiteX3" fmla="*/ 56548 w 647415"/>
                <a:gd name="connsiteY3" fmla="*/ 550134 h 2260685"/>
                <a:gd name="connsiteX4" fmla="*/ 2216 w 647415"/>
                <a:gd name="connsiteY4" fmla="*/ 1202145 h 2260685"/>
                <a:gd name="connsiteX5" fmla="*/ 131256 w 647415"/>
                <a:gd name="connsiteY5" fmla="*/ 1969616 h 2260685"/>
                <a:gd name="connsiteX6" fmla="*/ 267087 w 647415"/>
                <a:gd name="connsiteY6" fmla="*/ 2254871 h 2260685"/>
                <a:gd name="connsiteX7" fmla="*/ 389335 w 647415"/>
                <a:gd name="connsiteY7" fmla="*/ 2146202 h 2260685"/>
                <a:gd name="connsiteX8" fmla="*/ 511584 w 647415"/>
                <a:gd name="connsiteY8" fmla="*/ 1962824 h 2260685"/>
                <a:gd name="connsiteX9" fmla="*/ 647415 w 647415"/>
                <a:gd name="connsiteY9" fmla="*/ 1779446 h 226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7415" h="2260685">
                  <a:moveTo>
                    <a:pt x="620249" y="0"/>
                  </a:moveTo>
                  <a:cubicBezTo>
                    <a:pt x="507056" y="66220"/>
                    <a:pt x="393863" y="132440"/>
                    <a:pt x="314628" y="190170"/>
                  </a:cubicBezTo>
                  <a:cubicBezTo>
                    <a:pt x="235393" y="247900"/>
                    <a:pt x="187852" y="286387"/>
                    <a:pt x="144839" y="346381"/>
                  </a:cubicBezTo>
                  <a:cubicBezTo>
                    <a:pt x="101826" y="406375"/>
                    <a:pt x="80318" y="407507"/>
                    <a:pt x="56548" y="550134"/>
                  </a:cubicBezTo>
                  <a:cubicBezTo>
                    <a:pt x="32778" y="692761"/>
                    <a:pt x="-10235" y="965565"/>
                    <a:pt x="2216" y="1202145"/>
                  </a:cubicBezTo>
                  <a:cubicBezTo>
                    <a:pt x="14667" y="1438725"/>
                    <a:pt x="87111" y="1794162"/>
                    <a:pt x="131256" y="1969616"/>
                  </a:cubicBezTo>
                  <a:cubicBezTo>
                    <a:pt x="175401" y="2145070"/>
                    <a:pt x="224074" y="2225440"/>
                    <a:pt x="267087" y="2254871"/>
                  </a:cubicBezTo>
                  <a:cubicBezTo>
                    <a:pt x="310100" y="2284302"/>
                    <a:pt x="348585" y="2194877"/>
                    <a:pt x="389335" y="2146202"/>
                  </a:cubicBezTo>
                  <a:cubicBezTo>
                    <a:pt x="430084" y="2097528"/>
                    <a:pt x="468571" y="2023950"/>
                    <a:pt x="511584" y="1962824"/>
                  </a:cubicBezTo>
                  <a:cubicBezTo>
                    <a:pt x="554597" y="1901698"/>
                    <a:pt x="647415" y="1779446"/>
                    <a:pt x="647415" y="177944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 name="Forme libre 36"/>
            <p:cNvSpPr/>
            <p:nvPr/>
          </p:nvSpPr>
          <p:spPr>
            <a:xfrm>
              <a:off x="4883139" y="4238071"/>
              <a:ext cx="767447" cy="230140"/>
            </a:xfrm>
            <a:custGeom>
              <a:avLst/>
              <a:gdLst>
                <a:gd name="connsiteX0" fmla="*/ 0 w 767447"/>
                <a:gd name="connsiteY0" fmla="*/ 6792 h 230140"/>
                <a:gd name="connsiteX1" fmla="*/ 88290 w 767447"/>
                <a:gd name="connsiteY1" fmla="*/ 224129 h 230140"/>
                <a:gd name="connsiteX2" fmla="*/ 359953 w 767447"/>
                <a:gd name="connsiteY2" fmla="*/ 163003 h 230140"/>
                <a:gd name="connsiteX3" fmla="*/ 597658 w 767447"/>
                <a:gd name="connsiteY3" fmla="*/ 95085 h 230140"/>
                <a:gd name="connsiteX4" fmla="*/ 767447 w 767447"/>
                <a:gd name="connsiteY4" fmla="*/ 0 h 230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47" h="230140">
                  <a:moveTo>
                    <a:pt x="0" y="6792"/>
                  </a:moveTo>
                  <a:cubicBezTo>
                    <a:pt x="14149" y="102443"/>
                    <a:pt x="28298" y="198094"/>
                    <a:pt x="88290" y="224129"/>
                  </a:cubicBezTo>
                  <a:cubicBezTo>
                    <a:pt x="148282" y="250164"/>
                    <a:pt x="275058" y="184510"/>
                    <a:pt x="359953" y="163003"/>
                  </a:cubicBezTo>
                  <a:cubicBezTo>
                    <a:pt x="444848" y="141496"/>
                    <a:pt x="529742" y="122252"/>
                    <a:pt x="597658" y="95085"/>
                  </a:cubicBezTo>
                  <a:cubicBezTo>
                    <a:pt x="665574" y="67918"/>
                    <a:pt x="767447" y="0"/>
                    <a:pt x="767447"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 name="Forme libre 37"/>
            <p:cNvSpPr/>
            <p:nvPr/>
          </p:nvSpPr>
          <p:spPr>
            <a:xfrm>
              <a:off x="4951054" y="4455408"/>
              <a:ext cx="638408" cy="220215"/>
            </a:xfrm>
            <a:custGeom>
              <a:avLst/>
              <a:gdLst>
                <a:gd name="connsiteX0" fmla="*/ 0 w 638408"/>
                <a:gd name="connsiteY0" fmla="*/ 0 h 220215"/>
                <a:gd name="connsiteX1" fmla="*/ 108666 w 638408"/>
                <a:gd name="connsiteY1" fmla="*/ 203753 h 220215"/>
                <a:gd name="connsiteX2" fmla="*/ 346371 w 638408"/>
                <a:gd name="connsiteY2" fmla="*/ 196961 h 220215"/>
                <a:gd name="connsiteX3" fmla="*/ 638408 w 638408"/>
                <a:gd name="connsiteY3" fmla="*/ 108668 h 220215"/>
              </a:gdLst>
              <a:ahLst/>
              <a:cxnLst>
                <a:cxn ang="0">
                  <a:pos x="connsiteX0" y="connsiteY0"/>
                </a:cxn>
                <a:cxn ang="0">
                  <a:pos x="connsiteX1" y="connsiteY1"/>
                </a:cxn>
                <a:cxn ang="0">
                  <a:pos x="connsiteX2" y="connsiteY2"/>
                </a:cxn>
                <a:cxn ang="0">
                  <a:pos x="connsiteX3" y="connsiteY3"/>
                </a:cxn>
              </a:cxnLst>
              <a:rect l="l" t="t" r="r" b="b"/>
              <a:pathLst>
                <a:path w="638408" h="220215">
                  <a:moveTo>
                    <a:pt x="0" y="0"/>
                  </a:moveTo>
                  <a:cubicBezTo>
                    <a:pt x="25469" y="85463"/>
                    <a:pt x="50938" y="170926"/>
                    <a:pt x="108666" y="203753"/>
                  </a:cubicBezTo>
                  <a:cubicBezTo>
                    <a:pt x="166395" y="236580"/>
                    <a:pt x="258081" y="212808"/>
                    <a:pt x="346371" y="196961"/>
                  </a:cubicBezTo>
                  <a:cubicBezTo>
                    <a:pt x="434661" y="181114"/>
                    <a:pt x="638408" y="108668"/>
                    <a:pt x="638408" y="10866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 name="Forme libre 38"/>
            <p:cNvSpPr/>
            <p:nvPr/>
          </p:nvSpPr>
          <p:spPr>
            <a:xfrm>
              <a:off x="4047854" y="3063093"/>
              <a:ext cx="278376" cy="165415"/>
            </a:xfrm>
            <a:custGeom>
              <a:avLst/>
              <a:gdLst>
                <a:gd name="connsiteX0" fmla="*/ 6713 w 278376"/>
                <a:gd name="connsiteY0" fmla="*/ 0 h 165415"/>
                <a:gd name="connsiteX1" fmla="*/ 27088 w 278376"/>
                <a:gd name="connsiteY1" fmla="*/ 163003 h 165415"/>
                <a:gd name="connsiteX2" fmla="*/ 224044 w 278376"/>
                <a:gd name="connsiteY2" fmla="*/ 95085 h 165415"/>
                <a:gd name="connsiteX3" fmla="*/ 278376 w 278376"/>
                <a:gd name="connsiteY3" fmla="*/ 61126 h 165415"/>
              </a:gdLst>
              <a:ahLst/>
              <a:cxnLst>
                <a:cxn ang="0">
                  <a:pos x="connsiteX0" y="connsiteY0"/>
                </a:cxn>
                <a:cxn ang="0">
                  <a:pos x="connsiteX1" y="connsiteY1"/>
                </a:cxn>
                <a:cxn ang="0">
                  <a:pos x="connsiteX2" y="connsiteY2"/>
                </a:cxn>
                <a:cxn ang="0">
                  <a:pos x="connsiteX3" y="connsiteY3"/>
                </a:cxn>
              </a:cxnLst>
              <a:rect l="l" t="t" r="r" b="b"/>
              <a:pathLst>
                <a:path w="278376" h="165415">
                  <a:moveTo>
                    <a:pt x="6713" y="0"/>
                  </a:moveTo>
                  <a:cubicBezTo>
                    <a:pt x="-1211" y="73578"/>
                    <a:pt x="-9134" y="147156"/>
                    <a:pt x="27088" y="163003"/>
                  </a:cubicBezTo>
                  <a:cubicBezTo>
                    <a:pt x="63310" y="178850"/>
                    <a:pt x="182163" y="112064"/>
                    <a:pt x="224044" y="95085"/>
                  </a:cubicBezTo>
                  <a:cubicBezTo>
                    <a:pt x="265925" y="78106"/>
                    <a:pt x="278376" y="61126"/>
                    <a:pt x="278376" y="61126"/>
                  </a:cubicBezTo>
                </a:path>
              </a:pathLst>
            </a:custGeom>
            <a:ln w="5715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 name="Forme libre 39"/>
            <p:cNvSpPr/>
            <p:nvPr/>
          </p:nvSpPr>
          <p:spPr>
            <a:xfrm>
              <a:off x="4065374" y="3219304"/>
              <a:ext cx="2542824" cy="2093021"/>
            </a:xfrm>
            <a:custGeom>
              <a:avLst/>
              <a:gdLst>
                <a:gd name="connsiteX0" fmla="*/ 2776 w 2542824"/>
                <a:gd name="connsiteY0" fmla="*/ 0 h 2093021"/>
                <a:gd name="connsiteX1" fmla="*/ 23151 w 2542824"/>
                <a:gd name="connsiteY1" fmla="*/ 258087 h 2093021"/>
                <a:gd name="connsiteX2" fmla="*/ 172566 w 2542824"/>
                <a:gd name="connsiteY2" fmla="*/ 584093 h 2093021"/>
                <a:gd name="connsiteX3" fmla="*/ 430645 w 2542824"/>
                <a:gd name="connsiteY3" fmla="*/ 1011975 h 2093021"/>
                <a:gd name="connsiteX4" fmla="*/ 668350 w 2542824"/>
                <a:gd name="connsiteY4" fmla="*/ 1242896 h 2093021"/>
                <a:gd name="connsiteX5" fmla="*/ 885680 w 2542824"/>
                <a:gd name="connsiteY5" fmla="*/ 1426274 h 2093021"/>
                <a:gd name="connsiteX6" fmla="*/ 1041887 w 2542824"/>
                <a:gd name="connsiteY6" fmla="*/ 1745487 h 2093021"/>
                <a:gd name="connsiteX7" fmla="*/ 1218467 w 2542824"/>
                <a:gd name="connsiteY7" fmla="*/ 2003575 h 2093021"/>
                <a:gd name="connsiteX8" fmla="*/ 1469756 w 2542824"/>
                <a:gd name="connsiteY8" fmla="*/ 2091868 h 2093021"/>
                <a:gd name="connsiteX9" fmla="*/ 1870458 w 2542824"/>
                <a:gd name="connsiteY9" fmla="*/ 2037534 h 2093021"/>
                <a:gd name="connsiteX10" fmla="*/ 2210037 w 2542824"/>
                <a:gd name="connsiteY10" fmla="*/ 1820197 h 2093021"/>
                <a:gd name="connsiteX11" fmla="*/ 2542824 w 2542824"/>
                <a:gd name="connsiteY11" fmla="*/ 1480608 h 2093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42824" h="2093021">
                  <a:moveTo>
                    <a:pt x="2776" y="0"/>
                  </a:moveTo>
                  <a:cubicBezTo>
                    <a:pt x="-1186" y="80369"/>
                    <a:pt x="-5147" y="160738"/>
                    <a:pt x="23151" y="258087"/>
                  </a:cubicBezTo>
                  <a:cubicBezTo>
                    <a:pt x="51449" y="355436"/>
                    <a:pt x="104650" y="458445"/>
                    <a:pt x="172566" y="584093"/>
                  </a:cubicBezTo>
                  <a:cubicBezTo>
                    <a:pt x="240482" y="709741"/>
                    <a:pt x="348014" y="902174"/>
                    <a:pt x="430645" y="1011975"/>
                  </a:cubicBezTo>
                  <a:cubicBezTo>
                    <a:pt x="513276" y="1121776"/>
                    <a:pt x="592511" y="1173846"/>
                    <a:pt x="668350" y="1242896"/>
                  </a:cubicBezTo>
                  <a:cubicBezTo>
                    <a:pt x="744189" y="1311946"/>
                    <a:pt x="823424" y="1342509"/>
                    <a:pt x="885680" y="1426274"/>
                  </a:cubicBezTo>
                  <a:cubicBezTo>
                    <a:pt x="947936" y="1510039"/>
                    <a:pt x="986423" y="1649270"/>
                    <a:pt x="1041887" y="1745487"/>
                  </a:cubicBezTo>
                  <a:cubicBezTo>
                    <a:pt x="1097352" y="1841704"/>
                    <a:pt x="1147156" y="1945845"/>
                    <a:pt x="1218467" y="2003575"/>
                  </a:cubicBezTo>
                  <a:cubicBezTo>
                    <a:pt x="1289779" y="2061305"/>
                    <a:pt x="1361091" y="2086208"/>
                    <a:pt x="1469756" y="2091868"/>
                  </a:cubicBezTo>
                  <a:cubicBezTo>
                    <a:pt x="1578421" y="2097528"/>
                    <a:pt x="1747078" y="2082812"/>
                    <a:pt x="1870458" y="2037534"/>
                  </a:cubicBezTo>
                  <a:cubicBezTo>
                    <a:pt x="1993838" y="1992256"/>
                    <a:pt x="2097976" y="1913018"/>
                    <a:pt x="2210037" y="1820197"/>
                  </a:cubicBezTo>
                  <a:cubicBezTo>
                    <a:pt x="2322098" y="1727376"/>
                    <a:pt x="2432461" y="1603992"/>
                    <a:pt x="2542824" y="148060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1" name="Forme libre 40"/>
            <p:cNvSpPr/>
            <p:nvPr/>
          </p:nvSpPr>
          <p:spPr>
            <a:xfrm>
              <a:off x="4951042" y="2398733"/>
              <a:ext cx="550380" cy="353520"/>
            </a:xfrm>
            <a:custGeom>
              <a:avLst/>
              <a:gdLst>
                <a:gd name="connsiteX0" fmla="*/ 12 w 550380"/>
                <a:gd name="connsiteY0" fmla="*/ 345146 h 353520"/>
                <a:gd name="connsiteX1" fmla="*/ 135844 w 550380"/>
                <a:gd name="connsiteY1" fmla="*/ 216102 h 353520"/>
                <a:gd name="connsiteX2" fmla="*/ 353174 w 550380"/>
                <a:gd name="connsiteY2" fmla="*/ 121017 h 353520"/>
                <a:gd name="connsiteX3" fmla="*/ 489006 w 550380"/>
                <a:gd name="connsiteY3" fmla="*/ 5557 h 353520"/>
                <a:gd name="connsiteX4" fmla="*/ 550130 w 550380"/>
                <a:gd name="connsiteY4" fmla="*/ 39516 h 353520"/>
                <a:gd name="connsiteX5" fmla="*/ 468631 w 550380"/>
                <a:gd name="connsiteY5" fmla="*/ 222894 h 353520"/>
                <a:gd name="connsiteX6" fmla="*/ 292050 w 550380"/>
                <a:gd name="connsiteY6" fmla="*/ 311187 h 353520"/>
                <a:gd name="connsiteX7" fmla="*/ 142635 w 550380"/>
                <a:gd name="connsiteY7" fmla="*/ 338354 h 353520"/>
                <a:gd name="connsiteX8" fmla="*/ 12 w 550380"/>
                <a:gd name="connsiteY8" fmla="*/ 345146 h 353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0380" h="353520">
                  <a:moveTo>
                    <a:pt x="12" y="345146"/>
                  </a:moveTo>
                  <a:cubicBezTo>
                    <a:pt x="-1120" y="324771"/>
                    <a:pt x="76984" y="253457"/>
                    <a:pt x="135844" y="216102"/>
                  </a:cubicBezTo>
                  <a:cubicBezTo>
                    <a:pt x="194704" y="178747"/>
                    <a:pt x="294314" y="156108"/>
                    <a:pt x="353174" y="121017"/>
                  </a:cubicBezTo>
                  <a:cubicBezTo>
                    <a:pt x="412034" y="85926"/>
                    <a:pt x="456180" y="19141"/>
                    <a:pt x="489006" y="5557"/>
                  </a:cubicBezTo>
                  <a:cubicBezTo>
                    <a:pt x="521832" y="-8027"/>
                    <a:pt x="553526" y="3293"/>
                    <a:pt x="550130" y="39516"/>
                  </a:cubicBezTo>
                  <a:cubicBezTo>
                    <a:pt x="546734" y="75739"/>
                    <a:pt x="511644" y="177615"/>
                    <a:pt x="468631" y="222894"/>
                  </a:cubicBezTo>
                  <a:cubicBezTo>
                    <a:pt x="425618" y="268173"/>
                    <a:pt x="346383" y="291944"/>
                    <a:pt x="292050" y="311187"/>
                  </a:cubicBezTo>
                  <a:cubicBezTo>
                    <a:pt x="237717" y="330430"/>
                    <a:pt x="191308" y="333826"/>
                    <a:pt x="142635" y="338354"/>
                  </a:cubicBezTo>
                  <a:cubicBezTo>
                    <a:pt x="93962" y="342882"/>
                    <a:pt x="1144" y="365521"/>
                    <a:pt x="12" y="345146"/>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2" name="Forme libre 41"/>
            <p:cNvSpPr/>
            <p:nvPr/>
          </p:nvSpPr>
          <p:spPr>
            <a:xfrm>
              <a:off x="1826932" y="4339948"/>
              <a:ext cx="251288" cy="380339"/>
            </a:xfrm>
            <a:custGeom>
              <a:avLst/>
              <a:gdLst>
                <a:gd name="connsiteX0" fmla="*/ 251288 w 251288"/>
                <a:gd name="connsiteY0" fmla="*/ 0 h 380339"/>
                <a:gd name="connsiteX1" fmla="*/ 129040 w 251288"/>
                <a:gd name="connsiteY1" fmla="*/ 122252 h 380339"/>
                <a:gd name="connsiteX2" fmla="*/ 0 w 251288"/>
                <a:gd name="connsiteY2" fmla="*/ 380339 h 380339"/>
              </a:gdLst>
              <a:ahLst/>
              <a:cxnLst>
                <a:cxn ang="0">
                  <a:pos x="connsiteX0" y="connsiteY0"/>
                </a:cxn>
                <a:cxn ang="0">
                  <a:pos x="connsiteX1" y="connsiteY1"/>
                </a:cxn>
                <a:cxn ang="0">
                  <a:pos x="connsiteX2" y="connsiteY2"/>
                </a:cxn>
              </a:cxnLst>
              <a:rect l="l" t="t" r="r" b="b"/>
              <a:pathLst>
                <a:path w="251288" h="380339">
                  <a:moveTo>
                    <a:pt x="251288" y="0"/>
                  </a:moveTo>
                  <a:cubicBezTo>
                    <a:pt x="211104" y="29431"/>
                    <a:pt x="170921" y="58862"/>
                    <a:pt x="129040" y="122252"/>
                  </a:cubicBezTo>
                  <a:cubicBezTo>
                    <a:pt x="87159" y="185642"/>
                    <a:pt x="0" y="380339"/>
                    <a:pt x="0" y="38033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3" name="Forme libre 42"/>
            <p:cNvSpPr/>
            <p:nvPr/>
          </p:nvSpPr>
          <p:spPr>
            <a:xfrm>
              <a:off x="3409368" y="3864523"/>
              <a:ext cx="939916" cy="1942449"/>
            </a:xfrm>
            <a:custGeom>
              <a:avLst/>
              <a:gdLst>
                <a:gd name="connsiteX0" fmla="*/ 0 w 939916"/>
                <a:gd name="connsiteY0" fmla="*/ 0 h 1942449"/>
                <a:gd name="connsiteX1" fmla="*/ 292038 w 939916"/>
                <a:gd name="connsiteY1" fmla="*/ 101877 h 1942449"/>
                <a:gd name="connsiteX2" fmla="*/ 611241 w 939916"/>
                <a:gd name="connsiteY2" fmla="*/ 319214 h 1942449"/>
                <a:gd name="connsiteX3" fmla="*/ 869321 w 939916"/>
                <a:gd name="connsiteY3" fmla="*/ 692761 h 1942449"/>
                <a:gd name="connsiteX4" fmla="*/ 937237 w 939916"/>
                <a:gd name="connsiteY4" fmla="*/ 1134227 h 1942449"/>
                <a:gd name="connsiteX5" fmla="*/ 801405 w 939916"/>
                <a:gd name="connsiteY5" fmla="*/ 1399107 h 1942449"/>
                <a:gd name="connsiteX6" fmla="*/ 509368 w 939916"/>
                <a:gd name="connsiteY6" fmla="*/ 1426274 h 1942449"/>
                <a:gd name="connsiteX7" fmla="*/ 407494 w 939916"/>
                <a:gd name="connsiteY7" fmla="*/ 1602860 h 1942449"/>
                <a:gd name="connsiteX8" fmla="*/ 488993 w 939916"/>
                <a:gd name="connsiteY8" fmla="*/ 1793030 h 1942449"/>
                <a:gd name="connsiteX9" fmla="*/ 441452 w 939916"/>
                <a:gd name="connsiteY9" fmla="*/ 1942449 h 1942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9916" h="1942449">
                  <a:moveTo>
                    <a:pt x="0" y="0"/>
                  </a:moveTo>
                  <a:cubicBezTo>
                    <a:pt x="95082" y="24337"/>
                    <a:pt x="190165" y="48675"/>
                    <a:pt x="292038" y="101877"/>
                  </a:cubicBezTo>
                  <a:cubicBezTo>
                    <a:pt x="393911" y="155079"/>
                    <a:pt x="515027" y="220733"/>
                    <a:pt x="611241" y="319214"/>
                  </a:cubicBezTo>
                  <a:cubicBezTo>
                    <a:pt x="707455" y="417695"/>
                    <a:pt x="814988" y="556926"/>
                    <a:pt x="869321" y="692761"/>
                  </a:cubicBezTo>
                  <a:cubicBezTo>
                    <a:pt x="923654" y="828596"/>
                    <a:pt x="948556" y="1016503"/>
                    <a:pt x="937237" y="1134227"/>
                  </a:cubicBezTo>
                  <a:cubicBezTo>
                    <a:pt x="925918" y="1251951"/>
                    <a:pt x="872716" y="1350433"/>
                    <a:pt x="801405" y="1399107"/>
                  </a:cubicBezTo>
                  <a:cubicBezTo>
                    <a:pt x="730094" y="1447781"/>
                    <a:pt x="575020" y="1392315"/>
                    <a:pt x="509368" y="1426274"/>
                  </a:cubicBezTo>
                  <a:cubicBezTo>
                    <a:pt x="443716" y="1460233"/>
                    <a:pt x="410890" y="1541734"/>
                    <a:pt x="407494" y="1602860"/>
                  </a:cubicBezTo>
                  <a:cubicBezTo>
                    <a:pt x="404098" y="1663986"/>
                    <a:pt x="483333" y="1736432"/>
                    <a:pt x="488993" y="1793030"/>
                  </a:cubicBezTo>
                  <a:cubicBezTo>
                    <a:pt x="494653" y="1849628"/>
                    <a:pt x="468052" y="1896038"/>
                    <a:pt x="441452" y="194244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a:off x="2499298" y="5256838"/>
              <a:ext cx="1834032" cy="1298273"/>
            </a:xfrm>
            <a:custGeom>
              <a:avLst/>
              <a:gdLst>
                <a:gd name="connsiteX0" fmla="*/ 1725059 w 1834032"/>
                <a:gd name="connsiteY0" fmla="*/ 0 h 1298273"/>
                <a:gd name="connsiteX1" fmla="*/ 1752225 w 1834032"/>
                <a:gd name="connsiteY1" fmla="*/ 210545 h 1298273"/>
                <a:gd name="connsiteX2" fmla="*/ 1833724 w 1834032"/>
                <a:gd name="connsiteY2" fmla="*/ 434674 h 1298273"/>
                <a:gd name="connsiteX3" fmla="*/ 1772600 w 1834032"/>
                <a:gd name="connsiteY3" fmla="*/ 706345 h 1298273"/>
                <a:gd name="connsiteX4" fmla="*/ 1596019 w 1834032"/>
                <a:gd name="connsiteY4" fmla="*/ 978016 h 1298273"/>
                <a:gd name="connsiteX5" fmla="*/ 1174941 w 1834032"/>
                <a:gd name="connsiteY5" fmla="*/ 1249687 h 1298273"/>
                <a:gd name="connsiteX6" fmla="*/ 998361 w 1834032"/>
                <a:gd name="connsiteY6" fmla="*/ 1297230 h 1298273"/>
                <a:gd name="connsiteX7" fmla="*/ 713115 w 1834032"/>
                <a:gd name="connsiteY7" fmla="*/ 1236104 h 1298273"/>
                <a:gd name="connsiteX8" fmla="*/ 278454 w 1834032"/>
                <a:gd name="connsiteY8" fmla="*/ 1127435 h 1298273"/>
                <a:gd name="connsiteX9" fmla="*/ 54332 w 1834032"/>
                <a:gd name="connsiteY9" fmla="*/ 1018767 h 1298273"/>
                <a:gd name="connsiteX10" fmla="*/ 0 w 1834032"/>
                <a:gd name="connsiteY10" fmla="*/ 971224 h 1298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34032" h="1298273">
                  <a:moveTo>
                    <a:pt x="1725059" y="0"/>
                  </a:moveTo>
                  <a:cubicBezTo>
                    <a:pt x="1729586" y="69049"/>
                    <a:pt x="1734114" y="138099"/>
                    <a:pt x="1752225" y="210545"/>
                  </a:cubicBezTo>
                  <a:cubicBezTo>
                    <a:pt x="1770336" y="282991"/>
                    <a:pt x="1830328" y="352041"/>
                    <a:pt x="1833724" y="434674"/>
                  </a:cubicBezTo>
                  <a:cubicBezTo>
                    <a:pt x="1837120" y="517307"/>
                    <a:pt x="1812217" y="615788"/>
                    <a:pt x="1772600" y="706345"/>
                  </a:cubicBezTo>
                  <a:cubicBezTo>
                    <a:pt x="1732983" y="796902"/>
                    <a:pt x="1695629" y="887459"/>
                    <a:pt x="1596019" y="978016"/>
                  </a:cubicBezTo>
                  <a:cubicBezTo>
                    <a:pt x="1496409" y="1068573"/>
                    <a:pt x="1274551" y="1196485"/>
                    <a:pt x="1174941" y="1249687"/>
                  </a:cubicBezTo>
                  <a:cubicBezTo>
                    <a:pt x="1075331" y="1302889"/>
                    <a:pt x="1075332" y="1299494"/>
                    <a:pt x="998361" y="1297230"/>
                  </a:cubicBezTo>
                  <a:cubicBezTo>
                    <a:pt x="921390" y="1294966"/>
                    <a:pt x="833099" y="1264403"/>
                    <a:pt x="713115" y="1236104"/>
                  </a:cubicBezTo>
                  <a:cubicBezTo>
                    <a:pt x="593130" y="1207805"/>
                    <a:pt x="388251" y="1163658"/>
                    <a:pt x="278454" y="1127435"/>
                  </a:cubicBezTo>
                  <a:cubicBezTo>
                    <a:pt x="168657" y="1091212"/>
                    <a:pt x="100741" y="1044802"/>
                    <a:pt x="54332" y="1018767"/>
                  </a:cubicBezTo>
                  <a:cubicBezTo>
                    <a:pt x="7923" y="992732"/>
                    <a:pt x="0" y="971224"/>
                    <a:pt x="0" y="97122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5" name="Forme libre 44"/>
            <p:cNvSpPr/>
            <p:nvPr/>
          </p:nvSpPr>
          <p:spPr>
            <a:xfrm>
              <a:off x="2980167" y="5317941"/>
              <a:ext cx="426483" cy="169840"/>
            </a:xfrm>
            <a:custGeom>
              <a:avLst/>
              <a:gdLst>
                <a:gd name="connsiteX0" fmla="*/ 14915 w 426483"/>
                <a:gd name="connsiteY0" fmla="*/ 6815 h 169840"/>
                <a:gd name="connsiteX1" fmla="*/ 171121 w 426483"/>
                <a:gd name="connsiteY1" fmla="*/ 13606 h 169840"/>
                <a:gd name="connsiteX2" fmla="*/ 422410 w 426483"/>
                <a:gd name="connsiteY2" fmla="*/ 47565 h 169840"/>
                <a:gd name="connsiteX3" fmla="*/ 313744 w 426483"/>
                <a:gd name="connsiteY3" fmla="*/ 101900 h 169840"/>
                <a:gd name="connsiteX4" fmla="*/ 143955 w 426483"/>
                <a:gd name="connsiteY4" fmla="*/ 169817 h 169840"/>
                <a:gd name="connsiteX5" fmla="*/ 21707 w 426483"/>
                <a:gd name="connsiteY5" fmla="*/ 108691 h 169840"/>
                <a:gd name="connsiteX6" fmla="*/ 14915 w 426483"/>
                <a:gd name="connsiteY6" fmla="*/ 6815 h 169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6483" h="169840">
                  <a:moveTo>
                    <a:pt x="14915" y="6815"/>
                  </a:moveTo>
                  <a:cubicBezTo>
                    <a:pt x="39817" y="-9032"/>
                    <a:pt x="103205" y="6814"/>
                    <a:pt x="171121" y="13606"/>
                  </a:cubicBezTo>
                  <a:cubicBezTo>
                    <a:pt x="239037" y="20398"/>
                    <a:pt x="398640" y="32849"/>
                    <a:pt x="422410" y="47565"/>
                  </a:cubicBezTo>
                  <a:cubicBezTo>
                    <a:pt x="446180" y="62281"/>
                    <a:pt x="360153" y="81525"/>
                    <a:pt x="313744" y="101900"/>
                  </a:cubicBezTo>
                  <a:cubicBezTo>
                    <a:pt x="267335" y="122275"/>
                    <a:pt x="192628" y="168685"/>
                    <a:pt x="143955" y="169817"/>
                  </a:cubicBezTo>
                  <a:cubicBezTo>
                    <a:pt x="95282" y="170949"/>
                    <a:pt x="44345" y="130198"/>
                    <a:pt x="21707" y="108691"/>
                  </a:cubicBezTo>
                  <a:cubicBezTo>
                    <a:pt x="-931" y="87184"/>
                    <a:pt x="-9987" y="22662"/>
                    <a:pt x="14915" y="6815"/>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88" name="ZoneTexte 87"/>
          <p:cNvSpPr txBox="1"/>
          <p:nvPr/>
        </p:nvSpPr>
        <p:spPr>
          <a:xfrm>
            <a:off x="-385317" y="5568273"/>
            <a:ext cx="6803005" cy="384721"/>
          </a:xfrm>
          <a:prstGeom prst="rect">
            <a:avLst/>
          </a:prstGeom>
          <a:noFill/>
        </p:spPr>
        <p:txBody>
          <a:bodyPr wrap="square" rtlCol="0">
            <a:spAutoFit/>
          </a:bodyPr>
          <a:lstStyle/>
          <a:p>
            <a:pPr algn="r"/>
            <a:r>
              <a:rPr lang="ar-sa" sz="1900" b="1">
                <a:latin typeface="Century Gothic"/>
                <a:cs typeface="Century Gothic"/>
              </a:rPr>
              <a:t>من هم الاشخاص الأكثر عرضة لخطر الاعتداء والاستغلال الجنسي</a:t>
            </a:r>
            <a:endParaRPr lang="en-GB" sz="1900" b="1">
              <a:latin typeface="Century Gothic"/>
              <a:cs typeface="Century Gothic"/>
            </a:endParaRPr>
          </a:p>
        </p:txBody>
      </p:sp>
      <p:grpSp>
        <p:nvGrpSpPr>
          <p:cNvPr id="89" name="Grouper 88"/>
          <p:cNvGrpSpPr/>
          <p:nvPr/>
        </p:nvGrpSpPr>
        <p:grpSpPr>
          <a:xfrm>
            <a:off x="2338892" y="7518013"/>
            <a:ext cx="2612836" cy="1523776"/>
            <a:chOff x="1075586" y="5381826"/>
            <a:chExt cx="5857994" cy="3538359"/>
          </a:xfrm>
        </p:grpSpPr>
        <p:sp>
          <p:nvSpPr>
            <p:cNvPr id="90" name="Forme libre 89"/>
            <p:cNvSpPr/>
            <p:nvPr/>
          </p:nvSpPr>
          <p:spPr>
            <a:xfrm>
              <a:off x="3835592" y="6106124"/>
              <a:ext cx="877790" cy="506121"/>
            </a:xfrm>
            <a:custGeom>
              <a:avLst/>
              <a:gdLst>
                <a:gd name="connsiteX0" fmla="*/ 171362 w 877790"/>
                <a:gd name="connsiteY0" fmla="*/ 147283 h 506121"/>
                <a:gd name="connsiteX1" fmla="*/ 109598 w 877790"/>
                <a:gd name="connsiteY1" fmla="*/ 31480 h 506121"/>
                <a:gd name="connsiteX2" fmla="*/ 43973 w 877790"/>
                <a:gd name="connsiteY2" fmla="*/ 599 h 506121"/>
                <a:gd name="connsiteX3" fmla="*/ 1510 w 877790"/>
                <a:gd name="connsiteY3" fmla="*/ 50780 h 506121"/>
                <a:gd name="connsiteX4" fmla="*/ 98017 w 877790"/>
                <a:gd name="connsiteY4" fmla="*/ 282388 h 506121"/>
                <a:gd name="connsiteX5" fmla="*/ 190663 w 877790"/>
                <a:gd name="connsiteY5" fmla="*/ 290108 h 506121"/>
                <a:gd name="connsiteX6" fmla="*/ 229266 w 877790"/>
                <a:gd name="connsiteY6" fmla="*/ 386611 h 506121"/>
                <a:gd name="connsiteX7" fmla="*/ 426139 w 877790"/>
                <a:gd name="connsiteY7" fmla="*/ 490835 h 506121"/>
                <a:gd name="connsiteX8" fmla="*/ 611432 w 877790"/>
                <a:gd name="connsiteY8" fmla="*/ 502415 h 506121"/>
                <a:gd name="connsiteX9" fmla="*/ 761982 w 877790"/>
                <a:gd name="connsiteY9" fmla="*/ 459954 h 506121"/>
                <a:gd name="connsiteX10" fmla="*/ 877790 w 877790"/>
                <a:gd name="connsiteY10" fmla="*/ 309409 h 506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77790" h="506121">
                  <a:moveTo>
                    <a:pt x="171362" y="147283"/>
                  </a:moveTo>
                  <a:cubicBezTo>
                    <a:pt x="151095" y="101605"/>
                    <a:pt x="130829" y="55927"/>
                    <a:pt x="109598" y="31480"/>
                  </a:cubicBezTo>
                  <a:cubicBezTo>
                    <a:pt x="88366" y="7033"/>
                    <a:pt x="61988" y="-2618"/>
                    <a:pt x="43973" y="599"/>
                  </a:cubicBezTo>
                  <a:cubicBezTo>
                    <a:pt x="25958" y="3816"/>
                    <a:pt x="-7497" y="3815"/>
                    <a:pt x="1510" y="50780"/>
                  </a:cubicBezTo>
                  <a:cubicBezTo>
                    <a:pt x="10517" y="97745"/>
                    <a:pt x="66491" y="242500"/>
                    <a:pt x="98017" y="282388"/>
                  </a:cubicBezTo>
                  <a:cubicBezTo>
                    <a:pt x="129543" y="322276"/>
                    <a:pt x="168788" y="272738"/>
                    <a:pt x="190663" y="290108"/>
                  </a:cubicBezTo>
                  <a:cubicBezTo>
                    <a:pt x="212538" y="307479"/>
                    <a:pt x="190020" y="353157"/>
                    <a:pt x="229266" y="386611"/>
                  </a:cubicBezTo>
                  <a:cubicBezTo>
                    <a:pt x="268512" y="420065"/>
                    <a:pt x="362445" y="471534"/>
                    <a:pt x="426139" y="490835"/>
                  </a:cubicBezTo>
                  <a:cubicBezTo>
                    <a:pt x="489833" y="510136"/>
                    <a:pt x="555458" y="507562"/>
                    <a:pt x="611432" y="502415"/>
                  </a:cubicBezTo>
                  <a:cubicBezTo>
                    <a:pt x="667406" y="497268"/>
                    <a:pt x="717589" y="492122"/>
                    <a:pt x="761982" y="459954"/>
                  </a:cubicBezTo>
                  <a:cubicBezTo>
                    <a:pt x="806375" y="427786"/>
                    <a:pt x="877790" y="309409"/>
                    <a:pt x="877790" y="30940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1" name="Forme libre 90"/>
            <p:cNvSpPr/>
            <p:nvPr/>
          </p:nvSpPr>
          <p:spPr>
            <a:xfrm>
              <a:off x="4453448" y="5955696"/>
              <a:ext cx="213611" cy="205068"/>
            </a:xfrm>
            <a:custGeom>
              <a:avLst/>
              <a:gdLst>
                <a:gd name="connsiteX0" fmla="*/ 32179 w 213611"/>
                <a:gd name="connsiteY0" fmla="*/ 205068 h 205068"/>
                <a:gd name="connsiteX1" fmla="*/ 1296 w 213611"/>
                <a:gd name="connsiteY1" fmla="*/ 77684 h 205068"/>
                <a:gd name="connsiteX2" fmla="*/ 70781 w 213611"/>
                <a:gd name="connsiteY2" fmla="*/ 8202 h 205068"/>
                <a:gd name="connsiteX3" fmla="*/ 178869 w 213611"/>
                <a:gd name="connsiteY3" fmla="*/ 4342 h 205068"/>
                <a:gd name="connsiteX4" fmla="*/ 213611 w 213611"/>
                <a:gd name="connsiteY4" fmla="*/ 35223 h 2050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611" h="205068">
                  <a:moveTo>
                    <a:pt x="32179" y="205068"/>
                  </a:moveTo>
                  <a:cubicBezTo>
                    <a:pt x="13520" y="157781"/>
                    <a:pt x="-5138" y="110495"/>
                    <a:pt x="1296" y="77684"/>
                  </a:cubicBezTo>
                  <a:cubicBezTo>
                    <a:pt x="7730" y="44873"/>
                    <a:pt x="41185" y="20426"/>
                    <a:pt x="70781" y="8202"/>
                  </a:cubicBezTo>
                  <a:cubicBezTo>
                    <a:pt x="100377" y="-4022"/>
                    <a:pt x="155064" y="-161"/>
                    <a:pt x="178869" y="4342"/>
                  </a:cubicBezTo>
                  <a:cubicBezTo>
                    <a:pt x="202674" y="8845"/>
                    <a:pt x="213611" y="35223"/>
                    <a:pt x="213611" y="3522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2" name="Forme libre 91"/>
            <p:cNvSpPr/>
            <p:nvPr/>
          </p:nvSpPr>
          <p:spPr>
            <a:xfrm>
              <a:off x="4130482" y="5975457"/>
              <a:ext cx="166087" cy="46343"/>
            </a:xfrm>
            <a:custGeom>
              <a:avLst/>
              <a:gdLst>
                <a:gd name="connsiteX0" fmla="*/ 0 w 166087"/>
                <a:gd name="connsiteY0" fmla="*/ 27042 h 46343"/>
                <a:gd name="connsiteX1" fmla="*/ 84926 w 166087"/>
                <a:gd name="connsiteY1" fmla="*/ 21 h 46343"/>
                <a:gd name="connsiteX2" fmla="*/ 154411 w 166087"/>
                <a:gd name="connsiteY2" fmla="*/ 30902 h 46343"/>
                <a:gd name="connsiteX3" fmla="*/ 165992 w 166087"/>
                <a:gd name="connsiteY3" fmla="*/ 46343 h 46343"/>
              </a:gdLst>
              <a:ahLst/>
              <a:cxnLst>
                <a:cxn ang="0">
                  <a:pos x="connsiteX0" y="connsiteY0"/>
                </a:cxn>
                <a:cxn ang="0">
                  <a:pos x="connsiteX1" y="connsiteY1"/>
                </a:cxn>
                <a:cxn ang="0">
                  <a:pos x="connsiteX2" y="connsiteY2"/>
                </a:cxn>
                <a:cxn ang="0">
                  <a:pos x="connsiteX3" y="connsiteY3"/>
                </a:cxn>
              </a:cxnLst>
              <a:rect l="l" t="t" r="r" b="b"/>
              <a:pathLst>
                <a:path w="166087" h="46343">
                  <a:moveTo>
                    <a:pt x="0" y="27042"/>
                  </a:moveTo>
                  <a:cubicBezTo>
                    <a:pt x="29595" y="13210"/>
                    <a:pt x="59191" y="-622"/>
                    <a:pt x="84926" y="21"/>
                  </a:cubicBezTo>
                  <a:cubicBezTo>
                    <a:pt x="110661" y="664"/>
                    <a:pt x="140900" y="23182"/>
                    <a:pt x="154411" y="30902"/>
                  </a:cubicBezTo>
                  <a:cubicBezTo>
                    <a:pt x="167922" y="38622"/>
                    <a:pt x="165992" y="46343"/>
                    <a:pt x="165992" y="4634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93" name="Forme libre 92"/>
            <p:cNvSpPr/>
            <p:nvPr/>
          </p:nvSpPr>
          <p:spPr>
            <a:xfrm>
              <a:off x="4114755" y="6083155"/>
              <a:ext cx="127835" cy="54589"/>
            </a:xfrm>
            <a:custGeom>
              <a:avLst/>
              <a:gdLst>
                <a:gd name="connsiteX0" fmla="*/ 286 w 127835"/>
                <a:gd name="connsiteY0" fmla="*/ 35148 h 54589"/>
                <a:gd name="connsiteX1" fmla="*/ 77492 w 127835"/>
                <a:gd name="connsiteY1" fmla="*/ 19707 h 54589"/>
                <a:gd name="connsiteX2" fmla="*/ 100653 w 127835"/>
                <a:gd name="connsiteY2" fmla="*/ 407 h 54589"/>
                <a:gd name="connsiteX3" fmla="*/ 127675 w 127835"/>
                <a:gd name="connsiteY3" fmla="*/ 39008 h 54589"/>
                <a:gd name="connsiteX4" fmla="*/ 108374 w 127835"/>
                <a:gd name="connsiteY4" fmla="*/ 54449 h 54589"/>
                <a:gd name="connsiteX5" fmla="*/ 286 w 127835"/>
                <a:gd name="connsiteY5" fmla="*/ 35148 h 5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835" h="54589">
                  <a:moveTo>
                    <a:pt x="286" y="35148"/>
                  </a:moveTo>
                  <a:cubicBezTo>
                    <a:pt x="-4861" y="29358"/>
                    <a:pt x="60764" y="25497"/>
                    <a:pt x="77492" y="19707"/>
                  </a:cubicBezTo>
                  <a:cubicBezTo>
                    <a:pt x="94220" y="13917"/>
                    <a:pt x="92289" y="-2810"/>
                    <a:pt x="100653" y="407"/>
                  </a:cubicBezTo>
                  <a:cubicBezTo>
                    <a:pt x="109017" y="3624"/>
                    <a:pt x="126388" y="30001"/>
                    <a:pt x="127675" y="39008"/>
                  </a:cubicBezTo>
                  <a:cubicBezTo>
                    <a:pt x="128962" y="48015"/>
                    <a:pt x="122528" y="55736"/>
                    <a:pt x="108374" y="54449"/>
                  </a:cubicBezTo>
                  <a:cubicBezTo>
                    <a:pt x="94220" y="53162"/>
                    <a:pt x="5433" y="40938"/>
                    <a:pt x="286" y="3514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4" name="Forme libre 93"/>
            <p:cNvSpPr/>
            <p:nvPr/>
          </p:nvSpPr>
          <p:spPr>
            <a:xfrm>
              <a:off x="4559748" y="6035422"/>
              <a:ext cx="119376" cy="76883"/>
            </a:xfrm>
            <a:custGeom>
              <a:avLst/>
              <a:gdLst>
                <a:gd name="connsiteX0" fmla="*/ 118892 w 119376"/>
                <a:gd name="connsiteY0" fmla="*/ 32699 h 76883"/>
                <a:gd name="connsiteX1" fmla="*/ 76429 w 119376"/>
                <a:gd name="connsiteY1" fmla="*/ 59720 h 76883"/>
                <a:gd name="connsiteX2" fmla="*/ 57128 w 119376"/>
                <a:gd name="connsiteY2" fmla="*/ 59720 h 76883"/>
                <a:gd name="connsiteX3" fmla="*/ 3084 w 119376"/>
                <a:gd name="connsiteY3" fmla="*/ 75161 h 76883"/>
                <a:gd name="connsiteX4" fmla="*/ 10804 w 119376"/>
                <a:gd name="connsiteY4" fmla="*/ 13399 h 76883"/>
                <a:gd name="connsiteX5" fmla="*/ 45547 w 119376"/>
                <a:gd name="connsiteY5" fmla="*/ 1818 h 76883"/>
                <a:gd name="connsiteX6" fmla="*/ 118892 w 119376"/>
                <a:gd name="connsiteY6" fmla="*/ 32699 h 76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376" h="76883">
                  <a:moveTo>
                    <a:pt x="118892" y="32699"/>
                  </a:moveTo>
                  <a:cubicBezTo>
                    <a:pt x="124039" y="42349"/>
                    <a:pt x="86723" y="55217"/>
                    <a:pt x="76429" y="59720"/>
                  </a:cubicBezTo>
                  <a:cubicBezTo>
                    <a:pt x="66135" y="64224"/>
                    <a:pt x="69352" y="57147"/>
                    <a:pt x="57128" y="59720"/>
                  </a:cubicBezTo>
                  <a:cubicBezTo>
                    <a:pt x="44904" y="62293"/>
                    <a:pt x="10805" y="82881"/>
                    <a:pt x="3084" y="75161"/>
                  </a:cubicBezTo>
                  <a:cubicBezTo>
                    <a:pt x="-4637" y="67441"/>
                    <a:pt x="3727" y="25623"/>
                    <a:pt x="10804" y="13399"/>
                  </a:cubicBezTo>
                  <a:cubicBezTo>
                    <a:pt x="17881" y="1175"/>
                    <a:pt x="33323" y="-2685"/>
                    <a:pt x="45547" y="1818"/>
                  </a:cubicBezTo>
                  <a:cubicBezTo>
                    <a:pt x="57771" y="6321"/>
                    <a:pt x="113745" y="23049"/>
                    <a:pt x="118892" y="3269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5" name="Forme libre 94"/>
            <p:cNvSpPr/>
            <p:nvPr/>
          </p:nvSpPr>
          <p:spPr>
            <a:xfrm>
              <a:off x="4551187" y="6230367"/>
              <a:ext cx="64180" cy="81143"/>
            </a:xfrm>
            <a:custGeom>
              <a:avLst/>
              <a:gdLst>
                <a:gd name="connsiteX0" fmla="*/ 64 w 64180"/>
                <a:gd name="connsiteY0" fmla="*/ 3740 h 81143"/>
                <a:gd name="connsiteX1" fmla="*/ 50248 w 64180"/>
                <a:gd name="connsiteY1" fmla="*/ 19180 h 81143"/>
                <a:gd name="connsiteX2" fmla="*/ 61828 w 64180"/>
                <a:gd name="connsiteY2" fmla="*/ 80942 h 81143"/>
                <a:gd name="connsiteX3" fmla="*/ 64 w 64180"/>
                <a:gd name="connsiteY3" fmla="*/ 3740 h 81143"/>
              </a:gdLst>
              <a:ahLst/>
              <a:cxnLst>
                <a:cxn ang="0">
                  <a:pos x="connsiteX0" y="connsiteY0"/>
                </a:cxn>
                <a:cxn ang="0">
                  <a:pos x="connsiteX1" y="connsiteY1"/>
                </a:cxn>
                <a:cxn ang="0">
                  <a:pos x="connsiteX2" y="connsiteY2"/>
                </a:cxn>
                <a:cxn ang="0">
                  <a:pos x="connsiteX3" y="connsiteY3"/>
                </a:cxn>
              </a:cxnLst>
              <a:rect l="l" t="t" r="r" b="b"/>
              <a:pathLst>
                <a:path w="64180" h="81143">
                  <a:moveTo>
                    <a:pt x="64" y="3740"/>
                  </a:moveTo>
                  <a:cubicBezTo>
                    <a:pt x="-1866" y="-6554"/>
                    <a:pt x="39954" y="6313"/>
                    <a:pt x="50248" y="19180"/>
                  </a:cubicBezTo>
                  <a:cubicBezTo>
                    <a:pt x="60542" y="32047"/>
                    <a:pt x="68262" y="84802"/>
                    <a:pt x="61828" y="80942"/>
                  </a:cubicBezTo>
                  <a:cubicBezTo>
                    <a:pt x="55394" y="77082"/>
                    <a:pt x="1994" y="14034"/>
                    <a:pt x="64" y="3740"/>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6" name="Ellipse 95"/>
            <p:cNvSpPr/>
            <p:nvPr/>
          </p:nvSpPr>
          <p:spPr>
            <a:xfrm>
              <a:off x="4355430" y="6230367"/>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7" name="Ellipse 96"/>
            <p:cNvSpPr/>
            <p:nvPr/>
          </p:nvSpPr>
          <p:spPr>
            <a:xfrm>
              <a:off x="4461507" y="6212334"/>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8" name="Forme libre 97"/>
            <p:cNvSpPr/>
            <p:nvPr/>
          </p:nvSpPr>
          <p:spPr>
            <a:xfrm rot="19448118">
              <a:off x="4709444" y="6294160"/>
              <a:ext cx="121216" cy="67960"/>
            </a:xfrm>
            <a:custGeom>
              <a:avLst/>
              <a:gdLst>
                <a:gd name="connsiteX0" fmla="*/ 381 w 121216"/>
                <a:gd name="connsiteY0" fmla="*/ 34145 h 67960"/>
                <a:gd name="connsiteX1" fmla="*/ 75528 w 121216"/>
                <a:gd name="connsiteY1" fmla="*/ 22873 h 67960"/>
                <a:gd name="connsiteX2" fmla="*/ 83043 w 121216"/>
                <a:gd name="connsiteY2" fmla="*/ 329 h 67960"/>
                <a:gd name="connsiteX3" fmla="*/ 120616 w 121216"/>
                <a:gd name="connsiteY3" fmla="*/ 41659 h 67960"/>
                <a:gd name="connsiteX4" fmla="*/ 49226 w 121216"/>
                <a:gd name="connsiteY4" fmla="*/ 67960 h 67960"/>
                <a:gd name="connsiteX5" fmla="*/ 381 w 121216"/>
                <a:gd name="connsiteY5" fmla="*/ 34145 h 6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216" h="67960">
                  <a:moveTo>
                    <a:pt x="381" y="34145"/>
                  </a:moveTo>
                  <a:cubicBezTo>
                    <a:pt x="4765" y="26631"/>
                    <a:pt x="61751" y="28509"/>
                    <a:pt x="75528" y="22873"/>
                  </a:cubicBezTo>
                  <a:cubicBezTo>
                    <a:pt x="89305" y="17237"/>
                    <a:pt x="75528" y="-2802"/>
                    <a:pt x="83043" y="329"/>
                  </a:cubicBezTo>
                  <a:cubicBezTo>
                    <a:pt x="90558" y="3460"/>
                    <a:pt x="126252" y="30387"/>
                    <a:pt x="120616" y="41659"/>
                  </a:cubicBezTo>
                  <a:cubicBezTo>
                    <a:pt x="114980" y="52931"/>
                    <a:pt x="68013" y="67960"/>
                    <a:pt x="49226" y="67960"/>
                  </a:cubicBezTo>
                  <a:cubicBezTo>
                    <a:pt x="30439" y="67960"/>
                    <a:pt x="-4003" y="41659"/>
                    <a:pt x="381" y="3414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9" name="Forme libre 98"/>
            <p:cNvSpPr/>
            <p:nvPr/>
          </p:nvSpPr>
          <p:spPr>
            <a:xfrm>
              <a:off x="3839681" y="5455589"/>
              <a:ext cx="1024005" cy="808483"/>
            </a:xfrm>
            <a:custGeom>
              <a:avLst/>
              <a:gdLst>
                <a:gd name="connsiteX0" fmla="*/ 928406 w 1024005"/>
                <a:gd name="connsiteY0" fmla="*/ 807819 h 808483"/>
                <a:gd name="connsiteX1" fmla="*/ 909619 w 1024005"/>
                <a:gd name="connsiteY1" fmla="*/ 683829 h 808483"/>
                <a:gd name="connsiteX2" fmla="*/ 868288 w 1024005"/>
                <a:gd name="connsiteY2" fmla="*/ 541051 h 808483"/>
                <a:gd name="connsiteX3" fmla="*/ 830715 w 1024005"/>
                <a:gd name="connsiteY3" fmla="*/ 443362 h 808483"/>
                <a:gd name="connsiteX4" fmla="*/ 793141 w 1024005"/>
                <a:gd name="connsiteY4" fmla="*/ 402032 h 808483"/>
                <a:gd name="connsiteX5" fmla="*/ 759325 w 1024005"/>
                <a:gd name="connsiteY5" fmla="*/ 319371 h 808483"/>
                <a:gd name="connsiteX6" fmla="*/ 631575 w 1024005"/>
                <a:gd name="connsiteY6" fmla="*/ 349429 h 808483"/>
                <a:gd name="connsiteX7" fmla="*/ 530126 w 1024005"/>
                <a:gd name="connsiteY7" fmla="*/ 349429 h 808483"/>
                <a:gd name="connsiteX8" fmla="*/ 473766 w 1024005"/>
                <a:gd name="connsiteY8" fmla="*/ 417061 h 808483"/>
                <a:gd name="connsiteX9" fmla="*/ 394861 w 1024005"/>
                <a:gd name="connsiteY9" fmla="*/ 405789 h 808483"/>
                <a:gd name="connsiteX10" fmla="*/ 338501 w 1024005"/>
                <a:gd name="connsiteY10" fmla="*/ 458391 h 808483"/>
                <a:gd name="connsiteX11" fmla="*/ 304685 w 1024005"/>
                <a:gd name="connsiteY11" fmla="*/ 450876 h 808483"/>
                <a:gd name="connsiteX12" fmla="*/ 274626 w 1024005"/>
                <a:gd name="connsiteY12" fmla="*/ 574867 h 808483"/>
                <a:gd name="connsiteX13" fmla="*/ 203236 w 1024005"/>
                <a:gd name="connsiteY13" fmla="*/ 650013 h 808483"/>
                <a:gd name="connsiteX14" fmla="*/ 210751 w 1024005"/>
                <a:gd name="connsiteY14" fmla="*/ 785276 h 808483"/>
                <a:gd name="connsiteX15" fmla="*/ 180692 w 1024005"/>
                <a:gd name="connsiteY15" fmla="*/ 800305 h 808483"/>
                <a:gd name="connsiteX16" fmla="*/ 116817 w 1024005"/>
                <a:gd name="connsiteY16" fmla="*/ 698858 h 808483"/>
                <a:gd name="connsiteX17" fmla="*/ 19126 w 1024005"/>
                <a:gd name="connsiteY17" fmla="*/ 642498 h 808483"/>
                <a:gd name="connsiteX18" fmla="*/ 339 w 1024005"/>
                <a:gd name="connsiteY18" fmla="*/ 559838 h 808483"/>
                <a:gd name="connsiteX19" fmla="*/ 11611 w 1024005"/>
                <a:gd name="connsiteY19" fmla="*/ 458391 h 808483"/>
                <a:gd name="connsiteX20" fmla="*/ 64214 w 1024005"/>
                <a:gd name="connsiteY20" fmla="*/ 281798 h 808483"/>
                <a:gd name="connsiteX21" fmla="*/ 161905 w 1024005"/>
                <a:gd name="connsiteY21" fmla="*/ 165322 h 808483"/>
                <a:gd name="connsiteX22" fmla="*/ 259596 w 1024005"/>
                <a:gd name="connsiteY22" fmla="*/ 108963 h 808483"/>
                <a:gd name="connsiteX23" fmla="*/ 394861 w 1024005"/>
                <a:gd name="connsiteY23" fmla="*/ 26302 h 808483"/>
                <a:gd name="connsiteX24" fmla="*/ 496310 w 1024005"/>
                <a:gd name="connsiteY24" fmla="*/ 1 h 808483"/>
                <a:gd name="connsiteX25" fmla="*/ 706722 w 1024005"/>
                <a:gd name="connsiteY25" fmla="*/ 26302 h 808483"/>
                <a:gd name="connsiteX26" fmla="*/ 826957 w 1024005"/>
                <a:gd name="connsiteY26" fmla="*/ 161565 h 808483"/>
                <a:gd name="connsiteX27" fmla="*/ 909619 w 1024005"/>
                <a:gd name="connsiteY27" fmla="*/ 270526 h 808483"/>
                <a:gd name="connsiteX28" fmla="*/ 958465 w 1024005"/>
                <a:gd name="connsiteY28" fmla="*/ 398274 h 808483"/>
                <a:gd name="connsiteX29" fmla="*/ 996039 w 1024005"/>
                <a:gd name="connsiteY29" fmla="*/ 571110 h 808483"/>
                <a:gd name="connsiteX30" fmla="*/ 1022340 w 1024005"/>
                <a:gd name="connsiteY30" fmla="*/ 661285 h 808483"/>
                <a:gd name="connsiteX31" fmla="*/ 928406 w 1024005"/>
                <a:gd name="connsiteY31" fmla="*/ 807819 h 808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024005" h="808483">
                  <a:moveTo>
                    <a:pt x="928406" y="807819"/>
                  </a:moveTo>
                  <a:cubicBezTo>
                    <a:pt x="909619" y="811576"/>
                    <a:pt x="919639" y="728290"/>
                    <a:pt x="909619" y="683829"/>
                  </a:cubicBezTo>
                  <a:cubicBezTo>
                    <a:pt x="899599" y="639368"/>
                    <a:pt x="881439" y="581129"/>
                    <a:pt x="868288" y="541051"/>
                  </a:cubicBezTo>
                  <a:cubicBezTo>
                    <a:pt x="855137" y="500973"/>
                    <a:pt x="843239" y="466532"/>
                    <a:pt x="830715" y="443362"/>
                  </a:cubicBezTo>
                  <a:cubicBezTo>
                    <a:pt x="818190" y="420192"/>
                    <a:pt x="805039" y="422697"/>
                    <a:pt x="793141" y="402032"/>
                  </a:cubicBezTo>
                  <a:cubicBezTo>
                    <a:pt x="781243" y="381367"/>
                    <a:pt x="786253" y="328138"/>
                    <a:pt x="759325" y="319371"/>
                  </a:cubicBezTo>
                  <a:cubicBezTo>
                    <a:pt x="732397" y="310604"/>
                    <a:pt x="669775" y="344419"/>
                    <a:pt x="631575" y="349429"/>
                  </a:cubicBezTo>
                  <a:cubicBezTo>
                    <a:pt x="593375" y="354439"/>
                    <a:pt x="556427" y="338157"/>
                    <a:pt x="530126" y="349429"/>
                  </a:cubicBezTo>
                  <a:cubicBezTo>
                    <a:pt x="503825" y="360701"/>
                    <a:pt x="496310" y="407668"/>
                    <a:pt x="473766" y="417061"/>
                  </a:cubicBezTo>
                  <a:cubicBezTo>
                    <a:pt x="451222" y="426454"/>
                    <a:pt x="417405" y="398901"/>
                    <a:pt x="394861" y="405789"/>
                  </a:cubicBezTo>
                  <a:cubicBezTo>
                    <a:pt x="372317" y="412677"/>
                    <a:pt x="353530" y="450877"/>
                    <a:pt x="338501" y="458391"/>
                  </a:cubicBezTo>
                  <a:cubicBezTo>
                    <a:pt x="323472" y="465905"/>
                    <a:pt x="315331" y="431463"/>
                    <a:pt x="304685" y="450876"/>
                  </a:cubicBezTo>
                  <a:cubicBezTo>
                    <a:pt x="294039" y="470289"/>
                    <a:pt x="291534" y="541678"/>
                    <a:pt x="274626" y="574867"/>
                  </a:cubicBezTo>
                  <a:cubicBezTo>
                    <a:pt x="257718" y="608056"/>
                    <a:pt x="213882" y="614945"/>
                    <a:pt x="203236" y="650013"/>
                  </a:cubicBezTo>
                  <a:cubicBezTo>
                    <a:pt x="192590" y="685081"/>
                    <a:pt x="214508" y="760227"/>
                    <a:pt x="210751" y="785276"/>
                  </a:cubicBezTo>
                  <a:cubicBezTo>
                    <a:pt x="206994" y="810325"/>
                    <a:pt x="196348" y="814708"/>
                    <a:pt x="180692" y="800305"/>
                  </a:cubicBezTo>
                  <a:cubicBezTo>
                    <a:pt x="165036" y="785902"/>
                    <a:pt x="143745" y="725159"/>
                    <a:pt x="116817" y="698858"/>
                  </a:cubicBezTo>
                  <a:cubicBezTo>
                    <a:pt x="89889" y="672557"/>
                    <a:pt x="38539" y="665668"/>
                    <a:pt x="19126" y="642498"/>
                  </a:cubicBezTo>
                  <a:cubicBezTo>
                    <a:pt x="-287" y="619328"/>
                    <a:pt x="1591" y="590522"/>
                    <a:pt x="339" y="559838"/>
                  </a:cubicBezTo>
                  <a:cubicBezTo>
                    <a:pt x="-913" y="529154"/>
                    <a:pt x="965" y="504731"/>
                    <a:pt x="11611" y="458391"/>
                  </a:cubicBezTo>
                  <a:cubicBezTo>
                    <a:pt x="22257" y="412051"/>
                    <a:pt x="39165" y="330643"/>
                    <a:pt x="64214" y="281798"/>
                  </a:cubicBezTo>
                  <a:cubicBezTo>
                    <a:pt x="89263" y="232953"/>
                    <a:pt x="129342" y="194128"/>
                    <a:pt x="161905" y="165322"/>
                  </a:cubicBezTo>
                  <a:cubicBezTo>
                    <a:pt x="194468" y="136516"/>
                    <a:pt x="220770" y="132133"/>
                    <a:pt x="259596" y="108963"/>
                  </a:cubicBezTo>
                  <a:cubicBezTo>
                    <a:pt x="298422" y="85793"/>
                    <a:pt x="355409" y="44462"/>
                    <a:pt x="394861" y="26302"/>
                  </a:cubicBezTo>
                  <a:cubicBezTo>
                    <a:pt x="434313" y="8142"/>
                    <a:pt x="444333" y="1"/>
                    <a:pt x="496310" y="1"/>
                  </a:cubicBezTo>
                  <a:cubicBezTo>
                    <a:pt x="548287" y="1"/>
                    <a:pt x="651614" y="-625"/>
                    <a:pt x="706722" y="26302"/>
                  </a:cubicBezTo>
                  <a:cubicBezTo>
                    <a:pt x="761830" y="53229"/>
                    <a:pt x="793141" y="120861"/>
                    <a:pt x="826957" y="161565"/>
                  </a:cubicBezTo>
                  <a:cubicBezTo>
                    <a:pt x="860773" y="202269"/>
                    <a:pt x="887701" y="231075"/>
                    <a:pt x="909619" y="270526"/>
                  </a:cubicBezTo>
                  <a:cubicBezTo>
                    <a:pt x="931537" y="309977"/>
                    <a:pt x="944062" y="348177"/>
                    <a:pt x="958465" y="398274"/>
                  </a:cubicBezTo>
                  <a:cubicBezTo>
                    <a:pt x="972868" y="448371"/>
                    <a:pt x="985393" y="527275"/>
                    <a:pt x="996039" y="571110"/>
                  </a:cubicBezTo>
                  <a:cubicBezTo>
                    <a:pt x="1006685" y="614945"/>
                    <a:pt x="1030481" y="619955"/>
                    <a:pt x="1022340" y="661285"/>
                  </a:cubicBezTo>
                  <a:cubicBezTo>
                    <a:pt x="1014199" y="702615"/>
                    <a:pt x="947193" y="804062"/>
                    <a:pt x="928406" y="80781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00" name="Forme libre 99"/>
            <p:cNvSpPr/>
            <p:nvPr/>
          </p:nvSpPr>
          <p:spPr>
            <a:xfrm>
              <a:off x="3268654" y="6455030"/>
              <a:ext cx="770506" cy="1333839"/>
            </a:xfrm>
            <a:custGeom>
              <a:avLst/>
              <a:gdLst>
                <a:gd name="connsiteX0" fmla="*/ 770506 w 770506"/>
                <a:gd name="connsiteY0" fmla="*/ 0 h 1333839"/>
                <a:gd name="connsiteX1" fmla="*/ 702873 w 770506"/>
                <a:gd name="connsiteY1" fmla="*/ 63874 h 1333839"/>
                <a:gd name="connsiteX2" fmla="*/ 417314 w 770506"/>
                <a:gd name="connsiteY2" fmla="*/ 135263 h 1333839"/>
                <a:gd name="connsiteX3" fmla="*/ 297079 w 770506"/>
                <a:gd name="connsiteY3" fmla="*/ 214166 h 1333839"/>
                <a:gd name="connsiteX4" fmla="*/ 180601 w 770506"/>
                <a:gd name="connsiteY4" fmla="*/ 424574 h 1333839"/>
                <a:gd name="connsiteX5" fmla="*/ 7762 w 770506"/>
                <a:gd name="connsiteY5" fmla="*/ 721401 h 1333839"/>
                <a:gd name="connsiteX6" fmla="*/ 37821 w 770506"/>
                <a:gd name="connsiteY6" fmla="*/ 897993 h 1333839"/>
                <a:gd name="connsiteX7" fmla="*/ 109211 w 770506"/>
                <a:gd name="connsiteY7" fmla="*/ 1145975 h 1333839"/>
                <a:gd name="connsiteX8" fmla="*/ 300836 w 770506"/>
                <a:gd name="connsiteY8" fmla="*/ 1258694 h 1333839"/>
                <a:gd name="connsiteX9" fmla="*/ 424829 w 770506"/>
                <a:gd name="connsiteY9" fmla="*/ 1333839 h 1333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0506" h="1333839">
                  <a:moveTo>
                    <a:pt x="770506" y="0"/>
                  </a:moveTo>
                  <a:cubicBezTo>
                    <a:pt x="766122" y="20665"/>
                    <a:pt x="761738" y="41330"/>
                    <a:pt x="702873" y="63874"/>
                  </a:cubicBezTo>
                  <a:cubicBezTo>
                    <a:pt x="644008" y="86418"/>
                    <a:pt x="484946" y="110214"/>
                    <a:pt x="417314" y="135263"/>
                  </a:cubicBezTo>
                  <a:cubicBezTo>
                    <a:pt x="349682" y="160312"/>
                    <a:pt x="336531" y="165948"/>
                    <a:pt x="297079" y="214166"/>
                  </a:cubicBezTo>
                  <a:cubicBezTo>
                    <a:pt x="257627" y="262384"/>
                    <a:pt x="228820" y="340035"/>
                    <a:pt x="180601" y="424574"/>
                  </a:cubicBezTo>
                  <a:cubicBezTo>
                    <a:pt x="132381" y="509113"/>
                    <a:pt x="31559" y="642498"/>
                    <a:pt x="7762" y="721401"/>
                  </a:cubicBezTo>
                  <a:cubicBezTo>
                    <a:pt x="-16035" y="800304"/>
                    <a:pt x="20913" y="827231"/>
                    <a:pt x="37821" y="897993"/>
                  </a:cubicBezTo>
                  <a:cubicBezTo>
                    <a:pt x="54729" y="968755"/>
                    <a:pt x="65375" y="1085858"/>
                    <a:pt x="109211" y="1145975"/>
                  </a:cubicBezTo>
                  <a:cubicBezTo>
                    <a:pt x="153047" y="1206092"/>
                    <a:pt x="248233" y="1227383"/>
                    <a:pt x="300836" y="1258694"/>
                  </a:cubicBezTo>
                  <a:cubicBezTo>
                    <a:pt x="353439" y="1290005"/>
                    <a:pt x="424829" y="1333839"/>
                    <a:pt x="424829" y="133383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1" name="Forme libre 100"/>
            <p:cNvSpPr/>
            <p:nvPr/>
          </p:nvSpPr>
          <p:spPr>
            <a:xfrm>
              <a:off x="4636580" y="6571506"/>
              <a:ext cx="973722" cy="1935007"/>
            </a:xfrm>
            <a:custGeom>
              <a:avLst/>
              <a:gdLst>
                <a:gd name="connsiteX0" fmla="*/ 0 w 973722"/>
                <a:gd name="connsiteY0" fmla="*/ 0 h 1935007"/>
                <a:gd name="connsiteX1" fmla="*/ 161566 w 973722"/>
                <a:gd name="connsiteY1" fmla="*/ 86418 h 1935007"/>
                <a:gd name="connsiteX2" fmla="*/ 345677 w 973722"/>
                <a:gd name="connsiteY2" fmla="*/ 244224 h 1935007"/>
                <a:gd name="connsiteX3" fmla="*/ 495971 w 973722"/>
                <a:gd name="connsiteY3" fmla="*/ 477177 h 1935007"/>
                <a:gd name="connsiteX4" fmla="*/ 672567 w 973722"/>
                <a:gd name="connsiteY4" fmla="*/ 965625 h 1935007"/>
                <a:gd name="connsiteX5" fmla="*/ 732684 w 973722"/>
                <a:gd name="connsiteY5" fmla="*/ 1104645 h 1935007"/>
                <a:gd name="connsiteX6" fmla="*/ 871707 w 973722"/>
                <a:gd name="connsiteY6" fmla="*/ 1322568 h 1935007"/>
                <a:gd name="connsiteX7" fmla="*/ 973155 w 973722"/>
                <a:gd name="connsiteY7" fmla="*/ 1566792 h 1935007"/>
                <a:gd name="connsiteX8" fmla="*/ 826618 w 973722"/>
                <a:gd name="connsiteY8" fmla="*/ 1694540 h 1935007"/>
                <a:gd name="connsiteX9" fmla="*/ 804074 w 973722"/>
                <a:gd name="connsiteY9" fmla="*/ 1747142 h 1935007"/>
                <a:gd name="connsiteX10" fmla="*/ 627478 w 973722"/>
                <a:gd name="connsiteY10" fmla="*/ 1570549 h 1935007"/>
                <a:gd name="connsiteX11" fmla="*/ 443368 w 973722"/>
                <a:gd name="connsiteY11" fmla="*/ 1284995 h 1935007"/>
                <a:gd name="connsiteX12" fmla="*/ 334404 w 973722"/>
                <a:gd name="connsiteY12" fmla="*/ 1040771 h 1935007"/>
                <a:gd name="connsiteX13" fmla="*/ 169081 w 973722"/>
                <a:gd name="connsiteY13" fmla="*/ 774003 h 1935007"/>
                <a:gd name="connsiteX14" fmla="*/ 135264 w 973722"/>
                <a:gd name="connsiteY14" fmla="*/ 928052 h 1935007"/>
                <a:gd name="connsiteX15" fmla="*/ 146537 w 973722"/>
                <a:gd name="connsiteY15" fmla="*/ 1055800 h 1935007"/>
                <a:gd name="connsiteX16" fmla="*/ 300588 w 973722"/>
                <a:gd name="connsiteY16" fmla="*/ 1059557 h 1935007"/>
                <a:gd name="connsiteX17" fmla="*/ 379493 w 973722"/>
                <a:gd name="connsiteY17" fmla="*/ 1281237 h 1935007"/>
                <a:gd name="connsiteX18" fmla="*/ 428338 w 973722"/>
                <a:gd name="connsiteY18" fmla="*/ 1510432 h 1935007"/>
                <a:gd name="connsiteX19" fmla="*/ 364463 w 973722"/>
                <a:gd name="connsiteY19" fmla="*/ 1935007 h 193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73722" h="1935007">
                  <a:moveTo>
                    <a:pt x="0" y="0"/>
                  </a:moveTo>
                  <a:cubicBezTo>
                    <a:pt x="51976" y="22857"/>
                    <a:pt x="103953" y="45714"/>
                    <a:pt x="161566" y="86418"/>
                  </a:cubicBezTo>
                  <a:cubicBezTo>
                    <a:pt x="219179" y="127122"/>
                    <a:pt x="289943" y="179098"/>
                    <a:pt x="345677" y="244224"/>
                  </a:cubicBezTo>
                  <a:cubicBezTo>
                    <a:pt x="401411" y="309350"/>
                    <a:pt x="441489" y="356944"/>
                    <a:pt x="495971" y="477177"/>
                  </a:cubicBezTo>
                  <a:cubicBezTo>
                    <a:pt x="550453" y="597410"/>
                    <a:pt x="633115" y="861047"/>
                    <a:pt x="672567" y="965625"/>
                  </a:cubicBezTo>
                  <a:cubicBezTo>
                    <a:pt x="712019" y="1070203"/>
                    <a:pt x="699494" y="1045155"/>
                    <a:pt x="732684" y="1104645"/>
                  </a:cubicBezTo>
                  <a:cubicBezTo>
                    <a:pt x="765874" y="1164135"/>
                    <a:pt x="831629" y="1245544"/>
                    <a:pt x="871707" y="1322568"/>
                  </a:cubicBezTo>
                  <a:cubicBezTo>
                    <a:pt x="911785" y="1399592"/>
                    <a:pt x="980670" y="1504797"/>
                    <a:pt x="973155" y="1566792"/>
                  </a:cubicBezTo>
                  <a:cubicBezTo>
                    <a:pt x="965640" y="1628787"/>
                    <a:pt x="854798" y="1664482"/>
                    <a:pt x="826618" y="1694540"/>
                  </a:cubicBezTo>
                  <a:cubicBezTo>
                    <a:pt x="798438" y="1724598"/>
                    <a:pt x="837264" y="1767807"/>
                    <a:pt x="804074" y="1747142"/>
                  </a:cubicBezTo>
                  <a:cubicBezTo>
                    <a:pt x="770884" y="1726477"/>
                    <a:pt x="687596" y="1647573"/>
                    <a:pt x="627478" y="1570549"/>
                  </a:cubicBezTo>
                  <a:cubicBezTo>
                    <a:pt x="567360" y="1493525"/>
                    <a:pt x="492214" y="1373291"/>
                    <a:pt x="443368" y="1284995"/>
                  </a:cubicBezTo>
                  <a:cubicBezTo>
                    <a:pt x="394522" y="1196699"/>
                    <a:pt x="380118" y="1125936"/>
                    <a:pt x="334404" y="1040771"/>
                  </a:cubicBezTo>
                  <a:cubicBezTo>
                    <a:pt x="288690" y="955606"/>
                    <a:pt x="202271" y="792790"/>
                    <a:pt x="169081" y="774003"/>
                  </a:cubicBezTo>
                  <a:cubicBezTo>
                    <a:pt x="135891" y="755217"/>
                    <a:pt x="139021" y="881086"/>
                    <a:pt x="135264" y="928052"/>
                  </a:cubicBezTo>
                  <a:cubicBezTo>
                    <a:pt x="131507" y="975018"/>
                    <a:pt x="118983" y="1033882"/>
                    <a:pt x="146537" y="1055800"/>
                  </a:cubicBezTo>
                  <a:cubicBezTo>
                    <a:pt x="174091" y="1077718"/>
                    <a:pt x="261762" y="1021984"/>
                    <a:pt x="300588" y="1059557"/>
                  </a:cubicBezTo>
                  <a:cubicBezTo>
                    <a:pt x="339414" y="1097130"/>
                    <a:pt x="358201" y="1206091"/>
                    <a:pt x="379493" y="1281237"/>
                  </a:cubicBezTo>
                  <a:cubicBezTo>
                    <a:pt x="400785" y="1356383"/>
                    <a:pt x="430843" y="1401470"/>
                    <a:pt x="428338" y="1510432"/>
                  </a:cubicBezTo>
                  <a:cubicBezTo>
                    <a:pt x="425833" y="1619394"/>
                    <a:pt x="364463" y="1935007"/>
                    <a:pt x="364463" y="193500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2" name="Forme libre 101"/>
            <p:cNvSpPr/>
            <p:nvPr/>
          </p:nvSpPr>
          <p:spPr>
            <a:xfrm>
              <a:off x="4786874" y="7176431"/>
              <a:ext cx="60118" cy="161563"/>
            </a:xfrm>
            <a:custGeom>
              <a:avLst/>
              <a:gdLst>
                <a:gd name="connsiteX0" fmla="*/ 0 w 60118"/>
                <a:gd name="connsiteY0" fmla="*/ 161563 h 161563"/>
                <a:gd name="connsiteX1" fmla="*/ 60118 w 60118"/>
                <a:gd name="connsiteY1" fmla="*/ 75145 h 161563"/>
                <a:gd name="connsiteX2" fmla="*/ 60118 w 60118"/>
                <a:gd name="connsiteY2" fmla="*/ 0 h 161563"/>
                <a:gd name="connsiteX3" fmla="*/ 0 w 60118"/>
                <a:gd name="connsiteY3" fmla="*/ 26301 h 161563"/>
              </a:gdLst>
              <a:ahLst/>
              <a:cxnLst>
                <a:cxn ang="0">
                  <a:pos x="connsiteX0" y="connsiteY0"/>
                </a:cxn>
                <a:cxn ang="0">
                  <a:pos x="connsiteX1" y="connsiteY1"/>
                </a:cxn>
                <a:cxn ang="0">
                  <a:pos x="connsiteX2" y="connsiteY2"/>
                </a:cxn>
                <a:cxn ang="0">
                  <a:pos x="connsiteX3" y="connsiteY3"/>
                </a:cxn>
              </a:cxnLst>
              <a:rect l="l" t="t" r="r" b="b"/>
              <a:pathLst>
                <a:path w="60118" h="161563">
                  <a:moveTo>
                    <a:pt x="0" y="161563"/>
                  </a:moveTo>
                  <a:lnTo>
                    <a:pt x="60118" y="75145"/>
                  </a:lnTo>
                  <a:lnTo>
                    <a:pt x="60118" y="0"/>
                  </a:lnTo>
                  <a:lnTo>
                    <a:pt x="0" y="26301"/>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3" name="Forme libre 102"/>
            <p:cNvSpPr/>
            <p:nvPr/>
          </p:nvSpPr>
          <p:spPr>
            <a:xfrm>
              <a:off x="5036338" y="7736133"/>
              <a:ext cx="157501" cy="54276"/>
            </a:xfrm>
            <a:custGeom>
              <a:avLst/>
              <a:gdLst>
                <a:gd name="connsiteX0" fmla="*/ 2279 w 157501"/>
                <a:gd name="connsiteY0" fmla="*/ 134 h 54276"/>
                <a:gd name="connsiteX1" fmla="*/ 156331 w 157501"/>
                <a:gd name="connsiteY1" fmla="*/ 52736 h 54276"/>
                <a:gd name="connsiteX2" fmla="*/ 69911 w 157501"/>
                <a:gd name="connsiteY2" fmla="*/ 37707 h 54276"/>
                <a:gd name="connsiteX3" fmla="*/ 2279 w 157501"/>
                <a:gd name="connsiteY3" fmla="*/ 134 h 54276"/>
              </a:gdLst>
              <a:ahLst/>
              <a:cxnLst>
                <a:cxn ang="0">
                  <a:pos x="connsiteX0" y="connsiteY0"/>
                </a:cxn>
                <a:cxn ang="0">
                  <a:pos x="connsiteX1" y="connsiteY1"/>
                </a:cxn>
                <a:cxn ang="0">
                  <a:pos x="connsiteX2" y="connsiteY2"/>
                </a:cxn>
                <a:cxn ang="0">
                  <a:pos x="connsiteX3" y="connsiteY3"/>
                </a:cxn>
              </a:cxnLst>
              <a:rect l="l" t="t" r="r" b="b"/>
              <a:pathLst>
                <a:path w="157501" h="54276">
                  <a:moveTo>
                    <a:pt x="2279" y="134"/>
                  </a:moveTo>
                  <a:cubicBezTo>
                    <a:pt x="16682" y="2639"/>
                    <a:pt x="145059" y="46474"/>
                    <a:pt x="156331" y="52736"/>
                  </a:cubicBezTo>
                  <a:cubicBezTo>
                    <a:pt x="167603" y="58998"/>
                    <a:pt x="94334" y="44595"/>
                    <a:pt x="69911" y="37707"/>
                  </a:cubicBezTo>
                  <a:cubicBezTo>
                    <a:pt x="45488" y="30819"/>
                    <a:pt x="-12124" y="-2371"/>
                    <a:pt x="2279" y="134"/>
                  </a:cubicBezTo>
                  <a:close/>
                </a:path>
              </a:pathLst>
            </a:custGeom>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00000"/>
                </a:solidFill>
              </a:endParaRPr>
            </a:p>
          </p:txBody>
        </p:sp>
        <p:sp>
          <p:nvSpPr>
            <p:cNvPr id="104" name="Forme libre 103"/>
            <p:cNvSpPr/>
            <p:nvPr/>
          </p:nvSpPr>
          <p:spPr>
            <a:xfrm>
              <a:off x="4327450" y="7627306"/>
              <a:ext cx="451909" cy="755216"/>
            </a:xfrm>
            <a:custGeom>
              <a:avLst/>
              <a:gdLst>
                <a:gd name="connsiteX0" fmla="*/ 451909 w 451909"/>
                <a:gd name="connsiteY0" fmla="*/ 0 h 755216"/>
                <a:gd name="connsiteX1" fmla="*/ 297858 w 451909"/>
                <a:gd name="connsiteY1" fmla="*/ 22544 h 755216"/>
                <a:gd name="connsiteX2" fmla="*/ 38600 w 451909"/>
                <a:gd name="connsiteY2" fmla="*/ 26301 h 755216"/>
                <a:gd name="connsiteX3" fmla="*/ 12298 w 451909"/>
                <a:gd name="connsiteY3" fmla="*/ 169078 h 755216"/>
                <a:gd name="connsiteX4" fmla="*/ 147563 w 451909"/>
                <a:gd name="connsiteY4" fmla="*/ 364457 h 755216"/>
                <a:gd name="connsiteX5" fmla="*/ 147563 w 451909"/>
                <a:gd name="connsiteY5" fmla="*/ 755216 h 755216"/>
                <a:gd name="connsiteX6" fmla="*/ 147563 w 451909"/>
                <a:gd name="connsiteY6" fmla="*/ 755216 h 755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909" h="755216">
                  <a:moveTo>
                    <a:pt x="451909" y="0"/>
                  </a:moveTo>
                  <a:cubicBezTo>
                    <a:pt x="409326" y="9080"/>
                    <a:pt x="366743" y="18161"/>
                    <a:pt x="297858" y="22544"/>
                  </a:cubicBezTo>
                  <a:cubicBezTo>
                    <a:pt x="228973" y="26927"/>
                    <a:pt x="86193" y="1879"/>
                    <a:pt x="38600" y="26301"/>
                  </a:cubicBezTo>
                  <a:cubicBezTo>
                    <a:pt x="-8993" y="50723"/>
                    <a:pt x="-5862" y="112719"/>
                    <a:pt x="12298" y="169078"/>
                  </a:cubicBezTo>
                  <a:cubicBezTo>
                    <a:pt x="30458" y="225437"/>
                    <a:pt x="125019" y="266767"/>
                    <a:pt x="147563" y="364457"/>
                  </a:cubicBezTo>
                  <a:cubicBezTo>
                    <a:pt x="170107" y="462147"/>
                    <a:pt x="147563" y="755216"/>
                    <a:pt x="147563" y="755216"/>
                  </a:cubicBezTo>
                  <a:lnTo>
                    <a:pt x="147563" y="755216"/>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5" name="Forme libre 104"/>
            <p:cNvSpPr/>
            <p:nvPr/>
          </p:nvSpPr>
          <p:spPr>
            <a:xfrm>
              <a:off x="3670939" y="7150223"/>
              <a:ext cx="653780" cy="574772"/>
            </a:xfrm>
            <a:custGeom>
              <a:avLst/>
              <a:gdLst>
                <a:gd name="connsiteX0" fmla="*/ 653780 w 653780"/>
                <a:gd name="connsiteY0" fmla="*/ 574772 h 574772"/>
                <a:gd name="connsiteX1" fmla="*/ 571118 w 653780"/>
                <a:gd name="connsiteY1" fmla="*/ 477083 h 574772"/>
                <a:gd name="connsiteX2" fmla="*/ 473427 w 653780"/>
                <a:gd name="connsiteY2" fmla="*/ 443267 h 574772"/>
                <a:gd name="connsiteX3" fmla="*/ 379493 w 653780"/>
                <a:gd name="connsiteY3" fmla="*/ 409452 h 574772"/>
                <a:gd name="connsiteX4" fmla="*/ 210412 w 653780"/>
                <a:gd name="connsiteY4" fmla="*/ 405694 h 574772"/>
                <a:gd name="connsiteX5" fmla="*/ 78904 w 653780"/>
                <a:gd name="connsiteY5" fmla="*/ 206558 h 574772"/>
                <a:gd name="connsiteX6" fmla="*/ 71389 w 653780"/>
                <a:gd name="connsiteY6" fmla="*/ 123897 h 574772"/>
                <a:gd name="connsiteX7" fmla="*/ 161566 w 653780"/>
                <a:gd name="connsiteY7" fmla="*/ 138926 h 574772"/>
                <a:gd name="connsiteX8" fmla="*/ 63875 w 653780"/>
                <a:gd name="connsiteY8" fmla="*/ 48751 h 574772"/>
                <a:gd name="connsiteX9" fmla="*/ 37573 w 653780"/>
                <a:gd name="connsiteY9" fmla="*/ 3664 h 574772"/>
                <a:gd name="connsiteX10" fmla="*/ 45088 w 653780"/>
                <a:gd name="connsiteY10" fmla="*/ 142684 h 574772"/>
                <a:gd name="connsiteX11" fmla="*/ 97691 w 653780"/>
                <a:gd name="connsiteY11" fmla="*/ 225344 h 574772"/>
                <a:gd name="connsiteX12" fmla="*/ 191625 w 653780"/>
                <a:gd name="connsiteY12" fmla="*/ 409452 h 574772"/>
                <a:gd name="connsiteX13" fmla="*/ 244228 w 653780"/>
                <a:gd name="connsiteY13" fmla="*/ 458296 h 574772"/>
                <a:gd name="connsiteX14" fmla="*/ 75147 w 653780"/>
                <a:gd name="connsiteY14" fmla="*/ 492112 h 574772"/>
                <a:gd name="connsiteX15" fmla="*/ 0 w 653780"/>
                <a:gd name="connsiteY15" fmla="*/ 503384 h 574772"/>
                <a:gd name="connsiteX16" fmla="*/ 75147 w 653780"/>
                <a:gd name="connsiteY16" fmla="*/ 574772 h 5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53780" h="574772">
                  <a:moveTo>
                    <a:pt x="653780" y="574772"/>
                  </a:moveTo>
                  <a:cubicBezTo>
                    <a:pt x="627478" y="536886"/>
                    <a:pt x="601177" y="499000"/>
                    <a:pt x="571118" y="477083"/>
                  </a:cubicBezTo>
                  <a:cubicBezTo>
                    <a:pt x="541059" y="455166"/>
                    <a:pt x="473427" y="443267"/>
                    <a:pt x="473427" y="443267"/>
                  </a:cubicBezTo>
                  <a:cubicBezTo>
                    <a:pt x="441489" y="431995"/>
                    <a:pt x="423329" y="415714"/>
                    <a:pt x="379493" y="409452"/>
                  </a:cubicBezTo>
                  <a:cubicBezTo>
                    <a:pt x="335657" y="403190"/>
                    <a:pt x="260510" y="439510"/>
                    <a:pt x="210412" y="405694"/>
                  </a:cubicBezTo>
                  <a:cubicBezTo>
                    <a:pt x="160314" y="371878"/>
                    <a:pt x="102074" y="253524"/>
                    <a:pt x="78904" y="206558"/>
                  </a:cubicBezTo>
                  <a:cubicBezTo>
                    <a:pt x="55734" y="159592"/>
                    <a:pt x="57612" y="135169"/>
                    <a:pt x="71389" y="123897"/>
                  </a:cubicBezTo>
                  <a:cubicBezTo>
                    <a:pt x="85166" y="112625"/>
                    <a:pt x="162818" y="151450"/>
                    <a:pt x="161566" y="138926"/>
                  </a:cubicBezTo>
                  <a:cubicBezTo>
                    <a:pt x="160314" y="126402"/>
                    <a:pt x="84540" y="71295"/>
                    <a:pt x="63875" y="48751"/>
                  </a:cubicBezTo>
                  <a:cubicBezTo>
                    <a:pt x="43209" y="26207"/>
                    <a:pt x="40704" y="-11992"/>
                    <a:pt x="37573" y="3664"/>
                  </a:cubicBezTo>
                  <a:cubicBezTo>
                    <a:pt x="34442" y="19319"/>
                    <a:pt x="35068" y="105737"/>
                    <a:pt x="45088" y="142684"/>
                  </a:cubicBezTo>
                  <a:cubicBezTo>
                    <a:pt x="55108" y="179631"/>
                    <a:pt x="73268" y="180883"/>
                    <a:pt x="97691" y="225344"/>
                  </a:cubicBezTo>
                  <a:cubicBezTo>
                    <a:pt x="122114" y="269805"/>
                    <a:pt x="167202" y="370627"/>
                    <a:pt x="191625" y="409452"/>
                  </a:cubicBezTo>
                  <a:cubicBezTo>
                    <a:pt x="216048" y="448277"/>
                    <a:pt x="263641" y="444519"/>
                    <a:pt x="244228" y="458296"/>
                  </a:cubicBezTo>
                  <a:cubicBezTo>
                    <a:pt x="224815" y="472073"/>
                    <a:pt x="115852" y="484597"/>
                    <a:pt x="75147" y="492112"/>
                  </a:cubicBezTo>
                  <a:cubicBezTo>
                    <a:pt x="34442" y="499627"/>
                    <a:pt x="0" y="489607"/>
                    <a:pt x="0" y="503384"/>
                  </a:cubicBezTo>
                  <a:cubicBezTo>
                    <a:pt x="0" y="517161"/>
                    <a:pt x="75147" y="574772"/>
                    <a:pt x="75147" y="57477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6" name="Forme libre 105"/>
            <p:cNvSpPr/>
            <p:nvPr/>
          </p:nvSpPr>
          <p:spPr>
            <a:xfrm>
              <a:off x="3404166" y="7638578"/>
              <a:ext cx="541060" cy="661283"/>
            </a:xfrm>
            <a:custGeom>
              <a:avLst/>
              <a:gdLst>
                <a:gd name="connsiteX0" fmla="*/ 0 w 541060"/>
                <a:gd name="connsiteY0" fmla="*/ 0 h 661283"/>
                <a:gd name="connsiteX1" fmla="*/ 37574 w 541060"/>
                <a:gd name="connsiteY1" fmla="*/ 206651 h 661283"/>
                <a:gd name="connsiteX2" fmla="*/ 26302 w 541060"/>
                <a:gd name="connsiteY2" fmla="*/ 405787 h 661283"/>
                <a:gd name="connsiteX3" fmla="*/ 289317 w 541060"/>
                <a:gd name="connsiteY3" fmla="*/ 503477 h 661283"/>
                <a:gd name="connsiteX4" fmla="*/ 488457 w 541060"/>
                <a:gd name="connsiteY4" fmla="*/ 567351 h 661283"/>
                <a:gd name="connsiteX5" fmla="*/ 541060 w 541060"/>
                <a:gd name="connsiteY5" fmla="*/ 661283 h 66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1060" h="661283">
                  <a:moveTo>
                    <a:pt x="0" y="0"/>
                  </a:moveTo>
                  <a:cubicBezTo>
                    <a:pt x="16595" y="69510"/>
                    <a:pt x="33190" y="139020"/>
                    <a:pt x="37574" y="206651"/>
                  </a:cubicBezTo>
                  <a:cubicBezTo>
                    <a:pt x="41958" y="274282"/>
                    <a:pt x="-15655" y="356316"/>
                    <a:pt x="26302" y="405787"/>
                  </a:cubicBezTo>
                  <a:cubicBezTo>
                    <a:pt x="68259" y="455258"/>
                    <a:pt x="212291" y="476550"/>
                    <a:pt x="289317" y="503477"/>
                  </a:cubicBezTo>
                  <a:cubicBezTo>
                    <a:pt x="366343" y="530404"/>
                    <a:pt x="446500" y="541050"/>
                    <a:pt x="488457" y="567351"/>
                  </a:cubicBezTo>
                  <a:cubicBezTo>
                    <a:pt x="530414" y="593652"/>
                    <a:pt x="541060" y="661283"/>
                    <a:pt x="541060" y="66128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7" name="Forme libre 106"/>
            <p:cNvSpPr/>
            <p:nvPr/>
          </p:nvSpPr>
          <p:spPr>
            <a:xfrm>
              <a:off x="3561385" y="7933399"/>
              <a:ext cx="173429" cy="227443"/>
            </a:xfrm>
            <a:custGeom>
              <a:avLst/>
              <a:gdLst>
                <a:gd name="connsiteX0" fmla="*/ 173429 w 173429"/>
                <a:gd name="connsiteY0" fmla="*/ 227443 h 227443"/>
                <a:gd name="connsiteX1" fmla="*/ 128340 w 173429"/>
                <a:gd name="connsiteY1" fmla="*/ 122238 h 227443"/>
                <a:gd name="connsiteX2" fmla="*/ 19377 w 173429"/>
                <a:gd name="connsiteY2" fmla="*/ 13277 h 227443"/>
                <a:gd name="connsiteX3" fmla="*/ 590 w 173429"/>
                <a:gd name="connsiteY3" fmla="*/ 5762 h 227443"/>
              </a:gdLst>
              <a:ahLst/>
              <a:cxnLst>
                <a:cxn ang="0">
                  <a:pos x="connsiteX0" y="connsiteY0"/>
                </a:cxn>
                <a:cxn ang="0">
                  <a:pos x="connsiteX1" y="connsiteY1"/>
                </a:cxn>
                <a:cxn ang="0">
                  <a:pos x="connsiteX2" y="connsiteY2"/>
                </a:cxn>
                <a:cxn ang="0">
                  <a:pos x="connsiteX3" y="connsiteY3"/>
                </a:cxn>
              </a:cxnLst>
              <a:rect l="l" t="t" r="r" b="b"/>
              <a:pathLst>
                <a:path w="173429" h="227443">
                  <a:moveTo>
                    <a:pt x="173429" y="227443"/>
                  </a:moveTo>
                  <a:cubicBezTo>
                    <a:pt x="163722" y="192687"/>
                    <a:pt x="154015" y="157932"/>
                    <a:pt x="128340" y="122238"/>
                  </a:cubicBezTo>
                  <a:cubicBezTo>
                    <a:pt x="102665" y="86544"/>
                    <a:pt x="40669" y="32690"/>
                    <a:pt x="19377" y="13277"/>
                  </a:cubicBezTo>
                  <a:cubicBezTo>
                    <a:pt x="-1915" y="-6136"/>
                    <a:pt x="-663" y="-187"/>
                    <a:pt x="590" y="576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8" name="Forme libre 107"/>
            <p:cNvSpPr/>
            <p:nvPr/>
          </p:nvSpPr>
          <p:spPr>
            <a:xfrm>
              <a:off x="3705899" y="7905346"/>
              <a:ext cx="186724" cy="244224"/>
            </a:xfrm>
            <a:custGeom>
              <a:avLst/>
              <a:gdLst>
                <a:gd name="connsiteX0" fmla="*/ 32672 w 186724"/>
                <a:gd name="connsiteY0" fmla="*/ 244224 h 244224"/>
                <a:gd name="connsiteX1" fmla="*/ 6371 w 186724"/>
                <a:gd name="connsiteY1" fmla="*/ 142777 h 244224"/>
                <a:gd name="connsiteX2" fmla="*/ 137878 w 186724"/>
                <a:gd name="connsiteY2" fmla="*/ 120233 h 244224"/>
                <a:gd name="connsiteX3" fmla="*/ 186724 w 186724"/>
                <a:gd name="connsiteY3" fmla="*/ 0 h 244224"/>
              </a:gdLst>
              <a:ahLst/>
              <a:cxnLst>
                <a:cxn ang="0">
                  <a:pos x="connsiteX0" y="connsiteY0"/>
                </a:cxn>
                <a:cxn ang="0">
                  <a:pos x="connsiteX1" y="connsiteY1"/>
                </a:cxn>
                <a:cxn ang="0">
                  <a:pos x="connsiteX2" y="connsiteY2"/>
                </a:cxn>
                <a:cxn ang="0">
                  <a:pos x="connsiteX3" y="connsiteY3"/>
                </a:cxn>
              </a:cxnLst>
              <a:rect l="l" t="t" r="r" b="b"/>
              <a:pathLst>
                <a:path w="186724" h="244224">
                  <a:moveTo>
                    <a:pt x="32672" y="244224"/>
                  </a:moveTo>
                  <a:cubicBezTo>
                    <a:pt x="10754" y="203833"/>
                    <a:pt x="-11163" y="163442"/>
                    <a:pt x="6371" y="142777"/>
                  </a:cubicBezTo>
                  <a:cubicBezTo>
                    <a:pt x="23905" y="122112"/>
                    <a:pt x="107819" y="144029"/>
                    <a:pt x="137878" y="120233"/>
                  </a:cubicBezTo>
                  <a:cubicBezTo>
                    <a:pt x="167937" y="96437"/>
                    <a:pt x="186724" y="0"/>
                    <a:pt x="186724"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9" name="Forme libre 108"/>
            <p:cNvSpPr/>
            <p:nvPr/>
          </p:nvSpPr>
          <p:spPr>
            <a:xfrm>
              <a:off x="4125579" y="8228473"/>
              <a:ext cx="15029" cy="86418"/>
            </a:xfrm>
            <a:custGeom>
              <a:avLst/>
              <a:gdLst>
                <a:gd name="connsiteX0" fmla="*/ 0 w 15029"/>
                <a:gd name="connsiteY0" fmla="*/ 86418 h 86418"/>
                <a:gd name="connsiteX1" fmla="*/ 15029 w 15029"/>
                <a:gd name="connsiteY1" fmla="*/ 0 h 86418"/>
              </a:gdLst>
              <a:ahLst/>
              <a:cxnLst>
                <a:cxn ang="0">
                  <a:pos x="connsiteX0" y="connsiteY0"/>
                </a:cxn>
                <a:cxn ang="0">
                  <a:pos x="connsiteX1" y="connsiteY1"/>
                </a:cxn>
              </a:cxnLst>
              <a:rect l="l" t="t" r="r" b="b"/>
              <a:pathLst>
                <a:path w="15029" h="86418">
                  <a:moveTo>
                    <a:pt x="0" y="86418"/>
                  </a:moveTo>
                  <a:lnTo>
                    <a:pt x="15029" y="0"/>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0" name="Forme libre 109"/>
            <p:cNvSpPr/>
            <p:nvPr/>
          </p:nvSpPr>
          <p:spPr>
            <a:xfrm>
              <a:off x="4068204" y="6556477"/>
              <a:ext cx="470684" cy="429298"/>
            </a:xfrm>
            <a:custGeom>
              <a:avLst/>
              <a:gdLst>
                <a:gd name="connsiteX0" fmla="*/ 42345 w 470684"/>
                <a:gd name="connsiteY0" fmla="*/ 0 h 429298"/>
                <a:gd name="connsiteX1" fmla="*/ 1015 w 470684"/>
                <a:gd name="connsiteY1" fmla="*/ 86418 h 429298"/>
                <a:gd name="connsiteX2" fmla="*/ 79919 w 470684"/>
                <a:gd name="connsiteY2" fmla="*/ 311856 h 429298"/>
                <a:gd name="connsiteX3" fmla="*/ 226456 w 470684"/>
                <a:gd name="connsiteY3" fmla="*/ 428332 h 429298"/>
                <a:gd name="connsiteX4" fmla="*/ 403052 w 470684"/>
                <a:gd name="connsiteY4" fmla="*/ 360700 h 429298"/>
                <a:gd name="connsiteX5" fmla="*/ 470684 w 470684"/>
                <a:gd name="connsiteY5" fmla="*/ 244224 h 429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0684" h="429298">
                  <a:moveTo>
                    <a:pt x="42345" y="0"/>
                  </a:moveTo>
                  <a:cubicBezTo>
                    <a:pt x="18549" y="17221"/>
                    <a:pt x="-5247" y="34442"/>
                    <a:pt x="1015" y="86418"/>
                  </a:cubicBezTo>
                  <a:cubicBezTo>
                    <a:pt x="7277" y="138394"/>
                    <a:pt x="42346" y="254870"/>
                    <a:pt x="79919" y="311856"/>
                  </a:cubicBezTo>
                  <a:cubicBezTo>
                    <a:pt x="117492" y="368842"/>
                    <a:pt x="172601" y="420191"/>
                    <a:pt x="226456" y="428332"/>
                  </a:cubicBezTo>
                  <a:cubicBezTo>
                    <a:pt x="280312" y="436473"/>
                    <a:pt x="362347" y="391385"/>
                    <a:pt x="403052" y="360700"/>
                  </a:cubicBezTo>
                  <a:cubicBezTo>
                    <a:pt x="443757" y="330015"/>
                    <a:pt x="470684" y="244224"/>
                    <a:pt x="470684" y="24422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1" name="Forme libre 110"/>
            <p:cNvSpPr/>
            <p:nvPr/>
          </p:nvSpPr>
          <p:spPr>
            <a:xfrm>
              <a:off x="4538882" y="6582778"/>
              <a:ext cx="48852" cy="176593"/>
            </a:xfrm>
            <a:custGeom>
              <a:avLst/>
              <a:gdLst>
                <a:gd name="connsiteX0" fmla="*/ 48852 w 48852"/>
                <a:gd name="connsiteY0" fmla="*/ 0 h 176593"/>
                <a:gd name="connsiteX1" fmla="*/ 6 w 48852"/>
                <a:gd name="connsiteY1" fmla="*/ 86418 h 176593"/>
                <a:gd name="connsiteX2" fmla="*/ 45095 w 48852"/>
                <a:gd name="connsiteY2" fmla="*/ 176593 h 176593"/>
              </a:gdLst>
              <a:ahLst/>
              <a:cxnLst>
                <a:cxn ang="0">
                  <a:pos x="connsiteX0" y="connsiteY0"/>
                </a:cxn>
                <a:cxn ang="0">
                  <a:pos x="connsiteX1" y="connsiteY1"/>
                </a:cxn>
                <a:cxn ang="0">
                  <a:pos x="connsiteX2" y="connsiteY2"/>
                </a:cxn>
              </a:cxnLst>
              <a:rect l="l" t="t" r="r" b="b"/>
              <a:pathLst>
                <a:path w="48852" h="176593">
                  <a:moveTo>
                    <a:pt x="48852" y="0"/>
                  </a:moveTo>
                  <a:cubicBezTo>
                    <a:pt x="24742" y="28493"/>
                    <a:pt x="632" y="56986"/>
                    <a:pt x="6" y="86418"/>
                  </a:cubicBezTo>
                  <a:cubicBezTo>
                    <a:pt x="-620" y="115850"/>
                    <a:pt x="45095" y="176593"/>
                    <a:pt x="45095" y="17659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2" name="Forme libre 111"/>
            <p:cNvSpPr/>
            <p:nvPr/>
          </p:nvSpPr>
          <p:spPr>
            <a:xfrm>
              <a:off x="2597345" y="6044481"/>
              <a:ext cx="191771" cy="144850"/>
            </a:xfrm>
            <a:custGeom>
              <a:avLst/>
              <a:gdLst>
                <a:gd name="connsiteX0" fmla="*/ 2883 w 191771"/>
                <a:gd name="connsiteY0" fmla="*/ 144850 h 144850"/>
                <a:gd name="connsiteX1" fmla="*/ 10920 w 191771"/>
                <a:gd name="connsiteY1" fmla="*/ 44374 h 144850"/>
                <a:gd name="connsiteX2" fmla="*/ 91298 w 191771"/>
                <a:gd name="connsiteY2" fmla="*/ 165 h 144850"/>
                <a:gd name="connsiteX3" fmla="*/ 191771 w 191771"/>
                <a:gd name="connsiteY3" fmla="*/ 28298 h 144850"/>
              </a:gdLst>
              <a:ahLst/>
              <a:cxnLst>
                <a:cxn ang="0">
                  <a:pos x="connsiteX0" y="connsiteY0"/>
                </a:cxn>
                <a:cxn ang="0">
                  <a:pos x="connsiteX1" y="connsiteY1"/>
                </a:cxn>
                <a:cxn ang="0">
                  <a:pos x="connsiteX2" y="connsiteY2"/>
                </a:cxn>
                <a:cxn ang="0">
                  <a:pos x="connsiteX3" y="connsiteY3"/>
                </a:cxn>
              </a:cxnLst>
              <a:rect l="l" t="t" r="r" b="b"/>
              <a:pathLst>
                <a:path w="191771" h="144850">
                  <a:moveTo>
                    <a:pt x="2883" y="144850"/>
                  </a:moveTo>
                  <a:cubicBezTo>
                    <a:pt x="-467" y="106669"/>
                    <a:pt x="-3816" y="68488"/>
                    <a:pt x="10920" y="44374"/>
                  </a:cubicBezTo>
                  <a:cubicBezTo>
                    <a:pt x="25656" y="20260"/>
                    <a:pt x="61156" y="2844"/>
                    <a:pt x="91298" y="165"/>
                  </a:cubicBezTo>
                  <a:cubicBezTo>
                    <a:pt x="121440" y="-2514"/>
                    <a:pt x="191771" y="28298"/>
                    <a:pt x="191771" y="2829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3" name="Forme libre 112"/>
            <p:cNvSpPr/>
            <p:nvPr/>
          </p:nvSpPr>
          <p:spPr>
            <a:xfrm>
              <a:off x="2668235" y="6103127"/>
              <a:ext cx="109929" cy="77378"/>
            </a:xfrm>
            <a:custGeom>
              <a:avLst/>
              <a:gdLst>
                <a:gd name="connsiteX0" fmla="*/ 109040 w 109929"/>
                <a:gd name="connsiteY0" fmla="*/ 41692 h 77378"/>
                <a:gd name="connsiteX1" fmla="*/ 73762 w 109929"/>
                <a:gd name="connsiteY1" fmla="*/ 0 h 77378"/>
                <a:gd name="connsiteX2" fmla="*/ 9622 w 109929"/>
                <a:gd name="connsiteY2" fmla="*/ 6414 h 77378"/>
                <a:gd name="connsiteX3" fmla="*/ 3208 w 109929"/>
                <a:gd name="connsiteY3" fmla="*/ 60935 h 77378"/>
                <a:gd name="connsiteX4" fmla="*/ 38485 w 109929"/>
                <a:gd name="connsiteY4" fmla="*/ 76971 h 77378"/>
                <a:gd name="connsiteX5" fmla="*/ 109040 w 109929"/>
                <a:gd name="connsiteY5" fmla="*/ 41692 h 77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929" h="77378">
                  <a:moveTo>
                    <a:pt x="109040" y="41692"/>
                  </a:moveTo>
                  <a:cubicBezTo>
                    <a:pt x="114919" y="28864"/>
                    <a:pt x="90332" y="5880"/>
                    <a:pt x="73762" y="0"/>
                  </a:cubicBezTo>
                  <a:cubicBezTo>
                    <a:pt x="57192" y="-5880"/>
                    <a:pt x="21381" y="-3742"/>
                    <a:pt x="9622" y="6414"/>
                  </a:cubicBezTo>
                  <a:cubicBezTo>
                    <a:pt x="-2137" y="16570"/>
                    <a:pt x="-1603" y="49176"/>
                    <a:pt x="3208" y="60935"/>
                  </a:cubicBezTo>
                  <a:cubicBezTo>
                    <a:pt x="8018" y="72695"/>
                    <a:pt x="22450" y="79109"/>
                    <a:pt x="38485" y="76971"/>
                  </a:cubicBezTo>
                  <a:cubicBezTo>
                    <a:pt x="54520" y="74833"/>
                    <a:pt x="103161" y="54520"/>
                    <a:pt x="109040" y="41692"/>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4" name="Forme libre 113"/>
            <p:cNvSpPr/>
            <p:nvPr/>
          </p:nvSpPr>
          <p:spPr>
            <a:xfrm>
              <a:off x="2286489" y="6032557"/>
              <a:ext cx="115646" cy="32506"/>
            </a:xfrm>
            <a:custGeom>
              <a:avLst/>
              <a:gdLst>
                <a:gd name="connsiteX0" fmla="*/ 115565 w 115646"/>
                <a:gd name="connsiteY0" fmla="*/ 22463 h 32506"/>
                <a:gd name="connsiteX1" fmla="*/ 57839 w 115646"/>
                <a:gd name="connsiteY1" fmla="*/ 14 h 32506"/>
                <a:gd name="connsiteX2" fmla="*/ 112 w 115646"/>
                <a:gd name="connsiteY2" fmla="*/ 19256 h 32506"/>
                <a:gd name="connsiteX3" fmla="*/ 45011 w 115646"/>
                <a:gd name="connsiteY3" fmla="*/ 32085 h 32506"/>
                <a:gd name="connsiteX4" fmla="*/ 115565 w 115646"/>
                <a:gd name="connsiteY4" fmla="*/ 22463 h 32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646" h="32506">
                  <a:moveTo>
                    <a:pt x="115565" y="22463"/>
                  </a:moveTo>
                  <a:cubicBezTo>
                    <a:pt x="117703" y="17118"/>
                    <a:pt x="77081" y="548"/>
                    <a:pt x="57839" y="14"/>
                  </a:cubicBezTo>
                  <a:cubicBezTo>
                    <a:pt x="38597" y="-520"/>
                    <a:pt x="2250" y="13911"/>
                    <a:pt x="112" y="19256"/>
                  </a:cubicBezTo>
                  <a:cubicBezTo>
                    <a:pt x="-2026" y="24601"/>
                    <a:pt x="26838" y="29947"/>
                    <a:pt x="45011" y="32085"/>
                  </a:cubicBezTo>
                  <a:cubicBezTo>
                    <a:pt x="63184" y="34223"/>
                    <a:pt x="113427" y="27808"/>
                    <a:pt x="115565" y="22463"/>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5" name="Forme libre 114"/>
            <p:cNvSpPr/>
            <p:nvPr/>
          </p:nvSpPr>
          <p:spPr>
            <a:xfrm>
              <a:off x="2265442" y="6094402"/>
              <a:ext cx="140277" cy="74383"/>
            </a:xfrm>
            <a:custGeom>
              <a:avLst/>
              <a:gdLst>
                <a:gd name="connsiteX0" fmla="*/ 136612 w 140277"/>
                <a:gd name="connsiteY0" fmla="*/ 72867 h 74383"/>
                <a:gd name="connsiteX1" fmla="*/ 101335 w 140277"/>
                <a:gd name="connsiteY1" fmla="*/ 2311 h 74383"/>
                <a:gd name="connsiteX2" fmla="*/ 75679 w 140277"/>
                <a:gd name="connsiteY2" fmla="*/ 18346 h 74383"/>
                <a:gd name="connsiteX3" fmla="*/ 17952 w 140277"/>
                <a:gd name="connsiteY3" fmla="*/ 31175 h 74383"/>
                <a:gd name="connsiteX4" fmla="*/ 5124 w 140277"/>
                <a:gd name="connsiteY4" fmla="*/ 50417 h 74383"/>
                <a:gd name="connsiteX5" fmla="*/ 136612 w 140277"/>
                <a:gd name="connsiteY5" fmla="*/ 72867 h 7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77" h="74383">
                  <a:moveTo>
                    <a:pt x="136612" y="72867"/>
                  </a:moveTo>
                  <a:cubicBezTo>
                    <a:pt x="152647" y="64849"/>
                    <a:pt x="111490" y="11398"/>
                    <a:pt x="101335" y="2311"/>
                  </a:cubicBezTo>
                  <a:cubicBezTo>
                    <a:pt x="91179" y="-6776"/>
                    <a:pt x="89576" y="13535"/>
                    <a:pt x="75679" y="18346"/>
                  </a:cubicBezTo>
                  <a:cubicBezTo>
                    <a:pt x="61782" y="23157"/>
                    <a:pt x="29711" y="25830"/>
                    <a:pt x="17952" y="31175"/>
                  </a:cubicBezTo>
                  <a:cubicBezTo>
                    <a:pt x="6193" y="36520"/>
                    <a:pt x="-7704" y="46141"/>
                    <a:pt x="5124" y="50417"/>
                  </a:cubicBezTo>
                  <a:cubicBezTo>
                    <a:pt x="17952" y="54693"/>
                    <a:pt x="120577" y="80885"/>
                    <a:pt x="136612" y="72867"/>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6" name="Forme libre 115"/>
            <p:cNvSpPr/>
            <p:nvPr/>
          </p:nvSpPr>
          <p:spPr>
            <a:xfrm>
              <a:off x="2462987" y="6435954"/>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7" name="Forme libre 116"/>
            <p:cNvSpPr/>
            <p:nvPr/>
          </p:nvSpPr>
          <p:spPr>
            <a:xfrm>
              <a:off x="4328396" y="6337799"/>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8" name="Forme libre 117"/>
            <p:cNvSpPr/>
            <p:nvPr/>
          </p:nvSpPr>
          <p:spPr>
            <a:xfrm>
              <a:off x="2078145" y="6061435"/>
              <a:ext cx="625368" cy="577958"/>
            </a:xfrm>
            <a:custGeom>
              <a:avLst/>
              <a:gdLst>
                <a:gd name="connsiteX0" fmla="*/ 0 w 625368"/>
                <a:gd name="connsiteY0" fmla="*/ 0 h 577958"/>
                <a:gd name="connsiteX1" fmla="*/ 112246 w 625368"/>
                <a:gd name="connsiteY1" fmla="*/ 157148 h 577958"/>
                <a:gd name="connsiteX2" fmla="*/ 118660 w 625368"/>
                <a:gd name="connsiteY2" fmla="*/ 298261 h 577958"/>
                <a:gd name="connsiteX3" fmla="*/ 240526 w 625368"/>
                <a:gd name="connsiteY3" fmla="*/ 410509 h 577958"/>
                <a:gd name="connsiteX4" fmla="*/ 333530 w 625368"/>
                <a:gd name="connsiteY4" fmla="*/ 493894 h 577958"/>
                <a:gd name="connsiteX5" fmla="*/ 490674 w 625368"/>
                <a:gd name="connsiteY5" fmla="*/ 577279 h 577958"/>
                <a:gd name="connsiteX6" fmla="*/ 625368 w 625368"/>
                <a:gd name="connsiteY6" fmla="*/ 535587 h 57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5368" h="577958">
                  <a:moveTo>
                    <a:pt x="0" y="0"/>
                  </a:moveTo>
                  <a:cubicBezTo>
                    <a:pt x="46234" y="53719"/>
                    <a:pt x="92469" y="107438"/>
                    <a:pt x="112246" y="157148"/>
                  </a:cubicBezTo>
                  <a:cubicBezTo>
                    <a:pt x="132023" y="206858"/>
                    <a:pt x="97280" y="256034"/>
                    <a:pt x="118660" y="298261"/>
                  </a:cubicBezTo>
                  <a:cubicBezTo>
                    <a:pt x="140040" y="340488"/>
                    <a:pt x="204714" y="377904"/>
                    <a:pt x="240526" y="410509"/>
                  </a:cubicBezTo>
                  <a:cubicBezTo>
                    <a:pt x="276338" y="443114"/>
                    <a:pt x="291839" y="466099"/>
                    <a:pt x="333530" y="493894"/>
                  </a:cubicBezTo>
                  <a:cubicBezTo>
                    <a:pt x="375221" y="521689"/>
                    <a:pt x="442034" y="570330"/>
                    <a:pt x="490674" y="577279"/>
                  </a:cubicBezTo>
                  <a:cubicBezTo>
                    <a:pt x="539314" y="584228"/>
                    <a:pt x="625368" y="535587"/>
                    <a:pt x="625368" y="53558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9" name="Forme libre 118"/>
            <p:cNvSpPr/>
            <p:nvPr/>
          </p:nvSpPr>
          <p:spPr>
            <a:xfrm>
              <a:off x="2758032" y="5971635"/>
              <a:ext cx="260263" cy="500309"/>
            </a:xfrm>
            <a:custGeom>
              <a:avLst/>
              <a:gdLst>
                <a:gd name="connsiteX0" fmla="*/ 0 w 260263"/>
                <a:gd name="connsiteY0" fmla="*/ 500309 h 500309"/>
                <a:gd name="connsiteX1" fmla="*/ 93004 w 260263"/>
                <a:gd name="connsiteY1" fmla="*/ 439374 h 500309"/>
                <a:gd name="connsiteX2" fmla="*/ 182800 w 260263"/>
                <a:gd name="connsiteY2" fmla="*/ 227705 h 500309"/>
                <a:gd name="connsiteX3" fmla="*/ 259769 w 260263"/>
                <a:gd name="connsiteY3" fmla="*/ 99421 h 500309"/>
                <a:gd name="connsiteX4" fmla="*/ 214870 w 260263"/>
                <a:gd name="connsiteY4" fmla="*/ 22450 h 500309"/>
                <a:gd name="connsiteX5" fmla="*/ 195628 w 260263"/>
                <a:gd name="connsiteY5" fmla="*/ 0 h 500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263" h="500309">
                  <a:moveTo>
                    <a:pt x="0" y="500309"/>
                  </a:moveTo>
                  <a:cubicBezTo>
                    <a:pt x="31268" y="492558"/>
                    <a:pt x="62537" y="484808"/>
                    <a:pt x="93004" y="439374"/>
                  </a:cubicBezTo>
                  <a:cubicBezTo>
                    <a:pt x="123471" y="393940"/>
                    <a:pt x="155006" y="284364"/>
                    <a:pt x="182800" y="227705"/>
                  </a:cubicBezTo>
                  <a:cubicBezTo>
                    <a:pt x="210594" y="171046"/>
                    <a:pt x="254424" y="133630"/>
                    <a:pt x="259769" y="99421"/>
                  </a:cubicBezTo>
                  <a:cubicBezTo>
                    <a:pt x="265114" y="65212"/>
                    <a:pt x="225560" y="39020"/>
                    <a:pt x="214870" y="22450"/>
                  </a:cubicBezTo>
                  <a:cubicBezTo>
                    <a:pt x="204180" y="5880"/>
                    <a:pt x="195628" y="0"/>
                    <a:pt x="195628"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0" name="Forme libre 119"/>
            <p:cNvSpPr/>
            <p:nvPr/>
          </p:nvSpPr>
          <p:spPr>
            <a:xfrm>
              <a:off x="2039035" y="5381826"/>
              <a:ext cx="993498" cy="662900"/>
            </a:xfrm>
            <a:custGeom>
              <a:avLst/>
              <a:gdLst>
                <a:gd name="connsiteX0" fmla="*/ 109665 w 993498"/>
                <a:gd name="connsiteY0" fmla="*/ 634709 h 662900"/>
                <a:gd name="connsiteX1" fmla="*/ 29489 w 993498"/>
                <a:gd name="connsiteY1" fmla="*/ 567360 h 662900"/>
                <a:gd name="connsiteX2" fmla="*/ 3833 w 993498"/>
                <a:gd name="connsiteY2" fmla="*/ 455111 h 662900"/>
                <a:gd name="connsiteX3" fmla="*/ 16661 w 993498"/>
                <a:gd name="connsiteY3" fmla="*/ 288341 h 662900"/>
                <a:gd name="connsiteX4" fmla="*/ 154563 w 993498"/>
                <a:gd name="connsiteY4" fmla="*/ 121572 h 662900"/>
                <a:gd name="connsiteX5" fmla="*/ 443194 w 993498"/>
                <a:gd name="connsiteY5" fmla="*/ 6116 h 662900"/>
                <a:gd name="connsiteX6" fmla="*/ 642029 w 993498"/>
                <a:gd name="connsiteY6" fmla="*/ 25358 h 662900"/>
                <a:gd name="connsiteX7" fmla="*/ 763896 w 993498"/>
                <a:gd name="connsiteY7" fmla="*/ 105536 h 662900"/>
                <a:gd name="connsiteX8" fmla="*/ 828036 w 993498"/>
                <a:gd name="connsiteY8" fmla="*/ 140814 h 662900"/>
                <a:gd name="connsiteX9" fmla="*/ 914625 w 993498"/>
                <a:gd name="connsiteY9" fmla="*/ 227406 h 662900"/>
                <a:gd name="connsiteX10" fmla="*/ 972352 w 993498"/>
                <a:gd name="connsiteY10" fmla="*/ 371726 h 662900"/>
                <a:gd name="connsiteX11" fmla="*/ 991594 w 993498"/>
                <a:gd name="connsiteY11" fmla="*/ 493596 h 662900"/>
                <a:gd name="connsiteX12" fmla="*/ 930660 w 993498"/>
                <a:gd name="connsiteY12" fmla="*/ 605845 h 662900"/>
                <a:gd name="connsiteX13" fmla="*/ 882555 w 993498"/>
                <a:gd name="connsiteY13" fmla="*/ 567360 h 662900"/>
                <a:gd name="connsiteX14" fmla="*/ 856899 w 993498"/>
                <a:gd name="connsiteY14" fmla="*/ 500010 h 662900"/>
                <a:gd name="connsiteX15" fmla="*/ 802380 w 993498"/>
                <a:gd name="connsiteY15" fmla="*/ 400590 h 662900"/>
                <a:gd name="connsiteX16" fmla="*/ 747861 w 993498"/>
                <a:gd name="connsiteY16" fmla="*/ 378140 h 662900"/>
                <a:gd name="connsiteX17" fmla="*/ 613166 w 993498"/>
                <a:gd name="connsiteY17" fmla="*/ 413419 h 662900"/>
                <a:gd name="connsiteX18" fmla="*/ 516956 w 993498"/>
                <a:gd name="connsiteY18" fmla="*/ 397383 h 662900"/>
                <a:gd name="connsiteX19" fmla="*/ 468850 w 993498"/>
                <a:gd name="connsiteY19" fmla="*/ 362105 h 662900"/>
                <a:gd name="connsiteX20" fmla="*/ 414331 w 993498"/>
                <a:gd name="connsiteY20" fmla="*/ 400590 h 662900"/>
                <a:gd name="connsiteX21" fmla="*/ 340570 w 993498"/>
                <a:gd name="connsiteY21" fmla="*/ 384555 h 662900"/>
                <a:gd name="connsiteX22" fmla="*/ 289258 w 993498"/>
                <a:gd name="connsiteY22" fmla="*/ 413419 h 662900"/>
                <a:gd name="connsiteX23" fmla="*/ 193047 w 993498"/>
                <a:gd name="connsiteY23" fmla="*/ 429454 h 662900"/>
                <a:gd name="connsiteX24" fmla="*/ 154563 w 993498"/>
                <a:gd name="connsiteY24" fmla="*/ 445490 h 662900"/>
                <a:gd name="connsiteX25" fmla="*/ 164184 w 993498"/>
                <a:gd name="connsiteY25" fmla="*/ 586602 h 662900"/>
                <a:gd name="connsiteX26" fmla="*/ 164184 w 993498"/>
                <a:gd name="connsiteY26" fmla="*/ 660366 h 662900"/>
                <a:gd name="connsiteX27" fmla="*/ 109665 w 993498"/>
                <a:gd name="connsiteY27" fmla="*/ 634709 h 66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93498" h="662900">
                  <a:moveTo>
                    <a:pt x="109665" y="634709"/>
                  </a:moveTo>
                  <a:cubicBezTo>
                    <a:pt x="87216" y="619208"/>
                    <a:pt x="47128" y="597293"/>
                    <a:pt x="29489" y="567360"/>
                  </a:cubicBezTo>
                  <a:cubicBezTo>
                    <a:pt x="11850" y="537427"/>
                    <a:pt x="5971" y="501614"/>
                    <a:pt x="3833" y="455111"/>
                  </a:cubicBezTo>
                  <a:cubicBezTo>
                    <a:pt x="1695" y="408608"/>
                    <a:pt x="-8461" y="343931"/>
                    <a:pt x="16661" y="288341"/>
                  </a:cubicBezTo>
                  <a:cubicBezTo>
                    <a:pt x="41783" y="232751"/>
                    <a:pt x="83474" y="168610"/>
                    <a:pt x="154563" y="121572"/>
                  </a:cubicBezTo>
                  <a:cubicBezTo>
                    <a:pt x="225652" y="74534"/>
                    <a:pt x="361950" y="22152"/>
                    <a:pt x="443194" y="6116"/>
                  </a:cubicBezTo>
                  <a:cubicBezTo>
                    <a:pt x="524438" y="-9920"/>
                    <a:pt x="588579" y="8788"/>
                    <a:pt x="642029" y="25358"/>
                  </a:cubicBezTo>
                  <a:cubicBezTo>
                    <a:pt x="695479" y="41928"/>
                    <a:pt x="732895" y="86293"/>
                    <a:pt x="763896" y="105536"/>
                  </a:cubicBezTo>
                  <a:cubicBezTo>
                    <a:pt x="794897" y="124779"/>
                    <a:pt x="802915" y="120502"/>
                    <a:pt x="828036" y="140814"/>
                  </a:cubicBezTo>
                  <a:cubicBezTo>
                    <a:pt x="853157" y="161126"/>
                    <a:pt x="890572" y="188921"/>
                    <a:pt x="914625" y="227406"/>
                  </a:cubicBezTo>
                  <a:cubicBezTo>
                    <a:pt x="938678" y="265891"/>
                    <a:pt x="959524" y="327361"/>
                    <a:pt x="972352" y="371726"/>
                  </a:cubicBezTo>
                  <a:cubicBezTo>
                    <a:pt x="985180" y="416091"/>
                    <a:pt x="998543" y="454576"/>
                    <a:pt x="991594" y="493596"/>
                  </a:cubicBezTo>
                  <a:cubicBezTo>
                    <a:pt x="984645" y="532616"/>
                    <a:pt x="948833" y="593551"/>
                    <a:pt x="930660" y="605845"/>
                  </a:cubicBezTo>
                  <a:cubicBezTo>
                    <a:pt x="912487" y="618139"/>
                    <a:pt x="894848" y="584999"/>
                    <a:pt x="882555" y="567360"/>
                  </a:cubicBezTo>
                  <a:cubicBezTo>
                    <a:pt x="870262" y="549721"/>
                    <a:pt x="870262" y="527805"/>
                    <a:pt x="856899" y="500010"/>
                  </a:cubicBezTo>
                  <a:cubicBezTo>
                    <a:pt x="843536" y="472215"/>
                    <a:pt x="820553" y="420902"/>
                    <a:pt x="802380" y="400590"/>
                  </a:cubicBezTo>
                  <a:cubicBezTo>
                    <a:pt x="784207" y="380278"/>
                    <a:pt x="779397" y="376002"/>
                    <a:pt x="747861" y="378140"/>
                  </a:cubicBezTo>
                  <a:cubicBezTo>
                    <a:pt x="716325" y="380278"/>
                    <a:pt x="651650" y="410212"/>
                    <a:pt x="613166" y="413419"/>
                  </a:cubicBezTo>
                  <a:cubicBezTo>
                    <a:pt x="574682" y="416626"/>
                    <a:pt x="541008" y="405935"/>
                    <a:pt x="516956" y="397383"/>
                  </a:cubicBezTo>
                  <a:cubicBezTo>
                    <a:pt x="492904" y="388831"/>
                    <a:pt x="485954" y="361571"/>
                    <a:pt x="468850" y="362105"/>
                  </a:cubicBezTo>
                  <a:cubicBezTo>
                    <a:pt x="451746" y="362639"/>
                    <a:pt x="435711" y="396848"/>
                    <a:pt x="414331" y="400590"/>
                  </a:cubicBezTo>
                  <a:cubicBezTo>
                    <a:pt x="392951" y="404332"/>
                    <a:pt x="361415" y="382417"/>
                    <a:pt x="340570" y="384555"/>
                  </a:cubicBezTo>
                  <a:cubicBezTo>
                    <a:pt x="319725" y="386693"/>
                    <a:pt x="313845" y="405936"/>
                    <a:pt x="289258" y="413419"/>
                  </a:cubicBezTo>
                  <a:cubicBezTo>
                    <a:pt x="264671" y="420902"/>
                    <a:pt x="215496" y="424109"/>
                    <a:pt x="193047" y="429454"/>
                  </a:cubicBezTo>
                  <a:cubicBezTo>
                    <a:pt x="170598" y="434799"/>
                    <a:pt x="159374" y="419299"/>
                    <a:pt x="154563" y="445490"/>
                  </a:cubicBezTo>
                  <a:cubicBezTo>
                    <a:pt x="149753" y="471681"/>
                    <a:pt x="162581" y="550789"/>
                    <a:pt x="164184" y="586602"/>
                  </a:cubicBezTo>
                  <a:cubicBezTo>
                    <a:pt x="165787" y="622415"/>
                    <a:pt x="175408" y="650745"/>
                    <a:pt x="164184" y="660366"/>
                  </a:cubicBezTo>
                  <a:cubicBezTo>
                    <a:pt x="152960" y="669987"/>
                    <a:pt x="132114" y="650210"/>
                    <a:pt x="109665" y="634709"/>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1" name="Forme libre 120"/>
            <p:cNvSpPr/>
            <p:nvPr/>
          </p:nvSpPr>
          <p:spPr>
            <a:xfrm>
              <a:off x="2568256" y="6276289"/>
              <a:ext cx="72037" cy="72515"/>
            </a:xfrm>
            <a:custGeom>
              <a:avLst/>
              <a:gdLst>
                <a:gd name="connsiteX0" fmla="*/ 563 w 72037"/>
                <a:gd name="connsiteY0" fmla="*/ 70578 h 72515"/>
                <a:gd name="connsiteX1" fmla="*/ 71117 w 72037"/>
                <a:gd name="connsiteY1" fmla="*/ 48128 h 72515"/>
                <a:gd name="connsiteX2" fmla="*/ 39047 w 72037"/>
                <a:gd name="connsiteY2" fmla="*/ 22 h 72515"/>
                <a:gd name="connsiteX3" fmla="*/ 563 w 72037"/>
                <a:gd name="connsiteY3" fmla="*/ 70578 h 72515"/>
              </a:gdLst>
              <a:ahLst/>
              <a:cxnLst>
                <a:cxn ang="0">
                  <a:pos x="connsiteX0" y="connsiteY0"/>
                </a:cxn>
                <a:cxn ang="0">
                  <a:pos x="connsiteX1" y="connsiteY1"/>
                </a:cxn>
                <a:cxn ang="0">
                  <a:pos x="connsiteX2" y="connsiteY2"/>
                </a:cxn>
                <a:cxn ang="0">
                  <a:pos x="connsiteX3" y="connsiteY3"/>
                </a:cxn>
              </a:cxnLst>
              <a:rect l="l" t="t" r="r" b="b"/>
              <a:pathLst>
                <a:path w="72037" h="72515">
                  <a:moveTo>
                    <a:pt x="563" y="70578"/>
                  </a:moveTo>
                  <a:cubicBezTo>
                    <a:pt x="5908" y="78596"/>
                    <a:pt x="64703" y="59887"/>
                    <a:pt x="71117" y="48128"/>
                  </a:cubicBezTo>
                  <a:cubicBezTo>
                    <a:pt x="77531" y="36369"/>
                    <a:pt x="48668" y="-1047"/>
                    <a:pt x="39047" y="22"/>
                  </a:cubicBezTo>
                  <a:cubicBezTo>
                    <a:pt x="29426" y="1091"/>
                    <a:pt x="-4782" y="62560"/>
                    <a:pt x="563" y="7057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2" name="Ellipse 121"/>
            <p:cNvSpPr/>
            <p:nvPr/>
          </p:nvSpPr>
          <p:spPr>
            <a:xfrm>
              <a:off x="2482229" y="6311431"/>
              <a:ext cx="46323" cy="46322"/>
            </a:xfrm>
            <a:prstGeom prst="ellipse">
              <a:avLst/>
            </a:pr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3" name="Forme libre 122"/>
            <p:cNvSpPr/>
            <p:nvPr/>
          </p:nvSpPr>
          <p:spPr>
            <a:xfrm>
              <a:off x="1885609" y="6436666"/>
              <a:ext cx="372129" cy="971754"/>
            </a:xfrm>
            <a:custGeom>
              <a:avLst/>
              <a:gdLst>
                <a:gd name="connsiteX0" fmla="*/ 372129 w 372129"/>
                <a:gd name="connsiteY0" fmla="*/ 0 h 971754"/>
                <a:gd name="connsiteX1" fmla="*/ 330438 w 372129"/>
                <a:gd name="connsiteY1" fmla="*/ 48107 h 971754"/>
                <a:gd name="connsiteX2" fmla="*/ 218192 w 372129"/>
                <a:gd name="connsiteY2" fmla="*/ 67349 h 971754"/>
                <a:gd name="connsiteX3" fmla="*/ 144431 w 372129"/>
                <a:gd name="connsiteY3" fmla="*/ 279019 h 971754"/>
                <a:gd name="connsiteX4" fmla="*/ 138017 w 372129"/>
                <a:gd name="connsiteY4" fmla="*/ 400889 h 971754"/>
                <a:gd name="connsiteX5" fmla="*/ 57842 w 372129"/>
                <a:gd name="connsiteY5" fmla="*/ 638215 h 971754"/>
                <a:gd name="connsiteX6" fmla="*/ 116 w 372129"/>
                <a:gd name="connsiteY6" fmla="*/ 833848 h 971754"/>
                <a:gd name="connsiteX7" fmla="*/ 41807 w 372129"/>
                <a:gd name="connsiteY7" fmla="*/ 971754 h 971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129" h="971754">
                  <a:moveTo>
                    <a:pt x="372129" y="0"/>
                  </a:moveTo>
                  <a:cubicBezTo>
                    <a:pt x="364111" y="18441"/>
                    <a:pt x="356094" y="36882"/>
                    <a:pt x="330438" y="48107"/>
                  </a:cubicBezTo>
                  <a:cubicBezTo>
                    <a:pt x="304782" y="59332"/>
                    <a:pt x="249193" y="28864"/>
                    <a:pt x="218192" y="67349"/>
                  </a:cubicBezTo>
                  <a:cubicBezTo>
                    <a:pt x="187191" y="105834"/>
                    <a:pt x="157793" y="223429"/>
                    <a:pt x="144431" y="279019"/>
                  </a:cubicBezTo>
                  <a:cubicBezTo>
                    <a:pt x="131069" y="334609"/>
                    <a:pt x="152448" y="341023"/>
                    <a:pt x="138017" y="400889"/>
                  </a:cubicBezTo>
                  <a:cubicBezTo>
                    <a:pt x="123585" y="460755"/>
                    <a:pt x="80825" y="566055"/>
                    <a:pt x="57842" y="638215"/>
                  </a:cubicBezTo>
                  <a:cubicBezTo>
                    <a:pt x="34859" y="710375"/>
                    <a:pt x="2788" y="778258"/>
                    <a:pt x="116" y="833848"/>
                  </a:cubicBezTo>
                  <a:cubicBezTo>
                    <a:pt x="-2556" y="889438"/>
                    <a:pt x="41807" y="971754"/>
                    <a:pt x="41807" y="971754"/>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4" name="Forme libre 123"/>
            <p:cNvSpPr/>
            <p:nvPr/>
          </p:nvSpPr>
          <p:spPr>
            <a:xfrm>
              <a:off x="2758032" y="6504015"/>
              <a:ext cx="586203" cy="506736"/>
            </a:xfrm>
            <a:custGeom>
              <a:avLst/>
              <a:gdLst>
                <a:gd name="connsiteX0" fmla="*/ 0 w 586203"/>
                <a:gd name="connsiteY0" fmla="*/ 0 h 506736"/>
                <a:gd name="connsiteX1" fmla="*/ 128281 w 586203"/>
                <a:gd name="connsiteY1" fmla="*/ 73764 h 506736"/>
                <a:gd name="connsiteX2" fmla="*/ 291839 w 586203"/>
                <a:gd name="connsiteY2" fmla="*/ 131492 h 506736"/>
                <a:gd name="connsiteX3" fmla="*/ 330323 w 586203"/>
                <a:gd name="connsiteY3" fmla="*/ 96214 h 506736"/>
                <a:gd name="connsiteX4" fmla="*/ 416912 w 586203"/>
                <a:gd name="connsiteY4" fmla="*/ 105835 h 506736"/>
                <a:gd name="connsiteX5" fmla="*/ 461811 w 586203"/>
                <a:gd name="connsiteY5" fmla="*/ 83385 h 506736"/>
                <a:gd name="connsiteX6" fmla="*/ 513123 w 586203"/>
                <a:gd name="connsiteY6" fmla="*/ 147527 h 506736"/>
                <a:gd name="connsiteX7" fmla="*/ 583677 w 586203"/>
                <a:gd name="connsiteY7" fmla="*/ 182806 h 506736"/>
                <a:gd name="connsiteX8" fmla="*/ 570849 w 586203"/>
                <a:gd name="connsiteY8" fmla="*/ 291847 h 506736"/>
                <a:gd name="connsiteX9" fmla="*/ 574056 w 586203"/>
                <a:gd name="connsiteY9" fmla="*/ 368818 h 506736"/>
                <a:gd name="connsiteX10" fmla="*/ 484260 w 586203"/>
                <a:gd name="connsiteY10" fmla="*/ 448996 h 506736"/>
                <a:gd name="connsiteX11" fmla="*/ 333530 w 586203"/>
                <a:gd name="connsiteY11" fmla="*/ 481067 h 506736"/>
                <a:gd name="connsiteX12" fmla="*/ 262976 w 586203"/>
                <a:gd name="connsiteY12" fmla="*/ 506724 h 506736"/>
                <a:gd name="connsiteX13" fmla="*/ 211663 w 586203"/>
                <a:gd name="connsiteY13" fmla="*/ 477860 h 506736"/>
                <a:gd name="connsiteX14" fmla="*/ 208456 w 586203"/>
                <a:gd name="connsiteY14" fmla="*/ 397682 h 506736"/>
                <a:gd name="connsiteX15" fmla="*/ 179593 w 586203"/>
                <a:gd name="connsiteY15" fmla="*/ 279019 h 506736"/>
                <a:gd name="connsiteX16" fmla="*/ 153937 w 586203"/>
                <a:gd name="connsiteY16" fmla="*/ 234119 h 506736"/>
                <a:gd name="connsiteX17" fmla="*/ 275804 w 586203"/>
                <a:gd name="connsiteY17" fmla="*/ 144320 h 506736"/>
                <a:gd name="connsiteX18" fmla="*/ 307874 w 586203"/>
                <a:gd name="connsiteY18" fmla="*/ 144320 h 506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86203" h="506736">
                  <a:moveTo>
                    <a:pt x="0" y="0"/>
                  </a:moveTo>
                  <a:cubicBezTo>
                    <a:pt x="39820" y="25924"/>
                    <a:pt x="79641" y="51849"/>
                    <a:pt x="128281" y="73764"/>
                  </a:cubicBezTo>
                  <a:cubicBezTo>
                    <a:pt x="176921" y="95679"/>
                    <a:pt x="258165" y="127750"/>
                    <a:pt x="291839" y="131492"/>
                  </a:cubicBezTo>
                  <a:cubicBezTo>
                    <a:pt x="325513" y="135234"/>
                    <a:pt x="309478" y="100490"/>
                    <a:pt x="330323" y="96214"/>
                  </a:cubicBezTo>
                  <a:cubicBezTo>
                    <a:pt x="351168" y="91938"/>
                    <a:pt x="394997" y="107973"/>
                    <a:pt x="416912" y="105835"/>
                  </a:cubicBezTo>
                  <a:cubicBezTo>
                    <a:pt x="438827" y="103697"/>
                    <a:pt x="445776" y="76436"/>
                    <a:pt x="461811" y="83385"/>
                  </a:cubicBezTo>
                  <a:cubicBezTo>
                    <a:pt x="477846" y="90334"/>
                    <a:pt x="492812" y="130957"/>
                    <a:pt x="513123" y="147527"/>
                  </a:cubicBezTo>
                  <a:cubicBezTo>
                    <a:pt x="533434" y="164097"/>
                    <a:pt x="574056" y="158753"/>
                    <a:pt x="583677" y="182806"/>
                  </a:cubicBezTo>
                  <a:cubicBezTo>
                    <a:pt x="593298" y="206859"/>
                    <a:pt x="572452" y="260845"/>
                    <a:pt x="570849" y="291847"/>
                  </a:cubicBezTo>
                  <a:cubicBezTo>
                    <a:pt x="569246" y="322849"/>
                    <a:pt x="588487" y="342627"/>
                    <a:pt x="574056" y="368818"/>
                  </a:cubicBezTo>
                  <a:cubicBezTo>
                    <a:pt x="559625" y="395009"/>
                    <a:pt x="524348" y="430288"/>
                    <a:pt x="484260" y="448996"/>
                  </a:cubicBezTo>
                  <a:cubicBezTo>
                    <a:pt x="444172" y="467704"/>
                    <a:pt x="370411" y="471446"/>
                    <a:pt x="333530" y="481067"/>
                  </a:cubicBezTo>
                  <a:cubicBezTo>
                    <a:pt x="296649" y="490688"/>
                    <a:pt x="283287" y="507258"/>
                    <a:pt x="262976" y="506724"/>
                  </a:cubicBezTo>
                  <a:cubicBezTo>
                    <a:pt x="242665" y="506190"/>
                    <a:pt x="220750" y="496034"/>
                    <a:pt x="211663" y="477860"/>
                  </a:cubicBezTo>
                  <a:cubicBezTo>
                    <a:pt x="202576" y="459686"/>
                    <a:pt x="213801" y="430822"/>
                    <a:pt x="208456" y="397682"/>
                  </a:cubicBezTo>
                  <a:cubicBezTo>
                    <a:pt x="203111" y="364542"/>
                    <a:pt x="188680" y="306280"/>
                    <a:pt x="179593" y="279019"/>
                  </a:cubicBezTo>
                  <a:cubicBezTo>
                    <a:pt x="170507" y="251759"/>
                    <a:pt x="137902" y="256569"/>
                    <a:pt x="153937" y="234119"/>
                  </a:cubicBezTo>
                  <a:cubicBezTo>
                    <a:pt x="169972" y="211669"/>
                    <a:pt x="250148" y="159286"/>
                    <a:pt x="275804" y="144320"/>
                  </a:cubicBezTo>
                  <a:cubicBezTo>
                    <a:pt x="301460" y="129354"/>
                    <a:pt x="307874" y="144320"/>
                    <a:pt x="307874" y="14432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5" name="Forme libre 124"/>
            <p:cNvSpPr/>
            <p:nvPr/>
          </p:nvSpPr>
          <p:spPr>
            <a:xfrm>
              <a:off x="2761239" y="6507223"/>
              <a:ext cx="83383" cy="147527"/>
            </a:xfrm>
            <a:custGeom>
              <a:avLst/>
              <a:gdLst>
                <a:gd name="connsiteX0" fmla="*/ 0 w 83383"/>
                <a:gd name="connsiteY0" fmla="*/ 0 h 147527"/>
                <a:gd name="connsiteX1" fmla="*/ 51313 w 83383"/>
                <a:gd name="connsiteY1" fmla="*/ 48106 h 147527"/>
                <a:gd name="connsiteX2" fmla="*/ 83383 w 83383"/>
                <a:gd name="connsiteY2" fmla="*/ 147527 h 147527"/>
              </a:gdLst>
              <a:ahLst/>
              <a:cxnLst>
                <a:cxn ang="0">
                  <a:pos x="connsiteX0" y="connsiteY0"/>
                </a:cxn>
                <a:cxn ang="0">
                  <a:pos x="connsiteX1" y="connsiteY1"/>
                </a:cxn>
                <a:cxn ang="0">
                  <a:pos x="connsiteX2" y="connsiteY2"/>
                </a:cxn>
              </a:cxnLst>
              <a:rect l="l" t="t" r="r" b="b"/>
              <a:pathLst>
                <a:path w="83383" h="147527">
                  <a:moveTo>
                    <a:pt x="0" y="0"/>
                  </a:moveTo>
                  <a:cubicBezTo>
                    <a:pt x="18708" y="11759"/>
                    <a:pt x="37416" y="23518"/>
                    <a:pt x="51313" y="48106"/>
                  </a:cubicBezTo>
                  <a:cubicBezTo>
                    <a:pt x="65210" y="72694"/>
                    <a:pt x="83383" y="147527"/>
                    <a:pt x="83383" y="14752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6" name="Forme libre 125"/>
            <p:cNvSpPr/>
            <p:nvPr/>
          </p:nvSpPr>
          <p:spPr>
            <a:xfrm>
              <a:off x="2421296" y="6741397"/>
              <a:ext cx="493880" cy="166714"/>
            </a:xfrm>
            <a:custGeom>
              <a:avLst/>
              <a:gdLst>
                <a:gd name="connsiteX0" fmla="*/ 493880 w 493880"/>
                <a:gd name="connsiteY0" fmla="*/ 9566 h 166714"/>
                <a:gd name="connsiteX1" fmla="*/ 404084 w 493880"/>
                <a:gd name="connsiteY1" fmla="*/ 9566 h 166714"/>
                <a:gd name="connsiteX2" fmla="*/ 240526 w 493880"/>
                <a:gd name="connsiteY2" fmla="*/ 108986 h 166714"/>
                <a:gd name="connsiteX3" fmla="*/ 160351 w 493880"/>
                <a:gd name="connsiteY3" fmla="*/ 166714 h 166714"/>
                <a:gd name="connsiteX4" fmla="*/ 109038 w 493880"/>
                <a:gd name="connsiteY4" fmla="*/ 160300 h 166714"/>
                <a:gd name="connsiteX5" fmla="*/ 76968 w 493880"/>
                <a:gd name="connsiteY5" fmla="*/ 89743 h 166714"/>
                <a:gd name="connsiteX6" fmla="*/ 0 w 493880"/>
                <a:gd name="connsiteY6" fmla="*/ 51258 h 166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3880" h="166714">
                  <a:moveTo>
                    <a:pt x="493880" y="9566"/>
                  </a:moveTo>
                  <a:cubicBezTo>
                    <a:pt x="470095" y="1281"/>
                    <a:pt x="446310" y="-7004"/>
                    <a:pt x="404084" y="9566"/>
                  </a:cubicBezTo>
                  <a:cubicBezTo>
                    <a:pt x="361858" y="26136"/>
                    <a:pt x="281148" y="82795"/>
                    <a:pt x="240526" y="108986"/>
                  </a:cubicBezTo>
                  <a:cubicBezTo>
                    <a:pt x="199904" y="135177"/>
                    <a:pt x="182266" y="158162"/>
                    <a:pt x="160351" y="166714"/>
                  </a:cubicBezTo>
                  <a:cubicBezTo>
                    <a:pt x="138436" y="175266"/>
                    <a:pt x="122935" y="173128"/>
                    <a:pt x="109038" y="160300"/>
                  </a:cubicBezTo>
                  <a:cubicBezTo>
                    <a:pt x="95141" y="147472"/>
                    <a:pt x="95141" y="107917"/>
                    <a:pt x="76968" y="89743"/>
                  </a:cubicBezTo>
                  <a:cubicBezTo>
                    <a:pt x="58795" y="71569"/>
                    <a:pt x="0" y="51258"/>
                    <a:pt x="0" y="5125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7" name="Forme libre 126"/>
            <p:cNvSpPr/>
            <p:nvPr/>
          </p:nvSpPr>
          <p:spPr>
            <a:xfrm>
              <a:off x="2062110" y="7010739"/>
              <a:ext cx="920413" cy="369208"/>
            </a:xfrm>
            <a:custGeom>
              <a:avLst/>
              <a:gdLst>
                <a:gd name="connsiteX0" fmla="*/ 920413 w 920413"/>
                <a:gd name="connsiteY0" fmla="*/ 0 h 369208"/>
                <a:gd name="connsiteX1" fmla="*/ 772891 w 920413"/>
                <a:gd name="connsiteY1" fmla="*/ 115455 h 369208"/>
                <a:gd name="connsiteX2" fmla="*/ 628575 w 920413"/>
                <a:gd name="connsiteY2" fmla="*/ 224497 h 369208"/>
                <a:gd name="connsiteX3" fmla="*/ 474638 w 920413"/>
                <a:gd name="connsiteY3" fmla="*/ 288639 h 369208"/>
                <a:gd name="connsiteX4" fmla="*/ 327116 w 920413"/>
                <a:gd name="connsiteY4" fmla="*/ 368817 h 369208"/>
                <a:gd name="connsiteX5" fmla="*/ 131488 w 920413"/>
                <a:gd name="connsiteY5" fmla="*/ 253361 h 369208"/>
                <a:gd name="connsiteX6" fmla="*/ 0 w 920413"/>
                <a:gd name="connsiteY6" fmla="*/ 141112 h 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0413" h="369208">
                  <a:moveTo>
                    <a:pt x="920413" y="0"/>
                  </a:moveTo>
                  <a:lnTo>
                    <a:pt x="772891" y="115455"/>
                  </a:lnTo>
                  <a:cubicBezTo>
                    <a:pt x="724251" y="152871"/>
                    <a:pt x="678284" y="195633"/>
                    <a:pt x="628575" y="224497"/>
                  </a:cubicBezTo>
                  <a:cubicBezTo>
                    <a:pt x="578866" y="253361"/>
                    <a:pt x="524881" y="264586"/>
                    <a:pt x="474638" y="288639"/>
                  </a:cubicBezTo>
                  <a:cubicBezTo>
                    <a:pt x="424395" y="312692"/>
                    <a:pt x="384308" y="374697"/>
                    <a:pt x="327116" y="368817"/>
                  </a:cubicBezTo>
                  <a:cubicBezTo>
                    <a:pt x="269924" y="362937"/>
                    <a:pt x="186007" y="291312"/>
                    <a:pt x="131488" y="253361"/>
                  </a:cubicBezTo>
                  <a:cubicBezTo>
                    <a:pt x="76969" y="215410"/>
                    <a:pt x="0" y="141112"/>
                    <a:pt x="0" y="141112"/>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8" name="Forme libre 127"/>
            <p:cNvSpPr/>
            <p:nvPr/>
          </p:nvSpPr>
          <p:spPr>
            <a:xfrm>
              <a:off x="1916891" y="7398799"/>
              <a:ext cx="2005288" cy="873521"/>
            </a:xfrm>
            <a:custGeom>
              <a:avLst/>
              <a:gdLst>
                <a:gd name="connsiteX0" fmla="*/ 10525 w 2005288"/>
                <a:gd name="connsiteY0" fmla="*/ 0 h 873521"/>
                <a:gd name="connsiteX1" fmla="*/ 55423 w 2005288"/>
                <a:gd name="connsiteY1" fmla="*/ 246947 h 873521"/>
                <a:gd name="connsiteX2" fmla="*/ 10525 w 2005288"/>
                <a:gd name="connsiteY2" fmla="*/ 618972 h 873521"/>
                <a:gd name="connsiteX3" fmla="*/ 26560 w 2005288"/>
                <a:gd name="connsiteY3" fmla="*/ 708771 h 873521"/>
                <a:gd name="connsiteX4" fmla="*/ 276707 w 2005288"/>
                <a:gd name="connsiteY4" fmla="*/ 724806 h 873521"/>
                <a:gd name="connsiteX5" fmla="*/ 597408 w 2005288"/>
                <a:gd name="connsiteY5" fmla="*/ 638214 h 873521"/>
                <a:gd name="connsiteX6" fmla="*/ 850762 w 2005288"/>
                <a:gd name="connsiteY6" fmla="*/ 574072 h 873521"/>
                <a:gd name="connsiteX7" fmla="*/ 1059218 w 2005288"/>
                <a:gd name="connsiteY7" fmla="*/ 548415 h 873521"/>
                <a:gd name="connsiteX8" fmla="*/ 1142601 w 2005288"/>
                <a:gd name="connsiteY8" fmla="*/ 471445 h 873521"/>
                <a:gd name="connsiteX9" fmla="*/ 1206741 w 2005288"/>
                <a:gd name="connsiteY9" fmla="*/ 580486 h 873521"/>
                <a:gd name="connsiteX10" fmla="*/ 1379920 w 2005288"/>
                <a:gd name="connsiteY10" fmla="*/ 551622 h 873521"/>
                <a:gd name="connsiteX11" fmla="*/ 1463302 w 2005288"/>
                <a:gd name="connsiteY11" fmla="*/ 638214 h 873521"/>
                <a:gd name="connsiteX12" fmla="*/ 1569134 w 2005288"/>
                <a:gd name="connsiteY12" fmla="*/ 846676 h 873521"/>
                <a:gd name="connsiteX13" fmla="*/ 1812867 w 2005288"/>
                <a:gd name="connsiteY13" fmla="*/ 856298 h 873521"/>
                <a:gd name="connsiteX14" fmla="*/ 1966804 w 2005288"/>
                <a:gd name="connsiteY14" fmla="*/ 872333 h 873521"/>
                <a:gd name="connsiteX15" fmla="*/ 2005288 w 2005288"/>
                <a:gd name="connsiteY15" fmla="*/ 872333 h 87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05288" h="873521">
                  <a:moveTo>
                    <a:pt x="10525" y="0"/>
                  </a:moveTo>
                  <a:cubicBezTo>
                    <a:pt x="32974" y="71892"/>
                    <a:pt x="55423" y="143785"/>
                    <a:pt x="55423" y="246947"/>
                  </a:cubicBezTo>
                  <a:cubicBezTo>
                    <a:pt x="55423" y="350109"/>
                    <a:pt x="15336" y="542001"/>
                    <a:pt x="10525" y="618972"/>
                  </a:cubicBezTo>
                  <a:cubicBezTo>
                    <a:pt x="5714" y="695943"/>
                    <a:pt x="-17804" y="691132"/>
                    <a:pt x="26560" y="708771"/>
                  </a:cubicBezTo>
                  <a:cubicBezTo>
                    <a:pt x="70924" y="726410"/>
                    <a:pt x="181566" y="736565"/>
                    <a:pt x="276707" y="724806"/>
                  </a:cubicBezTo>
                  <a:cubicBezTo>
                    <a:pt x="371848" y="713047"/>
                    <a:pt x="597408" y="638214"/>
                    <a:pt x="597408" y="638214"/>
                  </a:cubicBezTo>
                  <a:cubicBezTo>
                    <a:pt x="693084" y="613092"/>
                    <a:pt x="773794" y="589039"/>
                    <a:pt x="850762" y="574072"/>
                  </a:cubicBezTo>
                  <a:cubicBezTo>
                    <a:pt x="927730" y="559106"/>
                    <a:pt x="1010578" y="565520"/>
                    <a:pt x="1059218" y="548415"/>
                  </a:cubicBezTo>
                  <a:cubicBezTo>
                    <a:pt x="1107858" y="531311"/>
                    <a:pt x="1118014" y="466100"/>
                    <a:pt x="1142601" y="471445"/>
                  </a:cubicBezTo>
                  <a:cubicBezTo>
                    <a:pt x="1167188" y="476790"/>
                    <a:pt x="1167188" y="567123"/>
                    <a:pt x="1206741" y="580486"/>
                  </a:cubicBezTo>
                  <a:cubicBezTo>
                    <a:pt x="1246294" y="593849"/>
                    <a:pt x="1337160" y="542001"/>
                    <a:pt x="1379920" y="551622"/>
                  </a:cubicBezTo>
                  <a:cubicBezTo>
                    <a:pt x="1422680" y="561243"/>
                    <a:pt x="1431766" y="589038"/>
                    <a:pt x="1463302" y="638214"/>
                  </a:cubicBezTo>
                  <a:cubicBezTo>
                    <a:pt x="1494838" y="687390"/>
                    <a:pt x="1510873" y="810329"/>
                    <a:pt x="1569134" y="846676"/>
                  </a:cubicBezTo>
                  <a:cubicBezTo>
                    <a:pt x="1627395" y="883023"/>
                    <a:pt x="1746589" y="852022"/>
                    <a:pt x="1812867" y="856298"/>
                  </a:cubicBezTo>
                  <a:cubicBezTo>
                    <a:pt x="1879145" y="860574"/>
                    <a:pt x="1934734" y="869660"/>
                    <a:pt x="1966804" y="872333"/>
                  </a:cubicBezTo>
                  <a:cubicBezTo>
                    <a:pt x="1998874" y="875006"/>
                    <a:pt x="2005288" y="872333"/>
                    <a:pt x="2005288" y="872333"/>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9" name="Forme libre 128"/>
            <p:cNvSpPr/>
            <p:nvPr/>
          </p:nvSpPr>
          <p:spPr>
            <a:xfrm>
              <a:off x="2963281" y="7382763"/>
              <a:ext cx="458603" cy="513137"/>
            </a:xfrm>
            <a:custGeom>
              <a:avLst/>
              <a:gdLst>
                <a:gd name="connsiteX0" fmla="*/ 458603 w 458603"/>
                <a:gd name="connsiteY0" fmla="*/ 513137 h 513137"/>
                <a:gd name="connsiteX1" fmla="*/ 394463 w 458603"/>
                <a:gd name="connsiteY1" fmla="*/ 484273 h 513137"/>
                <a:gd name="connsiteX2" fmla="*/ 262976 w 458603"/>
                <a:gd name="connsiteY2" fmla="*/ 388060 h 513137"/>
                <a:gd name="connsiteX3" fmla="*/ 150730 w 458603"/>
                <a:gd name="connsiteY3" fmla="*/ 237326 h 513137"/>
                <a:gd name="connsiteX4" fmla="*/ 89797 w 458603"/>
                <a:gd name="connsiteY4" fmla="*/ 202048 h 513137"/>
                <a:gd name="connsiteX5" fmla="*/ 57727 w 458603"/>
                <a:gd name="connsiteY5" fmla="*/ 80178 h 513137"/>
                <a:gd name="connsiteX6" fmla="*/ 0 w 458603"/>
                <a:gd name="connsiteY6" fmla="*/ 0 h 513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8603" h="513137">
                  <a:moveTo>
                    <a:pt x="458603" y="513137"/>
                  </a:moveTo>
                  <a:cubicBezTo>
                    <a:pt x="442835" y="509128"/>
                    <a:pt x="427067" y="505119"/>
                    <a:pt x="394463" y="484273"/>
                  </a:cubicBezTo>
                  <a:cubicBezTo>
                    <a:pt x="361859" y="463427"/>
                    <a:pt x="303598" y="429218"/>
                    <a:pt x="262976" y="388060"/>
                  </a:cubicBezTo>
                  <a:cubicBezTo>
                    <a:pt x="222354" y="346902"/>
                    <a:pt x="179593" y="268328"/>
                    <a:pt x="150730" y="237326"/>
                  </a:cubicBezTo>
                  <a:cubicBezTo>
                    <a:pt x="121867" y="206324"/>
                    <a:pt x="105297" y="228239"/>
                    <a:pt x="89797" y="202048"/>
                  </a:cubicBezTo>
                  <a:cubicBezTo>
                    <a:pt x="74297" y="175857"/>
                    <a:pt x="72693" y="113853"/>
                    <a:pt x="57727" y="80178"/>
                  </a:cubicBezTo>
                  <a:cubicBezTo>
                    <a:pt x="42761" y="46503"/>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0" name="Forme libre 129"/>
            <p:cNvSpPr/>
            <p:nvPr/>
          </p:nvSpPr>
          <p:spPr>
            <a:xfrm>
              <a:off x="3174944" y="6972253"/>
              <a:ext cx="100091" cy="307474"/>
            </a:xfrm>
            <a:custGeom>
              <a:avLst/>
              <a:gdLst>
                <a:gd name="connsiteX0" fmla="*/ 0 w 100091"/>
                <a:gd name="connsiteY0" fmla="*/ 0 h 307474"/>
                <a:gd name="connsiteX1" fmla="*/ 38484 w 100091"/>
                <a:gd name="connsiteY1" fmla="*/ 160356 h 307474"/>
                <a:gd name="connsiteX2" fmla="*/ 93004 w 100091"/>
                <a:gd name="connsiteY2" fmla="*/ 295054 h 307474"/>
                <a:gd name="connsiteX3" fmla="*/ 99418 w 100091"/>
                <a:gd name="connsiteY3" fmla="*/ 301468 h 307474"/>
              </a:gdLst>
              <a:ahLst/>
              <a:cxnLst>
                <a:cxn ang="0">
                  <a:pos x="connsiteX0" y="connsiteY0"/>
                </a:cxn>
                <a:cxn ang="0">
                  <a:pos x="connsiteX1" y="connsiteY1"/>
                </a:cxn>
                <a:cxn ang="0">
                  <a:pos x="connsiteX2" y="connsiteY2"/>
                </a:cxn>
                <a:cxn ang="0">
                  <a:pos x="connsiteX3" y="connsiteY3"/>
                </a:cxn>
              </a:cxnLst>
              <a:rect l="l" t="t" r="r" b="b"/>
              <a:pathLst>
                <a:path w="100091" h="307474">
                  <a:moveTo>
                    <a:pt x="0" y="0"/>
                  </a:moveTo>
                  <a:cubicBezTo>
                    <a:pt x="11491" y="55590"/>
                    <a:pt x="22983" y="111180"/>
                    <a:pt x="38484" y="160356"/>
                  </a:cubicBezTo>
                  <a:cubicBezTo>
                    <a:pt x="53985" y="209532"/>
                    <a:pt x="82848" y="271535"/>
                    <a:pt x="93004" y="295054"/>
                  </a:cubicBezTo>
                  <a:cubicBezTo>
                    <a:pt x="103160" y="318573"/>
                    <a:pt x="99418" y="301468"/>
                    <a:pt x="99418" y="30146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1" name="Forme libre 130"/>
            <p:cNvSpPr/>
            <p:nvPr/>
          </p:nvSpPr>
          <p:spPr>
            <a:xfrm>
              <a:off x="3116275" y="7806452"/>
              <a:ext cx="161294" cy="118858"/>
            </a:xfrm>
            <a:custGeom>
              <a:avLst/>
              <a:gdLst>
                <a:gd name="connsiteX0" fmla="*/ 161294 w 161294"/>
                <a:gd name="connsiteY0" fmla="*/ 92655 h 118858"/>
                <a:gd name="connsiteX1" fmla="*/ 55462 w 161294"/>
                <a:gd name="connsiteY1" fmla="*/ 12478 h 118858"/>
                <a:gd name="connsiteX2" fmla="*/ 23392 w 161294"/>
                <a:gd name="connsiteY2" fmla="*/ 6064 h 118858"/>
                <a:gd name="connsiteX3" fmla="*/ 943 w 161294"/>
                <a:gd name="connsiteY3" fmla="*/ 70206 h 118858"/>
                <a:gd name="connsiteX4" fmla="*/ 55462 w 161294"/>
                <a:gd name="connsiteY4" fmla="*/ 118312 h 118858"/>
                <a:gd name="connsiteX5" fmla="*/ 161294 w 161294"/>
                <a:gd name="connsiteY5" fmla="*/ 92655 h 118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294" h="118858">
                  <a:moveTo>
                    <a:pt x="161294" y="92655"/>
                  </a:moveTo>
                  <a:cubicBezTo>
                    <a:pt x="161294" y="75016"/>
                    <a:pt x="78446" y="26910"/>
                    <a:pt x="55462" y="12478"/>
                  </a:cubicBezTo>
                  <a:cubicBezTo>
                    <a:pt x="32478" y="-1954"/>
                    <a:pt x="32478" y="-3557"/>
                    <a:pt x="23392" y="6064"/>
                  </a:cubicBezTo>
                  <a:cubicBezTo>
                    <a:pt x="14305" y="15685"/>
                    <a:pt x="-4402" y="51498"/>
                    <a:pt x="943" y="70206"/>
                  </a:cubicBezTo>
                  <a:cubicBezTo>
                    <a:pt x="6288" y="88914"/>
                    <a:pt x="29271" y="115105"/>
                    <a:pt x="55462" y="118312"/>
                  </a:cubicBezTo>
                  <a:cubicBezTo>
                    <a:pt x="81653" y="121519"/>
                    <a:pt x="161294" y="110294"/>
                    <a:pt x="161294" y="92655"/>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2" name="Forme libre 131"/>
            <p:cNvSpPr/>
            <p:nvPr/>
          </p:nvSpPr>
          <p:spPr>
            <a:xfrm>
              <a:off x="5010795" y="8149570"/>
              <a:ext cx="1500949" cy="370803"/>
            </a:xfrm>
            <a:custGeom>
              <a:avLst/>
              <a:gdLst>
                <a:gd name="connsiteX0" fmla="*/ 63297 w 1500949"/>
                <a:gd name="connsiteY0" fmla="*/ 15660 h 370803"/>
                <a:gd name="connsiteX1" fmla="*/ 318521 w 1500949"/>
                <a:gd name="connsiteY1" fmla="*/ 27813 h 370803"/>
                <a:gd name="connsiteX2" fmla="*/ 567668 w 1500949"/>
                <a:gd name="connsiteY2" fmla="*/ 27813 h 370803"/>
                <a:gd name="connsiteX3" fmla="*/ 926197 w 1500949"/>
                <a:gd name="connsiteY3" fmla="*/ 27813 h 370803"/>
                <a:gd name="connsiteX4" fmla="*/ 1242188 w 1500949"/>
                <a:gd name="connsiteY4" fmla="*/ 27813 h 370803"/>
                <a:gd name="connsiteX5" fmla="*/ 1369800 w 1500949"/>
                <a:gd name="connsiteY5" fmla="*/ 39965 h 370803"/>
                <a:gd name="connsiteX6" fmla="*/ 1491335 w 1500949"/>
                <a:gd name="connsiteY6" fmla="*/ 191876 h 370803"/>
                <a:gd name="connsiteX7" fmla="*/ 1460951 w 1500949"/>
                <a:gd name="connsiteY7" fmla="*/ 343786 h 370803"/>
                <a:gd name="connsiteX8" fmla="*/ 1205727 w 1500949"/>
                <a:gd name="connsiteY8" fmla="*/ 343786 h 370803"/>
                <a:gd name="connsiteX9" fmla="*/ 494747 w 1500949"/>
                <a:gd name="connsiteY9" fmla="*/ 368092 h 370803"/>
                <a:gd name="connsiteX10" fmla="*/ 32913 w 1500949"/>
                <a:gd name="connsiteY10" fmla="*/ 270869 h 370803"/>
                <a:gd name="connsiteX11" fmla="*/ 63297 w 1500949"/>
                <a:gd name="connsiteY11" fmla="*/ 15660 h 370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00949" h="370803">
                  <a:moveTo>
                    <a:pt x="63297" y="15660"/>
                  </a:moveTo>
                  <a:cubicBezTo>
                    <a:pt x="110898" y="-24849"/>
                    <a:pt x="234459" y="25788"/>
                    <a:pt x="318521" y="27813"/>
                  </a:cubicBezTo>
                  <a:cubicBezTo>
                    <a:pt x="402583" y="29838"/>
                    <a:pt x="567668" y="27813"/>
                    <a:pt x="567668" y="27813"/>
                  </a:cubicBezTo>
                  <a:lnTo>
                    <a:pt x="926197" y="27813"/>
                  </a:lnTo>
                  <a:lnTo>
                    <a:pt x="1242188" y="27813"/>
                  </a:lnTo>
                  <a:cubicBezTo>
                    <a:pt x="1316122" y="29838"/>
                    <a:pt x="1328276" y="12621"/>
                    <a:pt x="1369800" y="39965"/>
                  </a:cubicBezTo>
                  <a:cubicBezTo>
                    <a:pt x="1411324" y="67309"/>
                    <a:pt x="1476143" y="141239"/>
                    <a:pt x="1491335" y="191876"/>
                  </a:cubicBezTo>
                  <a:cubicBezTo>
                    <a:pt x="1506527" y="242513"/>
                    <a:pt x="1508552" y="318468"/>
                    <a:pt x="1460951" y="343786"/>
                  </a:cubicBezTo>
                  <a:cubicBezTo>
                    <a:pt x="1413350" y="369104"/>
                    <a:pt x="1205727" y="343786"/>
                    <a:pt x="1205727" y="343786"/>
                  </a:cubicBezTo>
                  <a:cubicBezTo>
                    <a:pt x="1044693" y="347837"/>
                    <a:pt x="690216" y="380245"/>
                    <a:pt x="494747" y="368092"/>
                  </a:cubicBezTo>
                  <a:cubicBezTo>
                    <a:pt x="299278" y="355939"/>
                    <a:pt x="100770" y="329608"/>
                    <a:pt x="32913" y="270869"/>
                  </a:cubicBezTo>
                  <a:cubicBezTo>
                    <a:pt x="-34944" y="212130"/>
                    <a:pt x="15696" y="56169"/>
                    <a:pt x="63297" y="15660"/>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3" name="Forme libre 132"/>
            <p:cNvSpPr/>
            <p:nvPr/>
          </p:nvSpPr>
          <p:spPr>
            <a:xfrm>
              <a:off x="1266567" y="7764072"/>
              <a:ext cx="684072" cy="348634"/>
            </a:xfrm>
            <a:custGeom>
              <a:avLst/>
              <a:gdLst>
                <a:gd name="connsiteX0" fmla="*/ 684072 w 684072"/>
                <a:gd name="connsiteY0" fmla="*/ 147427 h 348634"/>
                <a:gd name="connsiteX1" fmla="*/ 313390 w 684072"/>
                <a:gd name="connsiteY1" fmla="*/ 56281 h 348634"/>
                <a:gd name="connsiteX2" fmla="*/ 46012 w 684072"/>
                <a:gd name="connsiteY2" fmla="*/ 1593 h 348634"/>
                <a:gd name="connsiteX3" fmla="*/ 15629 w 684072"/>
                <a:gd name="connsiteY3" fmla="*/ 117045 h 348634"/>
                <a:gd name="connsiteX4" fmla="*/ 46012 w 684072"/>
                <a:gd name="connsiteY4" fmla="*/ 311491 h 348634"/>
                <a:gd name="connsiteX5" fmla="*/ 501769 w 684072"/>
                <a:gd name="connsiteY5" fmla="*/ 347949 h 348634"/>
                <a:gd name="connsiteX6" fmla="*/ 647611 w 684072"/>
                <a:gd name="connsiteY6" fmla="*/ 299338 h 348634"/>
                <a:gd name="connsiteX7" fmla="*/ 617228 w 684072"/>
                <a:gd name="connsiteY7" fmla="*/ 104892 h 348634"/>
                <a:gd name="connsiteX8" fmla="*/ 617228 w 684072"/>
                <a:gd name="connsiteY8" fmla="*/ 104892 h 348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4072" h="348634">
                  <a:moveTo>
                    <a:pt x="684072" y="147427"/>
                  </a:moveTo>
                  <a:lnTo>
                    <a:pt x="313390" y="56281"/>
                  </a:lnTo>
                  <a:cubicBezTo>
                    <a:pt x="207047" y="31975"/>
                    <a:pt x="95639" y="-8534"/>
                    <a:pt x="46012" y="1593"/>
                  </a:cubicBezTo>
                  <a:cubicBezTo>
                    <a:pt x="-3615" y="11720"/>
                    <a:pt x="15629" y="65395"/>
                    <a:pt x="15629" y="117045"/>
                  </a:cubicBezTo>
                  <a:cubicBezTo>
                    <a:pt x="15629" y="168695"/>
                    <a:pt x="-35011" y="273007"/>
                    <a:pt x="46012" y="311491"/>
                  </a:cubicBezTo>
                  <a:cubicBezTo>
                    <a:pt x="127035" y="349975"/>
                    <a:pt x="401503" y="349974"/>
                    <a:pt x="501769" y="347949"/>
                  </a:cubicBezTo>
                  <a:cubicBezTo>
                    <a:pt x="602035" y="345924"/>
                    <a:pt x="628368" y="339847"/>
                    <a:pt x="647611" y="299338"/>
                  </a:cubicBezTo>
                  <a:cubicBezTo>
                    <a:pt x="666854" y="258829"/>
                    <a:pt x="617228" y="104892"/>
                    <a:pt x="617228" y="104892"/>
                  </a:cubicBezTo>
                  <a:lnTo>
                    <a:pt x="617228" y="104892"/>
                  </a:ln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4" name="Forme libre 133"/>
            <p:cNvSpPr/>
            <p:nvPr/>
          </p:nvSpPr>
          <p:spPr>
            <a:xfrm>
              <a:off x="1276119" y="8081639"/>
              <a:ext cx="5657461" cy="838546"/>
            </a:xfrm>
            <a:custGeom>
              <a:avLst/>
              <a:gdLst>
                <a:gd name="connsiteX0" fmla="*/ 0 w 5657461"/>
                <a:gd name="connsiteY0" fmla="*/ 0 h 838546"/>
                <a:gd name="connsiteX1" fmla="*/ 534755 w 5657461"/>
                <a:gd name="connsiteY1" fmla="*/ 42535 h 838546"/>
                <a:gd name="connsiteX2" fmla="*/ 1093816 w 5657461"/>
                <a:gd name="connsiteY2" fmla="*/ 12153 h 838546"/>
                <a:gd name="connsiteX3" fmla="*/ 1586034 w 5657461"/>
                <a:gd name="connsiteY3" fmla="*/ 36459 h 838546"/>
                <a:gd name="connsiteX4" fmla="*/ 2211939 w 5657461"/>
                <a:gd name="connsiteY4" fmla="*/ 145834 h 838546"/>
                <a:gd name="connsiteX5" fmla="*/ 2849999 w 5657461"/>
                <a:gd name="connsiteY5" fmla="*/ 206598 h 838546"/>
                <a:gd name="connsiteX6" fmla="*/ 3263218 w 5657461"/>
                <a:gd name="connsiteY6" fmla="*/ 328127 h 838546"/>
                <a:gd name="connsiteX7" fmla="*/ 3852664 w 5657461"/>
                <a:gd name="connsiteY7" fmla="*/ 382815 h 838546"/>
                <a:gd name="connsiteX8" fmla="*/ 4363111 w 5657461"/>
                <a:gd name="connsiteY8" fmla="*/ 413197 h 838546"/>
                <a:gd name="connsiteX9" fmla="*/ 5116629 w 5657461"/>
                <a:gd name="connsiteY9" fmla="*/ 425350 h 838546"/>
                <a:gd name="connsiteX10" fmla="*/ 5286778 w 5657461"/>
                <a:gd name="connsiteY10" fmla="*/ 449655 h 838546"/>
                <a:gd name="connsiteX11" fmla="*/ 5311086 w 5657461"/>
                <a:gd name="connsiteY11" fmla="*/ 486114 h 838546"/>
                <a:gd name="connsiteX12" fmla="*/ 5542002 w 5657461"/>
                <a:gd name="connsiteY12" fmla="*/ 674483 h 838546"/>
                <a:gd name="connsiteX13" fmla="*/ 5657461 w 5657461"/>
                <a:gd name="connsiteY13" fmla="*/ 838546 h 838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657461" h="838546">
                  <a:moveTo>
                    <a:pt x="0" y="0"/>
                  </a:moveTo>
                  <a:cubicBezTo>
                    <a:pt x="176226" y="20255"/>
                    <a:pt x="352452" y="40510"/>
                    <a:pt x="534755" y="42535"/>
                  </a:cubicBezTo>
                  <a:cubicBezTo>
                    <a:pt x="717058" y="44560"/>
                    <a:pt x="918603" y="13166"/>
                    <a:pt x="1093816" y="12153"/>
                  </a:cubicBezTo>
                  <a:cubicBezTo>
                    <a:pt x="1269029" y="11140"/>
                    <a:pt x="1399680" y="14179"/>
                    <a:pt x="1586034" y="36459"/>
                  </a:cubicBezTo>
                  <a:cubicBezTo>
                    <a:pt x="1772388" y="58739"/>
                    <a:pt x="2001278" y="117478"/>
                    <a:pt x="2211939" y="145834"/>
                  </a:cubicBezTo>
                  <a:cubicBezTo>
                    <a:pt x="2422600" y="174190"/>
                    <a:pt x="2674786" y="176216"/>
                    <a:pt x="2849999" y="206598"/>
                  </a:cubicBezTo>
                  <a:cubicBezTo>
                    <a:pt x="3025212" y="236980"/>
                    <a:pt x="3096107" y="298758"/>
                    <a:pt x="3263218" y="328127"/>
                  </a:cubicBezTo>
                  <a:cubicBezTo>
                    <a:pt x="3430329" y="357496"/>
                    <a:pt x="3669348" y="368637"/>
                    <a:pt x="3852664" y="382815"/>
                  </a:cubicBezTo>
                  <a:cubicBezTo>
                    <a:pt x="4035980" y="396993"/>
                    <a:pt x="4152450" y="406108"/>
                    <a:pt x="4363111" y="413197"/>
                  </a:cubicBezTo>
                  <a:cubicBezTo>
                    <a:pt x="4573772" y="420286"/>
                    <a:pt x="4962685" y="419274"/>
                    <a:pt x="5116629" y="425350"/>
                  </a:cubicBezTo>
                  <a:cubicBezTo>
                    <a:pt x="5270574" y="431426"/>
                    <a:pt x="5254368" y="439528"/>
                    <a:pt x="5286778" y="449655"/>
                  </a:cubicBezTo>
                  <a:cubicBezTo>
                    <a:pt x="5319188" y="459782"/>
                    <a:pt x="5268549" y="448643"/>
                    <a:pt x="5311086" y="486114"/>
                  </a:cubicBezTo>
                  <a:cubicBezTo>
                    <a:pt x="5353623" y="523585"/>
                    <a:pt x="5484273" y="615744"/>
                    <a:pt x="5542002" y="674483"/>
                  </a:cubicBezTo>
                  <a:cubicBezTo>
                    <a:pt x="5599731" y="733222"/>
                    <a:pt x="5657461" y="838546"/>
                    <a:pt x="5657461" y="838546"/>
                  </a:cubicBezTo>
                </a:path>
              </a:pathLst>
            </a:custGeom>
            <a:solidFill>
              <a:schemeClr val="bg1"/>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5" name="Forme libre 134"/>
            <p:cNvSpPr/>
            <p:nvPr/>
          </p:nvSpPr>
          <p:spPr>
            <a:xfrm>
              <a:off x="1075586" y="8105945"/>
              <a:ext cx="236993" cy="505264"/>
            </a:xfrm>
            <a:custGeom>
              <a:avLst/>
              <a:gdLst>
                <a:gd name="connsiteX0" fmla="*/ 236993 w 236993"/>
                <a:gd name="connsiteY0" fmla="*/ 0 h 505264"/>
                <a:gd name="connsiteX1" fmla="*/ 66844 w 236993"/>
                <a:gd name="connsiteY1" fmla="*/ 91146 h 505264"/>
                <a:gd name="connsiteX2" fmla="*/ 60768 w 236993"/>
                <a:gd name="connsiteY2" fmla="*/ 455731 h 505264"/>
                <a:gd name="connsiteX3" fmla="*/ 0 w 236993"/>
                <a:gd name="connsiteY3" fmla="*/ 492190 h 505264"/>
              </a:gdLst>
              <a:ahLst/>
              <a:cxnLst>
                <a:cxn ang="0">
                  <a:pos x="connsiteX0" y="connsiteY0"/>
                </a:cxn>
                <a:cxn ang="0">
                  <a:pos x="connsiteX1" y="connsiteY1"/>
                </a:cxn>
                <a:cxn ang="0">
                  <a:pos x="connsiteX2" y="connsiteY2"/>
                </a:cxn>
                <a:cxn ang="0">
                  <a:pos x="connsiteX3" y="connsiteY3"/>
                </a:cxn>
              </a:cxnLst>
              <a:rect l="l" t="t" r="r" b="b"/>
              <a:pathLst>
                <a:path w="236993" h="505264">
                  <a:moveTo>
                    <a:pt x="236993" y="0"/>
                  </a:moveTo>
                  <a:cubicBezTo>
                    <a:pt x="166604" y="7595"/>
                    <a:pt x="96215" y="15191"/>
                    <a:pt x="66844" y="91146"/>
                  </a:cubicBezTo>
                  <a:cubicBezTo>
                    <a:pt x="37473" y="167101"/>
                    <a:pt x="71909" y="388890"/>
                    <a:pt x="60768" y="455731"/>
                  </a:cubicBezTo>
                  <a:cubicBezTo>
                    <a:pt x="49627" y="522572"/>
                    <a:pt x="24813" y="507381"/>
                    <a:pt x="0" y="49219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136" name="Grouper 135"/>
          <p:cNvGrpSpPr/>
          <p:nvPr/>
        </p:nvGrpSpPr>
        <p:grpSpPr>
          <a:xfrm>
            <a:off x="5440696" y="6364235"/>
            <a:ext cx="1162003" cy="2505827"/>
            <a:chOff x="7211500" y="-912348"/>
            <a:chExt cx="2540830" cy="6321128"/>
          </a:xfrm>
        </p:grpSpPr>
        <p:grpSp>
          <p:nvGrpSpPr>
            <p:cNvPr id="137" name="Grouper 136"/>
            <p:cNvGrpSpPr/>
            <p:nvPr/>
          </p:nvGrpSpPr>
          <p:grpSpPr>
            <a:xfrm>
              <a:off x="7211500" y="-912348"/>
              <a:ext cx="2540830" cy="6321128"/>
              <a:chOff x="2039449" y="-1832614"/>
              <a:chExt cx="2540830" cy="6321128"/>
            </a:xfrm>
          </p:grpSpPr>
          <p:sp>
            <p:nvSpPr>
              <p:cNvPr id="139" name="Forme libre 138"/>
              <p:cNvSpPr/>
              <p:nvPr/>
            </p:nvSpPr>
            <p:spPr>
              <a:xfrm>
                <a:off x="2766311" y="-1338508"/>
                <a:ext cx="1339450" cy="1377989"/>
              </a:xfrm>
              <a:custGeom>
                <a:avLst/>
                <a:gdLst>
                  <a:gd name="connsiteX0" fmla="*/ 1327488 w 1339450"/>
                  <a:gd name="connsiteY0" fmla="*/ 589108 h 1377989"/>
                  <a:gd name="connsiteX1" fmla="*/ 1335375 w 1339450"/>
                  <a:gd name="connsiteY1" fmla="*/ 226240 h 1377989"/>
                  <a:gd name="connsiteX2" fmla="*/ 1272273 w 1339450"/>
                  <a:gd name="connsiteY2" fmla="*/ 44806 h 1377989"/>
                  <a:gd name="connsiteX3" fmla="*/ 996198 w 1339450"/>
                  <a:gd name="connsiteY3" fmla="*/ 76360 h 1377989"/>
                  <a:gd name="connsiteX4" fmla="*/ 751674 w 1339450"/>
                  <a:gd name="connsiteY4" fmla="*/ 415562 h 1377989"/>
                  <a:gd name="connsiteX5" fmla="*/ 546590 w 1339450"/>
                  <a:gd name="connsiteY5" fmla="*/ 857314 h 1377989"/>
                  <a:gd name="connsiteX6" fmla="*/ 420384 w 1339450"/>
                  <a:gd name="connsiteY6" fmla="*/ 904645 h 1377989"/>
                  <a:gd name="connsiteX7" fmla="*/ 120645 w 1339450"/>
                  <a:gd name="connsiteY7" fmla="*/ 557554 h 1377989"/>
                  <a:gd name="connsiteX8" fmla="*/ 2327 w 1339450"/>
                  <a:gd name="connsiteY8" fmla="*/ 139467 h 1377989"/>
                  <a:gd name="connsiteX9" fmla="*/ 57542 w 1339450"/>
                  <a:gd name="connsiteY9" fmla="*/ 13253 h 1377989"/>
                  <a:gd name="connsiteX10" fmla="*/ 238963 w 1339450"/>
                  <a:gd name="connsiteY10" fmla="*/ 415562 h 1377989"/>
                  <a:gd name="connsiteX11" fmla="*/ 475599 w 1339450"/>
                  <a:gd name="connsiteY11" fmla="*/ 967752 h 1377989"/>
                  <a:gd name="connsiteX12" fmla="*/ 743786 w 1339450"/>
                  <a:gd name="connsiteY12" fmla="*/ 1299066 h 1377989"/>
                  <a:gd name="connsiteX13" fmla="*/ 980422 w 1339450"/>
                  <a:gd name="connsiteY13" fmla="*/ 1377950 h 1377989"/>
                  <a:gd name="connsiteX14" fmla="*/ 1082964 w 1339450"/>
                  <a:gd name="connsiteY14" fmla="*/ 1306954 h 1377989"/>
                  <a:gd name="connsiteX15" fmla="*/ 1138179 w 1339450"/>
                  <a:gd name="connsiteY15" fmla="*/ 1133409 h 1377989"/>
                  <a:gd name="connsiteX16" fmla="*/ 1217058 w 1339450"/>
                  <a:gd name="connsiteY16" fmla="*/ 951975 h 1377989"/>
                  <a:gd name="connsiteX17" fmla="*/ 1311712 w 1339450"/>
                  <a:gd name="connsiteY17" fmla="*/ 809983 h 1377989"/>
                  <a:gd name="connsiteX18" fmla="*/ 1335375 w 1339450"/>
                  <a:gd name="connsiteY18" fmla="*/ 644327 h 1377989"/>
                  <a:gd name="connsiteX19" fmla="*/ 1240721 w 1339450"/>
                  <a:gd name="connsiteY19" fmla="*/ 557554 h 1377989"/>
                  <a:gd name="connsiteX20" fmla="*/ 1185506 w 1339450"/>
                  <a:gd name="connsiteY20" fmla="*/ 660103 h 1377989"/>
                  <a:gd name="connsiteX21" fmla="*/ 1185506 w 1339450"/>
                  <a:gd name="connsiteY21" fmla="*/ 896756 h 1377989"/>
                  <a:gd name="connsiteX22" fmla="*/ 1185506 w 1339450"/>
                  <a:gd name="connsiteY22" fmla="*/ 936198 h 1377989"/>
                  <a:gd name="connsiteX23" fmla="*/ 1059300 w 1339450"/>
                  <a:gd name="connsiteY23" fmla="*/ 936198 h 1377989"/>
                  <a:gd name="connsiteX24" fmla="*/ 1043525 w 1339450"/>
                  <a:gd name="connsiteY24" fmla="*/ 1093967 h 1377989"/>
                  <a:gd name="connsiteX25" fmla="*/ 877880 w 1339450"/>
                  <a:gd name="connsiteY25" fmla="*/ 1086078 h 1377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39450" h="1377989">
                    <a:moveTo>
                      <a:pt x="1327488" y="589108"/>
                    </a:moveTo>
                    <a:cubicBezTo>
                      <a:pt x="1336033" y="453032"/>
                      <a:pt x="1344578" y="316957"/>
                      <a:pt x="1335375" y="226240"/>
                    </a:cubicBezTo>
                    <a:cubicBezTo>
                      <a:pt x="1326172" y="135523"/>
                      <a:pt x="1328803" y="69786"/>
                      <a:pt x="1272273" y="44806"/>
                    </a:cubicBezTo>
                    <a:cubicBezTo>
                      <a:pt x="1215743" y="19826"/>
                      <a:pt x="1082964" y="14567"/>
                      <a:pt x="996198" y="76360"/>
                    </a:cubicBezTo>
                    <a:cubicBezTo>
                      <a:pt x="909432" y="138153"/>
                      <a:pt x="826609" y="285403"/>
                      <a:pt x="751674" y="415562"/>
                    </a:cubicBezTo>
                    <a:cubicBezTo>
                      <a:pt x="676739" y="545721"/>
                      <a:pt x="601805" y="775800"/>
                      <a:pt x="546590" y="857314"/>
                    </a:cubicBezTo>
                    <a:cubicBezTo>
                      <a:pt x="491375" y="938828"/>
                      <a:pt x="491375" y="954605"/>
                      <a:pt x="420384" y="904645"/>
                    </a:cubicBezTo>
                    <a:cubicBezTo>
                      <a:pt x="349393" y="854685"/>
                      <a:pt x="190321" y="685084"/>
                      <a:pt x="120645" y="557554"/>
                    </a:cubicBezTo>
                    <a:cubicBezTo>
                      <a:pt x="50969" y="430024"/>
                      <a:pt x="12844" y="230184"/>
                      <a:pt x="2327" y="139467"/>
                    </a:cubicBezTo>
                    <a:cubicBezTo>
                      <a:pt x="-8190" y="48750"/>
                      <a:pt x="18103" y="-32763"/>
                      <a:pt x="57542" y="13253"/>
                    </a:cubicBezTo>
                    <a:cubicBezTo>
                      <a:pt x="96981" y="59269"/>
                      <a:pt x="169287" y="256479"/>
                      <a:pt x="238963" y="415562"/>
                    </a:cubicBezTo>
                    <a:cubicBezTo>
                      <a:pt x="308639" y="574645"/>
                      <a:pt x="391462" y="820501"/>
                      <a:pt x="475599" y="967752"/>
                    </a:cubicBezTo>
                    <a:cubicBezTo>
                      <a:pt x="559736" y="1115003"/>
                      <a:pt x="659649" y="1230700"/>
                      <a:pt x="743786" y="1299066"/>
                    </a:cubicBezTo>
                    <a:cubicBezTo>
                      <a:pt x="827923" y="1367432"/>
                      <a:pt x="923892" y="1376635"/>
                      <a:pt x="980422" y="1377950"/>
                    </a:cubicBezTo>
                    <a:cubicBezTo>
                      <a:pt x="1036952" y="1379265"/>
                      <a:pt x="1056671" y="1347711"/>
                      <a:pt x="1082964" y="1306954"/>
                    </a:cubicBezTo>
                    <a:cubicBezTo>
                      <a:pt x="1109257" y="1266197"/>
                      <a:pt x="1115830" y="1192572"/>
                      <a:pt x="1138179" y="1133409"/>
                    </a:cubicBezTo>
                    <a:cubicBezTo>
                      <a:pt x="1160528" y="1074246"/>
                      <a:pt x="1188136" y="1005879"/>
                      <a:pt x="1217058" y="951975"/>
                    </a:cubicBezTo>
                    <a:cubicBezTo>
                      <a:pt x="1245980" y="898071"/>
                      <a:pt x="1291992" y="861258"/>
                      <a:pt x="1311712" y="809983"/>
                    </a:cubicBezTo>
                    <a:cubicBezTo>
                      <a:pt x="1331432" y="758708"/>
                      <a:pt x="1347207" y="686399"/>
                      <a:pt x="1335375" y="644327"/>
                    </a:cubicBezTo>
                    <a:cubicBezTo>
                      <a:pt x="1323543" y="602255"/>
                      <a:pt x="1265699" y="554925"/>
                      <a:pt x="1240721" y="557554"/>
                    </a:cubicBezTo>
                    <a:cubicBezTo>
                      <a:pt x="1215743" y="560183"/>
                      <a:pt x="1194708" y="603569"/>
                      <a:pt x="1185506" y="660103"/>
                    </a:cubicBezTo>
                    <a:cubicBezTo>
                      <a:pt x="1176304" y="716637"/>
                      <a:pt x="1185506" y="896756"/>
                      <a:pt x="1185506" y="896756"/>
                    </a:cubicBezTo>
                    <a:cubicBezTo>
                      <a:pt x="1185506" y="942772"/>
                      <a:pt x="1206540" y="929624"/>
                      <a:pt x="1185506" y="936198"/>
                    </a:cubicBezTo>
                    <a:cubicBezTo>
                      <a:pt x="1164472" y="942772"/>
                      <a:pt x="1082963" y="909903"/>
                      <a:pt x="1059300" y="936198"/>
                    </a:cubicBezTo>
                    <a:cubicBezTo>
                      <a:pt x="1035636" y="962493"/>
                      <a:pt x="1073762" y="1068987"/>
                      <a:pt x="1043525" y="1093967"/>
                    </a:cubicBezTo>
                    <a:cubicBezTo>
                      <a:pt x="1013288" y="1118947"/>
                      <a:pt x="877880" y="1086078"/>
                      <a:pt x="877880" y="1086078"/>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0" name="Forme libre 139"/>
              <p:cNvSpPr/>
              <p:nvPr/>
            </p:nvSpPr>
            <p:spPr>
              <a:xfrm>
                <a:off x="2039449" y="-1832614"/>
                <a:ext cx="2162577" cy="4080830"/>
              </a:xfrm>
              <a:custGeom>
                <a:avLst/>
                <a:gdLst>
                  <a:gd name="connsiteX0" fmla="*/ 2109565 w 2162577"/>
                  <a:gd name="connsiteY0" fmla="*/ 1091102 h 4080830"/>
                  <a:gd name="connsiteX1" fmla="*/ 2149004 w 2162577"/>
                  <a:gd name="connsiteY1" fmla="*/ 499470 h 4080830"/>
                  <a:gd name="connsiteX2" fmla="*/ 1904480 w 2162577"/>
                  <a:gd name="connsiteY2" fmla="*/ 302259 h 4080830"/>
                  <a:gd name="connsiteX3" fmla="*/ 1407545 w 2162577"/>
                  <a:gd name="connsiteY3" fmla="*/ 10388 h 4080830"/>
                  <a:gd name="connsiteX4" fmla="*/ 934274 w 2162577"/>
                  <a:gd name="connsiteY4" fmla="*/ 112937 h 4080830"/>
                  <a:gd name="connsiteX5" fmla="*/ 476778 w 2162577"/>
                  <a:gd name="connsiteY5" fmla="*/ 562577 h 4080830"/>
                  <a:gd name="connsiteX6" fmla="*/ 255918 w 2162577"/>
                  <a:gd name="connsiteY6" fmla="*/ 1651180 h 4080830"/>
                  <a:gd name="connsiteX7" fmla="*/ 200703 w 2162577"/>
                  <a:gd name="connsiteY7" fmla="*/ 2148151 h 4080830"/>
                  <a:gd name="connsiteX8" fmla="*/ 263806 w 2162577"/>
                  <a:gd name="connsiteY8" fmla="*/ 2345362 h 4080830"/>
                  <a:gd name="connsiteX9" fmla="*/ 27170 w 2162577"/>
                  <a:gd name="connsiteY9" fmla="*/ 2818667 h 4080830"/>
                  <a:gd name="connsiteX10" fmla="*/ 27170 w 2162577"/>
                  <a:gd name="connsiteY10" fmla="*/ 3260419 h 4080830"/>
                  <a:gd name="connsiteX11" fmla="*/ 224366 w 2162577"/>
                  <a:gd name="connsiteY11" fmla="*/ 3923047 h 4080830"/>
                  <a:gd name="connsiteX12" fmla="*/ 255918 w 2162577"/>
                  <a:gd name="connsiteY12" fmla="*/ 4080815 h 4080830"/>
                  <a:gd name="connsiteX13" fmla="*/ 342684 w 2162577"/>
                  <a:gd name="connsiteY13" fmla="*/ 3930935 h 4080830"/>
                  <a:gd name="connsiteX14" fmla="*/ 476778 w 2162577"/>
                  <a:gd name="connsiteY14" fmla="*/ 3654840 h 4080830"/>
                  <a:gd name="connsiteX15" fmla="*/ 547769 w 2162577"/>
                  <a:gd name="connsiteY15" fmla="*/ 3015878 h 4080830"/>
                  <a:gd name="connsiteX16" fmla="*/ 768629 w 2162577"/>
                  <a:gd name="connsiteY16" fmla="*/ 2518907 h 4080830"/>
                  <a:gd name="connsiteX17" fmla="*/ 1510087 w 2162577"/>
                  <a:gd name="connsiteY17" fmla="*/ 2455800 h 4080830"/>
                  <a:gd name="connsiteX18" fmla="*/ 1872929 w 2162577"/>
                  <a:gd name="connsiteY18" fmla="*/ 2455800 h 4080830"/>
                  <a:gd name="connsiteX19" fmla="*/ 1738835 w 2162577"/>
                  <a:gd name="connsiteY19" fmla="*/ 2242812 h 4080830"/>
                  <a:gd name="connsiteX20" fmla="*/ 1596854 w 2162577"/>
                  <a:gd name="connsiteY20" fmla="*/ 1943052 h 4080830"/>
                  <a:gd name="connsiteX21" fmla="*/ 1344442 w 2162577"/>
                  <a:gd name="connsiteY21" fmla="*/ 1935164 h 4080830"/>
                  <a:gd name="connsiteX22" fmla="*/ 973713 w 2162577"/>
                  <a:gd name="connsiteY22" fmla="*/ 1682734 h 4080830"/>
                  <a:gd name="connsiteX23" fmla="*/ 689750 w 2162577"/>
                  <a:gd name="connsiteY23" fmla="*/ 1351420 h 4080830"/>
                  <a:gd name="connsiteX24" fmla="*/ 689750 w 2162577"/>
                  <a:gd name="connsiteY24" fmla="*/ 1769507 h 4080830"/>
                  <a:gd name="connsiteX25" fmla="*/ 989489 w 2162577"/>
                  <a:gd name="connsiteY25" fmla="*/ 2021936 h 4080830"/>
                  <a:gd name="connsiteX26" fmla="*/ 1431209 w 2162577"/>
                  <a:gd name="connsiteY26" fmla="*/ 2092932 h 4080830"/>
                  <a:gd name="connsiteX27" fmla="*/ 1636293 w 2162577"/>
                  <a:gd name="connsiteY27" fmla="*/ 2108709 h 4080830"/>
                  <a:gd name="connsiteX28" fmla="*/ 1517975 w 2162577"/>
                  <a:gd name="connsiteY28" fmla="*/ 2156039 h 4080830"/>
                  <a:gd name="connsiteX29" fmla="*/ 1305003 w 2162577"/>
                  <a:gd name="connsiteY29" fmla="*/ 2116597 h 4080830"/>
                  <a:gd name="connsiteX30" fmla="*/ 1044704 w 2162577"/>
                  <a:gd name="connsiteY30" fmla="*/ 2140263 h 4080830"/>
                  <a:gd name="connsiteX31" fmla="*/ 618759 w 2162577"/>
                  <a:gd name="connsiteY31" fmla="*/ 2376915 h 4080830"/>
                  <a:gd name="connsiteX32" fmla="*/ 405787 w 2162577"/>
                  <a:gd name="connsiteY32" fmla="*/ 2802890 h 4080830"/>
                  <a:gd name="connsiteX33" fmla="*/ 342684 w 2162577"/>
                  <a:gd name="connsiteY33" fmla="*/ 3386634 h 4080830"/>
                  <a:gd name="connsiteX34" fmla="*/ 587208 w 2162577"/>
                  <a:gd name="connsiteY34" fmla="*/ 3930935 h 4080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162577" h="4080830">
                    <a:moveTo>
                      <a:pt x="2109565" y="1091102"/>
                    </a:moveTo>
                    <a:cubicBezTo>
                      <a:pt x="2146375" y="861023"/>
                      <a:pt x="2183185" y="630944"/>
                      <a:pt x="2149004" y="499470"/>
                    </a:cubicBezTo>
                    <a:cubicBezTo>
                      <a:pt x="2114823" y="367996"/>
                      <a:pt x="2028056" y="383773"/>
                      <a:pt x="1904480" y="302259"/>
                    </a:cubicBezTo>
                    <a:cubicBezTo>
                      <a:pt x="1780903" y="220745"/>
                      <a:pt x="1569246" y="41942"/>
                      <a:pt x="1407545" y="10388"/>
                    </a:cubicBezTo>
                    <a:cubicBezTo>
                      <a:pt x="1245844" y="-21166"/>
                      <a:pt x="1089402" y="20906"/>
                      <a:pt x="934274" y="112937"/>
                    </a:cubicBezTo>
                    <a:cubicBezTo>
                      <a:pt x="779146" y="204968"/>
                      <a:pt x="589837" y="306203"/>
                      <a:pt x="476778" y="562577"/>
                    </a:cubicBezTo>
                    <a:cubicBezTo>
                      <a:pt x="363719" y="818951"/>
                      <a:pt x="301931" y="1386918"/>
                      <a:pt x="255918" y="1651180"/>
                    </a:cubicBezTo>
                    <a:cubicBezTo>
                      <a:pt x="209905" y="1915442"/>
                      <a:pt x="199388" y="2032454"/>
                      <a:pt x="200703" y="2148151"/>
                    </a:cubicBezTo>
                    <a:cubicBezTo>
                      <a:pt x="202018" y="2263848"/>
                      <a:pt x="292728" y="2233609"/>
                      <a:pt x="263806" y="2345362"/>
                    </a:cubicBezTo>
                    <a:cubicBezTo>
                      <a:pt x="234884" y="2457115"/>
                      <a:pt x="66609" y="2666158"/>
                      <a:pt x="27170" y="2818667"/>
                    </a:cubicBezTo>
                    <a:cubicBezTo>
                      <a:pt x="-12269" y="2971176"/>
                      <a:pt x="-5696" y="3076356"/>
                      <a:pt x="27170" y="3260419"/>
                    </a:cubicBezTo>
                    <a:cubicBezTo>
                      <a:pt x="60036" y="3444482"/>
                      <a:pt x="186241" y="3786314"/>
                      <a:pt x="224366" y="3923047"/>
                    </a:cubicBezTo>
                    <a:cubicBezTo>
                      <a:pt x="262491" y="4059780"/>
                      <a:pt x="236198" y="4079500"/>
                      <a:pt x="255918" y="4080815"/>
                    </a:cubicBezTo>
                    <a:cubicBezTo>
                      <a:pt x="275638" y="4082130"/>
                      <a:pt x="305874" y="4001931"/>
                      <a:pt x="342684" y="3930935"/>
                    </a:cubicBezTo>
                    <a:cubicBezTo>
                      <a:pt x="379494" y="3859939"/>
                      <a:pt x="442597" y="3807349"/>
                      <a:pt x="476778" y="3654840"/>
                    </a:cubicBezTo>
                    <a:cubicBezTo>
                      <a:pt x="510959" y="3502331"/>
                      <a:pt x="499127" y="3205200"/>
                      <a:pt x="547769" y="3015878"/>
                    </a:cubicBezTo>
                    <a:cubicBezTo>
                      <a:pt x="596411" y="2826556"/>
                      <a:pt x="608243" y="2612253"/>
                      <a:pt x="768629" y="2518907"/>
                    </a:cubicBezTo>
                    <a:cubicBezTo>
                      <a:pt x="929015" y="2425561"/>
                      <a:pt x="1326037" y="2466318"/>
                      <a:pt x="1510087" y="2455800"/>
                    </a:cubicBezTo>
                    <a:cubicBezTo>
                      <a:pt x="1694137" y="2445282"/>
                      <a:pt x="1834804" y="2491298"/>
                      <a:pt x="1872929" y="2455800"/>
                    </a:cubicBezTo>
                    <a:cubicBezTo>
                      <a:pt x="1911054" y="2420302"/>
                      <a:pt x="1784847" y="2328270"/>
                      <a:pt x="1738835" y="2242812"/>
                    </a:cubicBezTo>
                    <a:cubicBezTo>
                      <a:pt x="1692822" y="2157354"/>
                      <a:pt x="1662586" y="1994327"/>
                      <a:pt x="1596854" y="1943052"/>
                    </a:cubicBezTo>
                    <a:cubicBezTo>
                      <a:pt x="1531122" y="1891777"/>
                      <a:pt x="1448299" y="1978550"/>
                      <a:pt x="1344442" y="1935164"/>
                    </a:cubicBezTo>
                    <a:cubicBezTo>
                      <a:pt x="1240585" y="1891778"/>
                      <a:pt x="1082828" y="1780025"/>
                      <a:pt x="973713" y="1682734"/>
                    </a:cubicBezTo>
                    <a:cubicBezTo>
                      <a:pt x="864598" y="1585443"/>
                      <a:pt x="737077" y="1336958"/>
                      <a:pt x="689750" y="1351420"/>
                    </a:cubicBezTo>
                    <a:cubicBezTo>
                      <a:pt x="642423" y="1365882"/>
                      <a:pt x="639793" y="1657754"/>
                      <a:pt x="689750" y="1769507"/>
                    </a:cubicBezTo>
                    <a:cubicBezTo>
                      <a:pt x="739707" y="1881260"/>
                      <a:pt x="865913" y="1968032"/>
                      <a:pt x="989489" y="2021936"/>
                    </a:cubicBezTo>
                    <a:cubicBezTo>
                      <a:pt x="1113065" y="2075840"/>
                      <a:pt x="1323408" y="2078470"/>
                      <a:pt x="1431209" y="2092932"/>
                    </a:cubicBezTo>
                    <a:cubicBezTo>
                      <a:pt x="1539010" y="2107394"/>
                      <a:pt x="1621832" y="2098191"/>
                      <a:pt x="1636293" y="2108709"/>
                    </a:cubicBezTo>
                    <a:cubicBezTo>
                      <a:pt x="1650754" y="2119227"/>
                      <a:pt x="1573190" y="2154724"/>
                      <a:pt x="1517975" y="2156039"/>
                    </a:cubicBezTo>
                    <a:cubicBezTo>
                      <a:pt x="1462760" y="2157354"/>
                      <a:pt x="1383881" y="2119226"/>
                      <a:pt x="1305003" y="2116597"/>
                    </a:cubicBezTo>
                    <a:cubicBezTo>
                      <a:pt x="1226125" y="2113968"/>
                      <a:pt x="1159078" y="2096877"/>
                      <a:pt x="1044704" y="2140263"/>
                    </a:cubicBezTo>
                    <a:cubicBezTo>
                      <a:pt x="930330" y="2183649"/>
                      <a:pt x="725245" y="2266477"/>
                      <a:pt x="618759" y="2376915"/>
                    </a:cubicBezTo>
                    <a:cubicBezTo>
                      <a:pt x="512273" y="2487353"/>
                      <a:pt x="451799" y="2634604"/>
                      <a:pt x="405787" y="2802890"/>
                    </a:cubicBezTo>
                    <a:cubicBezTo>
                      <a:pt x="359774" y="2971177"/>
                      <a:pt x="312447" y="3198627"/>
                      <a:pt x="342684" y="3386634"/>
                    </a:cubicBezTo>
                    <a:cubicBezTo>
                      <a:pt x="372921" y="3574641"/>
                      <a:pt x="587208" y="3930935"/>
                      <a:pt x="587208" y="3930935"/>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1" name="Forme libre 140"/>
              <p:cNvSpPr/>
              <p:nvPr/>
            </p:nvSpPr>
            <p:spPr>
              <a:xfrm>
                <a:off x="2271703" y="-70996"/>
                <a:ext cx="1891154" cy="4559510"/>
              </a:xfrm>
              <a:custGeom>
                <a:avLst/>
                <a:gdLst>
                  <a:gd name="connsiteX0" fmla="*/ 1680114 w 1891154"/>
                  <a:gd name="connsiteY0" fmla="*/ 0 h 4559510"/>
                  <a:gd name="connsiteX1" fmla="*/ 1861535 w 1891154"/>
                  <a:gd name="connsiteY1" fmla="*/ 173546 h 4559510"/>
                  <a:gd name="connsiteX2" fmla="*/ 1869423 w 1891154"/>
                  <a:gd name="connsiteY2" fmla="*/ 260318 h 4559510"/>
                  <a:gd name="connsiteX3" fmla="*/ 1648563 w 1891154"/>
                  <a:gd name="connsiteY3" fmla="*/ 260318 h 4559510"/>
                  <a:gd name="connsiteX4" fmla="*/ 1490806 w 1891154"/>
                  <a:gd name="connsiteY4" fmla="*/ 181434 h 4559510"/>
                  <a:gd name="connsiteX5" fmla="*/ 1577572 w 1891154"/>
                  <a:gd name="connsiteY5" fmla="*/ 347091 h 4559510"/>
                  <a:gd name="connsiteX6" fmla="*/ 1766881 w 1891154"/>
                  <a:gd name="connsiteY6" fmla="*/ 773066 h 4559510"/>
                  <a:gd name="connsiteX7" fmla="*/ 1640675 w 1891154"/>
                  <a:gd name="connsiteY7" fmla="*/ 1214818 h 4559510"/>
                  <a:gd name="connsiteX8" fmla="*/ 1538133 w 1891154"/>
                  <a:gd name="connsiteY8" fmla="*/ 1601351 h 4559510"/>
                  <a:gd name="connsiteX9" fmla="*/ 1569684 w 1891154"/>
                  <a:gd name="connsiteY9" fmla="*/ 2050991 h 4559510"/>
                  <a:gd name="connsiteX10" fmla="*/ 1672226 w 1891154"/>
                  <a:gd name="connsiteY10" fmla="*/ 2216648 h 4559510"/>
                  <a:gd name="connsiteX11" fmla="*/ 1680114 w 1891154"/>
                  <a:gd name="connsiteY11" fmla="*/ 2011549 h 4559510"/>
                  <a:gd name="connsiteX12" fmla="*/ 1514469 w 1891154"/>
                  <a:gd name="connsiteY12" fmla="*/ 1388363 h 4559510"/>
                  <a:gd name="connsiteX13" fmla="*/ 1309385 w 1891154"/>
                  <a:gd name="connsiteY13" fmla="*/ 1017607 h 4559510"/>
                  <a:gd name="connsiteX14" fmla="*/ 867665 w 1891154"/>
                  <a:gd name="connsiteY14" fmla="*/ 986053 h 4559510"/>
                  <a:gd name="connsiteX15" fmla="*/ 583702 w 1891154"/>
                  <a:gd name="connsiteY15" fmla="*/ 1285814 h 4559510"/>
                  <a:gd name="connsiteX16" fmla="*/ 583702 w 1891154"/>
                  <a:gd name="connsiteY16" fmla="*/ 1885334 h 4559510"/>
                  <a:gd name="connsiteX17" fmla="*/ 528487 w 1891154"/>
                  <a:gd name="connsiteY17" fmla="*/ 2098321 h 4559510"/>
                  <a:gd name="connsiteX18" fmla="*/ 157757 w 1891154"/>
                  <a:gd name="connsiteY18" fmla="*/ 2319197 h 4559510"/>
                  <a:gd name="connsiteX19" fmla="*/ 110430 w 1891154"/>
                  <a:gd name="connsiteY19" fmla="*/ 2729395 h 4559510"/>
                  <a:gd name="connsiteX20" fmla="*/ 126206 w 1891154"/>
                  <a:gd name="connsiteY20" fmla="*/ 3368358 h 4559510"/>
                  <a:gd name="connsiteX21" fmla="*/ 31552 w 1891154"/>
                  <a:gd name="connsiteY21" fmla="*/ 4330746 h 4559510"/>
                  <a:gd name="connsiteX22" fmla="*/ 0 w 1891154"/>
                  <a:gd name="connsiteY22" fmla="*/ 4559510 h 4559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91154" h="4559510">
                    <a:moveTo>
                      <a:pt x="1680114" y="0"/>
                    </a:moveTo>
                    <a:cubicBezTo>
                      <a:pt x="1755049" y="65080"/>
                      <a:pt x="1829984" y="130160"/>
                      <a:pt x="1861535" y="173546"/>
                    </a:cubicBezTo>
                    <a:cubicBezTo>
                      <a:pt x="1893086" y="216932"/>
                      <a:pt x="1904918" y="245856"/>
                      <a:pt x="1869423" y="260318"/>
                    </a:cubicBezTo>
                    <a:cubicBezTo>
                      <a:pt x="1833928" y="274780"/>
                      <a:pt x="1711666" y="273465"/>
                      <a:pt x="1648563" y="260318"/>
                    </a:cubicBezTo>
                    <a:cubicBezTo>
                      <a:pt x="1585460" y="247171"/>
                      <a:pt x="1502638" y="166972"/>
                      <a:pt x="1490806" y="181434"/>
                    </a:cubicBezTo>
                    <a:cubicBezTo>
                      <a:pt x="1478974" y="195896"/>
                      <a:pt x="1531560" y="248486"/>
                      <a:pt x="1577572" y="347091"/>
                    </a:cubicBezTo>
                    <a:cubicBezTo>
                      <a:pt x="1623584" y="445696"/>
                      <a:pt x="1756364" y="628445"/>
                      <a:pt x="1766881" y="773066"/>
                    </a:cubicBezTo>
                    <a:cubicBezTo>
                      <a:pt x="1777398" y="917687"/>
                      <a:pt x="1678800" y="1076771"/>
                      <a:pt x="1640675" y="1214818"/>
                    </a:cubicBezTo>
                    <a:cubicBezTo>
                      <a:pt x="1602550" y="1352865"/>
                      <a:pt x="1549965" y="1461989"/>
                      <a:pt x="1538133" y="1601351"/>
                    </a:cubicBezTo>
                    <a:cubicBezTo>
                      <a:pt x="1526301" y="1740713"/>
                      <a:pt x="1547335" y="1948442"/>
                      <a:pt x="1569684" y="2050991"/>
                    </a:cubicBezTo>
                    <a:cubicBezTo>
                      <a:pt x="1592033" y="2153540"/>
                      <a:pt x="1653821" y="2223222"/>
                      <a:pt x="1672226" y="2216648"/>
                    </a:cubicBezTo>
                    <a:cubicBezTo>
                      <a:pt x="1690631" y="2210074"/>
                      <a:pt x="1706407" y="2149597"/>
                      <a:pt x="1680114" y="2011549"/>
                    </a:cubicBezTo>
                    <a:cubicBezTo>
                      <a:pt x="1653821" y="1873502"/>
                      <a:pt x="1576257" y="1554020"/>
                      <a:pt x="1514469" y="1388363"/>
                    </a:cubicBezTo>
                    <a:cubicBezTo>
                      <a:pt x="1452681" y="1222706"/>
                      <a:pt x="1417186" y="1084659"/>
                      <a:pt x="1309385" y="1017607"/>
                    </a:cubicBezTo>
                    <a:cubicBezTo>
                      <a:pt x="1201584" y="950555"/>
                      <a:pt x="988612" y="941352"/>
                      <a:pt x="867665" y="986053"/>
                    </a:cubicBezTo>
                    <a:cubicBezTo>
                      <a:pt x="746718" y="1030754"/>
                      <a:pt x="631029" y="1135934"/>
                      <a:pt x="583702" y="1285814"/>
                    </a:cubicBezTo>
                    <a:cubicBezTo>
                      <a:pt x="536375" y="1435694"/>
                      <a:pt x="592905" y="1749916"/>
                      <a:pt x="583702" y="1885334"/>
                    </a:cubicBezTo>
                    <a:cubicBezTo>
                      <a:pt x="574499" y="2020752"/>
                      <a:pt x="599478" y="2026011"/>
                      <a:pt x="528487" y="2098321"/>
                    </a:cubicBezTo>
                    <a:cubicBezTo>
                      <a:pt x="457496" y="2170632"/>
                      <a:pt x="227433" y="2214018"/>
                      <a:pt x="157757" y="2319197"/>
                    </a:cubicBezTo>
                    <a:cubicBezTo>
                      <a:pt x="88081" y="2424376"/>
                      <a:pt x="115688" y="2554535"/>
                      <a:pt x="110430" y="2729395"/>
                    </a:cubicBezTo>
                    <a:cubicBezTo>
                      <a:pt x="105172" y="2904255"/>
                      <a:pt x="139352" y="3101466"/>
                      <a:pt x="126206" y="3368358"/>
                    </a:cubicBezTo>
                    <a:cubicBezTo>
                      <a:pt x="113060" y="3635250"/>
                      <a:pt x="52586" y="4132221"/>
                      <a:pt x="31552" y="4330746"/>
                    </a:cubicBezTo>
                    <a:cubicBezTo>
                      <a:pt x="10518" y="4529271"/>
                      <a:pt x="0" y="4559510"/>
                      <a:pt x="0" y="455951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2" name="Forme libre 141"/>
              <p:cNvSpPr/>
              <p:nvPr/>
            </p:nvSpPr>
            <p:spPr>
              <a:xfrm>
                <a:off x="2642433" y="-119891"/>
                <a:ext cx="1937846" cy="3649529"/>
              </a:xfrm>
              <a:custGeom>
                <a:avLst/>
                <a:gdLst>
                  <a:gd name="connsiteX0" fmla="*/ 1325160 w 1937846"/>
                  <a:gd name="connsiteY0" fmla="*/ 56784 h 3649529"/>
                  <a:gd name="connsiteX1" fmla="*/ 1285721 w 1937846"/>
                  <a:gd name="connsiteY1" fmla="*/ 17341 h 3649529"/>
                  <a:gd name="connsiteX2" fmla="*/ 1427702 w 1937846"/>
                  <a:gd name="connsiteY2" fmla="*/ 17341 h 3649529"/>
                  <a:gd name="connsiteX3" fmla="*/ 1703777 w 1937846"/>
                  <a:gd name="connsiteY3" fmla="*/ 230329 h 3649529"/>
                  <a:gd name="connsiteX4" fmla="*/ 1806319 w 1937846"/>
                  <a:gd name="connsiteY4" fmla="*/ 616862 h 3649529"/>
                  <a:gd name="connsiteX5" fmla="*/ 1743216 w 1937846"/>
                  <a:gd name="connsiteY5" fmla="*/ 727300 h 3649529"/>
                  <a:gd name="connsiteX6" fmla="*/ 1577571 w 1937846"/>
                  <a:gd name="connsiteY6" fmla="*/ 687858 h 3649529"/>
                  <a:gd name="connsiteX7" fmla="*/ 1380375 w 1937846"/>
                  <a:gd name="connsiteY7" fmla="*/ 766742 h 3649529"/>
                  <a:gd name="connsiteX8" fmla="*/ 1325160 w 1937846"/>
                  <a:gd name="connsiteY8" fmla="*/ 774630 h 3649529"/>
                  <a:gd name="connsiteX9" fmla="*/ 1498693 w 1937846"/>
                  <a:gd name="connsiteY9" fmla="*/ 727300 h 3649529"/>
                  <a:gd name="connsiteX10" fmla="*/ 1688001 w 1937846"/>
                  <a:gd name="connsiteY10" fmla="*/ 735188 h 3649529"/>
                  <a:gd name="connsiteX11" fmla="*/ 1924637 w 1937846"/>
                  <a:gd name="connsiteY11" fmla="*/ 814072 h 3649529"/>
                  <a:gd name="connsiteX12" fmla="*/ 1885198 w 1937846"/>
                  <a:gd name="connsiteY12" fmla="*/ 1287378 h 3649529"/>
                  <a:gd name="connsiteX13" fmla="*/ 1932525 w 1937846"/>
                  <a:gd name="connsiteY13" fmla="*/ 1950006 h 3649529"/>
                  <a:gd name="connsiteX14" fmla="*/ 1735328 w 1937846"/>
                  <a:gd name="connsiteY14" fmla="*/ 2707295 h 3649529"/>
                  <a:gd name="connsiteX15" fmla="*/ 1443478 w 1937846"/>
                  <a:gd name="connsiteY15" fmla="*/ 3385699 h 3649529"/>
                  <a:gd name="connsiteX16" fmla="*/ 1262057 w 1937846"/>
                  <a:gd name="connsiteY16" fmla="*/ 3646017 h 3649529"/>
                  <a:gd name="connsiteX17" fmla="*/ 954430 w 1937846"/>
                  <a:gd name="connsiteY17" fmla="*/ 3456695 h 3649529"/>
                  <a:gd name="connsiteX18" fmla="*/ 157757 w 1937846"/>
                  <a:gd name="connsiteY18" fmla="*/ 2486419 h 3649529"/>
                  <a:gd name="connsiteX19" fmla="*/ 0 w 1937846"/>
                  <a:gd name="connsiteY19" fmla="*/ 2241877 h 3649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937846" h="3649529">
                    <a:moveTo>
                      <a:pt x="1325160" y="56784"/>
                    </a:moveTo>
                    <a:cubicBezTo>
                      <a:pt x="1296895" y="40349"/>
                      <a:pt x="1268631" y="23915"/>
                      <a:pt x="1285721" y="17341"/>
                    </a:cubicBezTo>
                    <a:cubicBezTo>
                      <a:pt x="1302811" y="10767"/>
                      <a:pt x="1358026" y="-18157"/>
                      <a:pt x="1427702" y="17341"/>
                    </a:cubicBezTo>
                    <a:cubicBezTo>
                      <a:pt x="1497378" y="52839"/>
                      <a:pt x="1640674" y="130409"/>
                      <a:pt x="1703777" y="230329"/>
                    </a:cubicBezTo>
                    <a:cubicBezTo>
                      <a:pt x="1766880" y="330249"/>
                      <a:pt x="1799746" y="534034"/>
                      <a:pt x="1806319" y="616862"/>
                    </a:cubicBezTo>
                    <a:cubicBezTo>
                      <a:pt x="1812892" y="699690"/>
                      <a:pt x="1781341" y="715467"/>
                      <a:pt x="1743216" y="727300"/>
                    </a:cubicBezTo>
                    <a:cubicBezTo>
                      <a:pt x="1705091" y="739133"/>
                      <a:pt x="1638045" y="681284"/>
                      <a:pt x="1577571" y="687858"/>
                    </a:cubicBezTo>
                    <a:cubicBezTo>
                      <a:pt x="1517098" y="694432"/>
                      <a:pt x="1422443" y="752280"/>
                      <a:pt x="1380375" y="766742"/>
                    </a:cubicBezTo>
                    <a:cubicBezTo>
                      <a:pt x="1338307" y="781204"/>
                      <a:pt x="1305440" y="781204"/>
                      <a:pt x="1325160" y="774630"/>
                    </a:cubicBezTo>
                    <a:cubicBezTo>
                      <a:pt x="1344880" y="768056"/>
                      <a:pt x="1438220" y="733874"/>
                      <a:pt x="1498693" y="727300"/>
                    </a:cubicBezTo>
                    <a:cubicBezTo>
                      <a:pt x="1559167" y="720726"/>
                      <a:pt x="1617010" y="720726"/>
                      <a:pt x="1688001" y="735188"/>
                    </a:cubicBezTo>
                    <a:cubicBezTo>
                      <a:pt x="1758992" y="749650"/>
                      <a:pt x="1891771" y="722040"/>
                      <a:pt x="1924637" y="814072"/>
                    </a:cubicBezTo>
                    <a:cubicBezTo>
                      <a:pt x="1957503" y="906104"/>
                      <a:pt x="1883883" y="1098056"/>
                      <a:pt x="1885198" y="1287378"/>
                    </a:cubicBezTo>
                    <a:cubicBezTo>
                      <a:pt x="1886513" y="1476700"/>
                      <a:pt x="1957503" y="1713353"/>
                      <a:pt x="1932525" y="1950006"/>
                    </a:cubicBezTo>
                    <a:cubicBezTo>
                      <a:pt x="1907547" y="2186659"/>
                      <a:pt x="1816836" y="2468013"/>
                      <a:pt x="1735328" y="2707295"/>
                    </a:cubicBezTo>
                    <a:cubicBezTo>
                      <a:pt x="1653820" y="2946577"/>
                      <a:pt x="1522356" y="3229245"/>
                      <a:pt x="1443478" y="3385699"/>
                    </a:cubicBezTo>
                    <a:cubicBezTo>
                      <a:pt x="1364600" y="3542153"/>
                      <a:pt x="1343565" y="3634184"/>
                      <a:pt x="1262057" y="3646017"/>
                    </a:cubicBezTo>
                    <a:cubicBezTo>
                      <a:pt x="1180549" y="3657850"/>
                      <a:pt x="1138480" y="3649961"/>
                      <a:pt x="954430" y="3456695"/>
                    </a:cubicBezTo>
                    <a:cubicBezTo>
                      <a:pt x="770380" y="3263429"/>
                      <a:pt x="316829" y="2688889"/>
                      <a:pt x="157757" y="2486419"/>
                    </a:cubicBezTo>
                    <a:cubicBezTo>
                      <a:pt x="-1315" y="2283949"/>
                      <a:pt x="0" y="2241877"/>
                      <a:pt x="0" y="2241877"/>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3" name="Forme libre 142"/>
              <p:cNvSpPr/>
              <p:nvPr/>
            </p:nvSpPr>
            <p:spPr>
              <a:xfrm>
                <a:off x="4393537" y="2571627"/>
                <a:ext cx="181421" cy="1822226"/>
              </a:xfrm>
              <a:custGeom>
                <a:avLst/>
                <a:gdLst>
                  <a:gd name="connsiteX0" fmla="*/ 181421 w 181421"/>
                  <a:gd name="connsiteY0" fmla="*/ 1822226 h 1822226"/>
                  <a:gd name="connsiteX1" fmla="*/ 149870 w 181421"/>
                  <a:gd name="connsiteY1" fmla="*/ 1435693 h 1822226"/>
                  <a:gd name="connsiteX2" fmla="*/ 118318 w 181421"/>
                  <a:gd name="connsiteY2" fmla="*/ 725735 h 1822226"/>
                  <a:gd name="connsiteX3" fmla="*/ 0 w 181421"/>
                  <a:gd name="connsiteY3" fmla="*/ 0 h 1822226"/>
                </a:gdLst>
                <a:ahLst/>
                <a:cxnLst>
                  <a:cxn ang="0">
                    <a:pos x="connsiteX0" y="connsiteY0"/>
                  </a:cxn>
                  <a:cxn ang="0">
                    <a:pos x="connsiteX1" y="connsiteY1"/>
                  </a:cxn>
                  <a:cxn ang="0">
                    <a:pos x="connsiteX2" y="connsiteY2"/>
                  </a:cxn>
                  <a:cxn ang="0">
                    <a:pos x="connsiteX3" y="connsiteY3"/>
                  </a:cxn>
                </a:cxnLst>
                <a:rect l="l" t="t" r="r" b="b"/>
                <a:pathLst>
                  <a:path w="181421" h="1822226">
                    <a:moveTo>
                      <a:pt x="181421" y="1822226"/>
                    </a:moveTo>
                    <a:cubicBezTo>
                      <a:pt x="170904" y="1720334"/>
                      <a:pt x="160387" y="1618442"/>
                      <a:pt x="149870" y="1435693"/>
                    </a:cubicBezTo>
                    <a:cubicBezTo>
                      <a:pt x="139353" y="1252944"/>
                      <a:pt x="143296" y="965017"/>
                      <a:pt x="118318" y="725735"/>
                    </a:cubicBezTo>
                    <a:cubicBezTo>
                      <a:pt x="93340" y="486453"/>
                      <a:pt x="0" y="0"/>
                      <a:pt x="0" y="0"/>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138" name="Forme libre 137"/>
            <p:cNvSpPr/>
            <p:nvPr/>
          </p:nvSpPr>
          <p:spPr>
            <a:xfrm>
              <a:off x="8754599" y="65358"/>
              <a:ext cx="225994" cy="116086"/>
            </a:xfrm>
            <a:custGeom>
              <a:avLst/>
              <a:gdLst>
                <a:gd name="connsiteX0" fmla="*/ 136612 w 140277"/>
                <a:gd name="connsiteY0" fmla="*/ 72867 h 74383"/>
                <a:gd name="connsiteX1" fmla="*/ 101335 w 140277"/>
                <a:gd name="connsiteY1" fmla="*/ 2311 h 74383"/>
                <a:gd name="connsiteX2" fmla="*/ 75679 w 140277"/>
                <a:gd name="connsiteY2" fmla="*/ 18346 h 74383"/>
                <a:gd name="connsiteX3" fmla="*/ 17952 w 140277"/>
                <a:gd name="connsiteY3" fmla="*/ 31175 h 74383"/>
                <a:gd name="connsiteX4" fmla="*/ 5124 w 140277"/>
                <a:gd name="connsiteY4" fmla="*/ 50417 h 74383"/>
                <a:gd name="connsiteX5" fmla="*/ 136612 w 140277"/>
                <a:gd name="connsiteY5" fmla="*/ 72867 h 7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77" h="74383">
                  <a:moveTo>
                    <a:pt x="136612" y="72867"/>
                  </a:moveTo>
                  <a:cubicBezTo>
                    <a:pt x="152647" y="64849"/>
                    <a:pt x="111490" y="11398"/>
                    <a:pt x="101335" y="2311"/>
                  </a:cubicBezTo>
                  <a:cubicBezTo>
                    <a:pt x="91179" y="-6776"/>
                    <a:pt x="89576" y="13535"/>
                    <a:pt x="75679" y="18346"/>
                  </a:cubicBezTo>
                  <a:cubicBezTo>
                    <a:pt x="61782" y="23157"/>
                    <a:pt x="29711" y="25830"/>
                    <a:pt x="17952" y="31175"/>
                  </a:cubicBezTo>
                  <a:cubicBezTo>
                    <a:pt x="6193" y="36520"/>
                    <a:pt x="-7704" y="46141"/>
                    <a:pt x="5124" y="50417"/>
                  </a:cubicBezTo>
                  <a:cubicBezTo>
                    <a:pt x="17952" y="54693"/>
                    <a:pt x="120577" y="80885"/>
                    <a:pt x="136612" y="72867"/>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44" name="Grouper 143"/>
          <p:cNvGrpSpPr/>
          <p:nvPr/>
        </p:nvGrpSpPr>
        <p:grpSpPr>
          <a:xfrm>
            <a:off x="150867" y="7226609"/>
            <a:ext cx="1500993" cy="1884084"/>
            <a:chOff x="1749193" y="1033216"/>
            <a:chExt cx="3594141" cy="4560832"/>
          </a:xfrm>
        </p:grpSpPr>
        <p:grpSp>
          <p:nvGrpSpPr>
            <p:cNvPr id="145" name="Grouper 144"/>
            <p:cNvGrpSpPr/>
            <p:nvPr/>
          </p:nvGrpSpPr>
          <p:grpSpPr>
            <a:xfrm>
              <a:off x="1749193" y="1033216"/>
              <a:ext cx="3594141" cy="4560832"/>
              <a:chOff x="1749193" y="1033216"/>
              <a:chExt cx="3594141" cy="4560832"/>
            </a:xfrm>
          </p:grpSpPr>
          <p:sp>
            <p:nvSpPr>
              <p:cNvPr id="147" name="Forme libre 146"/>
              <p:cNvSpPr/>
              <p:nvPr/>
            </p:nvSpPr>
            <p:spPr>
              <a:xfrm>
                <a:off x="3418476" y="1261896"/>
                <a:ext cx="133678" cy="466291"/>
              </a:xfrm>
              <a:custGeom>
                <a:avLst/>
                <a:gdLst>
                  <a:gd name="connsiteX0" fmla="*/ 65728 w 133678"/>
                  <a:gd name="connsiteY0" fmla="*/ 0 h 466291"/>
                  <a:gd name="connsiteX1" fmla="*/ 90150 w 133678"/>
                  <a:gd name="connsiteY1" fmla="*/ 244238 h 466291"/>
                  <a:gd name="connsiteX2" fmla="*/ 98291 w 133678"/>
                  <a:gd name="connsiteY2" fmla="*/ 358216 h 466291"/>
                  <a:gd name="connsiteX3" fmla="*/ 130853 w 133678"/>
                  <a:gd name="connsiteY3" fmla="*/ 447770 h 466291"/>
                  <a:gd name="connsiteX4" fmla="*/ 16884 w 133678"/>
                  <a:gd name="connsiteY4" fmla="*/ 464053 h 466291"/>
                  <a:gd name="connsiteX5" fmla="*/ 603 w 133678"/>
                  <a:gd name="connsiteY5" fmla="*/ 415205 h 466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678" h="466291">
                    <a:moveTo>
                      <a:pt x="65728" y="0"/>
                    </a:moveTo>
                    <a:cubicBezTo>
                      <a:pt x="75225" y="92267"/>
                      <a:pt x="84723" y="184535"/>
                      <a:pt x="90150" y="244238"/>
                    </a:cubicBezTo>
                    <a:cubicBezTo>
                      <a:pt x="95577" y="303941"/>
                      <a:pt x="91507" y="324294"/>
                      <a:pt x="98291" y="358216"/>
                    </a:cubicBezTo>
                    <a:cubicBezTo>
                      <a:pt x="105075" y="392138"/>
                      <a:pt x="144421" y="430131"/>
                      <a:pt x="130853" y="447770"/>
                    </a:cubicBezTo>
                    <a:cubicBezTo>
                      <a:pt x="117285" y="465409"/>
                      <a:pt x="38592" y="469480"/>
                      <a:pt x="16884" y="464053"/>
                    </a:cubicBezTo>
                    <a:cubicBezTo>
                      <a:pt x="-4824" y="458626"/>
                      <a:pt x="603" y="415205"/>
                      <a:pt x="603" y="415205"/>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8" name="Forme libre 147"/>
              <p:cNvSpPr/>
              <p:nvPr/>
            </p:nvSpPr>
            <p:spPr>
              <a:xfrm>
                <a:off x="2979483" y="1725949"/>
                <a:ext cx="529143" cy="400696"/>
              </a:xfrm>
              <a:custGeom>
                <a:avLst/>
                <a:gdLst>
                  <a:gd name="connsiteX0" fmla="*/ 529143 w 529143"/>
                  <a:gd name="connsiteY0" fmla="*/ 0 h 400696"/>
                  <a:gd name="connsiteX1" fmla="*/ 447736 w 529143"/>
                  <a:gd name="connsiteY1" fmla="*/ 56989 h 400696"/>
                  <a:gd name="connsiteX2" fmla="*/ 390752 w 529143"/>
                  <a:gd name="connsiteY2" fmla="*/ 195390 h 400696"/>
                  <a:gd name="connsiteX3" fmla="*/ 252360 w 529143"/>
                  <a:gd name="connsiteY3" fmla="*/ 211673 h 400696"/>
                  <a:gd name="connsiteX4" fmla="*/ 130250 w 529143"/>
                  <a:gd name="connsiteY4" fmla="*/ 268661 h 400696"/>
                  <a:gd name="connsiteX5" fmla="*/ 187235 w 529143"/>
                  <a:gd name="connsiteY5" fmla="*/ 398922 h 400696"/>
                  <a:gd name="connsiteX6" fmla="*/ 81406 w 529143"/>
                  <a:gd name="connsiteY6" fmla="*/ 341933 h 400696"/>
                  <a:gd name="connsiteX7" fmla="*/ 0 w 529143"/>
                  <a:gd name="connsiteY7" fmla="*/ 309368 h 400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9143" h="400696">
                    <a:moveTo>
                      <a:pt x="529143" y="0"/>
                    </a:moveTo>
                    <a:cubicBezTo>
                      <a:pt x="499972" y="12212"/>
                      <a:pt x="470801" y="24424"/>
                      <a:pt x="447736" y="56989"/>
                    </a:cubicBezTo>
                    <a:cubicBezTo>
                      <a:pt x="424671" y="89554"/>
                      <a:pt x="423315" y="169609"/>
                      <a:pt x="390752" y="195390"/>
                    </a:cubicBezTo>
                    <a:cubicBezTo>
                      <a:pt x="358189" y="221171"/>
                      <a:pt x="295777" y="199461"/>
                      <a:pt x="252360" y="211673"/>
                    </a:cubicBezTo>
                    <a:cubicBezTo>
                      <a:pt x="208943" y="223885"/>
                      <a:pt x="141104" y="237453"/>
                      <a:pt x="130250" y="268661"/>
                    </a:cubicBezTo>
                    <a:cubicBezTo>
                      <a:pt x="119396" y="299869"/>
                      <a:pt x="195376" y="386710"/>
                      <a:pt x="187235" y="398922"/>
                    </a:cubicBezTo>
                    <a:cubicBezTo>
                      <a:pt x="179094" y="411134"/>
                      <a:pt x="112612" y="356859"/>
                      <a:pt x="81406" y="341933"/>
                    </a:cubicBezTo>
                    <a:cubicBezTo>
                      <a:pt x="50200" y="327007"/>
                      <a:pt x="0" y="309368"/>
                      <a:pt x="0" y="309368"/>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9" name="Forme libre 148"/>
              <p:cNvSpPr/>
              <p:nvPr/>
            </p:nvSpPr>
            <p:spPr>
              <a:xfrm>
                <a:off x="3158577" y="2124871"/>
                <a:ext cx="325627" cy="708290"/>
              </a:xfrm>
              <a:custGeom>
                <a:avLst/>
                <a:gdLst>
                  <a:gd name="connsiteX0" fmla="*/ 0 w 325627"/>
                  <a:gd name="connsiteY0" fmla="*/ 0 h 708290"/>
                  <a:gd name="connsiteX1" fmla="*/ 105829 w 325627"/>
                  <a:gd name="connsiteY1" fmla="*/ 203531 h 708290"/>
                  <a:gd name="connsiteX2" fmla="*/ 276783 w 325627"/>
                  <a:gd name="connsiteY2" fmla="*/ 504758 h 708290"/>
                  <a:gd name="connsiteX3" fmla="*/ 325627 w 325627"/>
                  <a:gd name="connsiteY3" fmla="*/ 708290 h 708290"/>
                </a:gdLst>
                <a:ahLst/>
                <a:cxnLst>
                  <a:cxn ang="0">
                    <a:pos x="connsiteX0" y="connsiteY0"/>
                  </a:cxn>
                  <a:cxn ang="0">
                    <a:pos x="connsiteX1" y="connsiteY1"/>
                  </a:cxn>
                  <a:cxn ang="0">
                    <a:pos x="connsiteX2" y="connsiteY2"/>
                  </a:cxn>
                  <a:cxn ang="0">
                    <a:pos x="connsiteX3" y="connsiteY3"/>
                  </a:cxn>
                </a:cxnLst>
                <a:rect l="l" t="t" r="r" b="b"/>
                <a:pathLst>
                  <a:path w="325627" h="708290">
                    <a:moveTo>
                      <a:pt x="0" y="0"/>
                    </a:moveTo>
                    <a:cubicBezTo>
                      <a:pt x="29849" y="59702"/>
                      <a:pt x="59698" y="119405"/>
                      <a:pt x="105829" y="203531"/>
                    </a:cubicBezTo>
                    <a:cubicBezTo>
                      <a:pt x="151960" y="287657"/>
                      <a:pt x="240150" y="420632"/>
                      <a:pt x="276783" y="504758"/>
                    </a:cubicBezTo>
                    <a:cubicBezTo>
                      <a:pt x="313416" y="588884"/>
                      <a:pt x="325627" y="708290"/>
                      <a:pt x="325627" y="70829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0" name="Forme libre 149"/>
              <p:cNvSpPr/>
              <p:nvPr/>
            </p:nvSpPr>
            <p:spPr>
              <a:xfrm>
                <a:off x="3419079" y="2548217"/>
                <a:ext cx="224883" cy="301247"/>
              </a:xfrm>
              <a:custGeom>
                <a:avLst/>
                <a:gdLst>
                  <a:gd name="connsiteX0" fmla="*/ 0 w 224883"/>
                  <a:gd name="connsiteY0" fmla="*/ 0 h 301247"/>
                  <a:gd name="connsiteX1" fmla="*/ 219797 w 224883"/>
                  <a:gd name="connsiteY1" fmla="*/ 203531 h 301247"/>
                  <a:gd name="connsiteX2" fmla="*/ 154672 w 224883"/>
                  <a:gd name="connsiteY2" fmla="*/ 219814 h 301247"/>
                  <a:gd name="connsiteX3" fmla="*/ 154672 w 224883"/>
                  <a:gd name="connsiteY3" fmla="*/ 301227 h 301247"/>
                  <a:gd name="connsiteX4" fmla="*/ 146532 w 224883"/>
                  <a:gd name="connsiteY4" fmla="*/ 211673 h 301247"/>
                  <a:gd name="connsiteX5" fmla="*/ 48844 w 224883"/>
                  <a:gd name="connsiteY5" fmla="*/ 211673 h 301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4883" h="301247">
                    <a:moveTo>
                      <a:pt x="0" y="0"/>
                    </a:moveTo>
                    <a:cubicBezTo>
                      <a:pt x="97009" y="83447"/>
                      <a:pt x="194018" y="166895"/>
                      <a:pt x="219797" y="203531"/>
                    </a:cubicBezTo>
                    <a:cubicBezTo>
                      <a:pt x="245576" y="240167"/>
                      <a:pt x="165526" y="203531"/>
                      <a:pt x="154672" y="219814"/>
                    </a:cubicBezTo>
                    <a:cubicBezTo>
                      <a:pt x="143818" y="236097"/>
                      <a:pt x="156029" y="302584"/>
                      <a:pt x="154672" y="301227"/>
                    </a:cubicBezTo>
                    <a:cubicBezTo>
                      <a:pt x="153315" y="299870"/>
                      <a:pt x="164170" y="226599"/>
                      <a:pt x="146532" y="211673"/>
                    </a:cubicBezTo>
                    <a:cubicBezTo>
                      <a:pt x="128894" y="196747"/>
                      <a:pt x="48844" y="211673"/>
                      <a:pt x="48844" y="21167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1" name="Forme libre 150"/>
              <p:cNvSpPr/>
              <p:nvPr/>
            </p:nvSpPr>
            <p:spPr>
              <a:xfrm>
                <a:off x="2816669" y="2702901"/>
                <a:ext cx="1131563" cy="464120"/>
              </a:xfrm>
              <a:custGeom>
                <a:avLst/>
                <a:gdLst>
                  <a:gd name="connsiteX0" fmla="*/ 789645 w 1131563"/>
                  <a:gd name="connsiteY0" fmla="*/ 56989 h 464120"/>
                  <a:gd name="connsiteX1" fmla="*/ 895473 w 1131563"/>
                  <a:gd name="connsiteY1" fmla="*/ 81412 h 464120"/>
                  <a:gd name="connsiteX2" fmla="*/ 911755 w 1131563"/>
                  <a:gd name="connsiteY2" fmla="*/ 203531 h 464120"/>
                  <a:gd name="connsiteX3" fmla="*/ 919895 w 1131563"/>
                  <a:gd name="connsiteY3" fmla="*/ 146543 h 464120"/>
                  <a:gd name="connsiteX4" fmla="*/ 1107131 w 1131563"/>
                  <a:gd name="connsiteY4" fmla="*/ 130260 h 464120"/>
                  <a:gd name="connsiteX5" fmla="*/ 1107131 w 1131563"/>
                  <a:gd name="connsiteY5" fmla="*/ 293085 h 464120"/>
                  <a:gd name="connsiteX6" fmla="*/ 903614 w 1131563"/>
                  <a:gd name="connsiteY6" fmla="*/ 415204 h 464120"/>
                  <a:gd name="connsiteX7" fmla="*/ 765223 w 1131563"/>
                  <a:gd name="connsiteY7" fmla="*/ 464052 h 464120"/>
                  <a:gd name="connsiteX8" fmla="*/ 431456 w 1131563"/>
                  <a:gd name="connsiteY8" fmla="*/ 423346 h 464120"/>
                  <a:gd name="connsiteX9" fmla="*/ 268642 w 1131563"/>
                  <a:gd name="connsiteY9" fmla="*/ 325650 h 464120"/>
                  <a:gd name="connsiteX10" fmla="*/ 0 w 1131563"/>
                  <a:gd name="connsiteY10" fmla="*/ 0 h 46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31563" h="464120">
                    <a:moveTo>
                      <a:pt x="789645" y="56989"/>
                    </a:moveTo>
                    <a:cubicBezTo>
                      <a:pt x="832383" y="56988"/>
                      <a:pt x="875121" y="56988"/>
                      <a:pt x="895473" y="81412"/>
                    </a:cubicBezTo>
                    <a:cubicBezTo>
                      <a:pt x="915825" y="105836"/>
                      <a:pt x="907685" y="192676"/>
                      <a:pt x="911755" y="203531"/>
                    </a:cubicBezTo>
                    <a:cubicBezTo>
                      <a:pt x="915825" y="214386"/>
                      <a:pt x="887332" y="158755"/>
                      <a:pt x="919895" y="146543"/>
                    </a:cubicBezTo>
                    <a:cubicBezTo>
                      <a:pt x="952458" y="134331"/>
                      <a:pt x="1075925" y="105836"/>
                      <a:pt x="1107131" y="130260"/>
                    </a:cubicBezTo>
                    <a:cubicBezTo>
                      <a:pt x="1138337" y="154684"/>
                      <a:pt x="1141050" y="245594"/>
                      <a:pt x="1107131" y="293085"/>
                    </a:cubicBezTo>
                    <a:cubicBezTo>
                      <a:pt x="1073212" y="340576"/>
                      <a:pt x="960599" y="386710"/>
                      <a:pt x="903614" y="415204"/>
                    </a:cubicBezTo>
                    <a:cubicBezTo>
                      <a:pt x="846629" y="443698"/>
                      <a:pt x="843916" y="462695"/>
                      <a:pt x="765223" y="464052"/>
                    </a:cubicBezTo>
                    <a:cubicBezTo>
                      <a:pt x="686530" y="465409"/>
                      <a:pt x="514219" y="446413"/>
                      <a:pt x="431456" y="423346"/>
                    </a:cubicBezTo>
                    <a:cubicBezTo>
                      <a:pt x="348693" y="400279"/>
                      <a:pt x="340551" y="396208"/>
                      <a:pt x="268642" y="325650"/>
                    </a:cubicBezTo>
                    <a:cubicBezTo>
                      <a:pt x="196733" y="255092"/>
                      <a:pt x="0" y="0"/>
                      <a:pt x="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2" name="Forme libre 151"/>
              <p:cNvSpPr/>
              <p:nvPr/>
            </p:nvSpPr>
            <p:spPr>
              <a:xfrm>
                <a:off x="2285034" y="1707411"/>
                <a:ext cx="808418" cy="838024"/>
              </a:xfrm>
              <a:custGeom>
                <a:avLst/>
                <a:gdLst>
                  <a:gd name="connsiteX0" fmla="*/ 808418 w 808418"/>
                  <a:gd name="connsiteY0" fmla="*/ 303482 h 838024"/>
                  <a:gd name="connsiteX1" fmla="*/ 702589 w 808418"/>
                  <a:gd name="connsiteY1" fmla="*/ 230211 h 838024"/>
                  <a:gd name="connsiteX2" fmla="*/ 613042 w 808418"/>
                  <a:gd name="connsiteY2" fmla="*/ 59244 h 838024"/>
                  <a:gd name="connsiteX3" fmla="*/ 564198 w 808418"/>
                  <a:gd name="connsiteY3" fmla="*/ 2255 h 838024"/>
                  <a:gd name="connsiteX4" fmla="*/ 352541 w 808418"/>
                  <a:gd name="connsiteY4" fmla="*/ 124374 h 838024"/>
                  <a:gd name="connsiteX5" fmla="*/ 100180 w 808418"/>
                  <a:gd name="connsiteY5" fmla="*/ 425601 h 838024"/>
                  <a:gd name="connsiteX6" fmla="*/ 2492 w 808418"/>
                  <a:gd name="connsiteY6" fmla="*/ 791958 h 838024"/>
                  <a:gd name="connsiteX7" fmla="*/ 26914 w 808418"/>
                  <a:gd name="connsiteY7" fmla="*/ 832664 h 83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8418" h="838024">
                    <a:moveTo>
                      <a:pt x="808418" y="303482"/>
                    </a:moveTo>
                    <a:cubicBezTo>
                      <a:pt x="771785" y="287199"/>
                      <a:pt x="735152" y="270917"/>
                      <a:pt x="702589" y="230211"/>
                    </a:cubicBezTo>
                    <a:cubicBezTo>
                      <a:pt x="670026" y="189505"/>
                      <a:pt x="636107" y="97237"/>
                      <a:pt x="613042" y="59244"/>
                    </a:cubicBezTo>
                    <a:cubicBezTo>
                      <a:pt x="589977" y="21251"/>
                      <a:pt x="607615" y="-8600"/>
                      <a:pt x="564198" y="2255"/>
                    </a:cubicBezTo>
                    <a:cubicBezTo>
                      <a:pt x="520781" y="13110"/>
                      <a:pt x="429877" y="53816"/>
                      <a:pt x="352541" y="124374"/>
                    </a:cubicBezTo>
                    <a:cubicBezTo>
                      <a:pt x="275205" y="194932"/>
                      <a:pt x="158522" y="314337"/>
                      <a:pt x="100180" y="425601"/>
                    </a:cubicBezTo>
                    <a:cubicBezTo>
                      <a:pt x="41838" y="536865"/>
                      <a:pt x="14703" y="724114"/>
                      <a:pt x="2492" y="791958"/>
                    </a:cubicBezTo>
                    <a:cubicBezTo>
                      <a:pt x="-9719" y="859802"/>
                      <a:pt x="26914" y="832664"/>
                      <a:pt x="26914" y="83266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3" name="Forme libre 152"/>
              <p:cNvSpPr/>
              <p:nvPr/>
            </p:nvSpPr>
            <p:spPr>
              <a:xfrm>
                <a:off x="2278985" y="2506115"/>
                <a:ext cx="442871" cy="1037703"/>
              </a:xfrm>
              <a:custGeom>
                <a:avLst/>
                <a:gdLst>
                  <a:gd name="connsiteX0" fmla="*/ 401 w 442871"/>
                  <a:gd name="connsiteY0" fmla="*/ 74667 h 1037703"/>
                  <a:gd name="connsiteX1" fmla="*/ 146933 w 442871"/>
                  <a:gd name="connsiteY1" fmla="*/ 58384 h 1037703"/>
                  <a:gd name="connsiteX2" fmla="*/ 220199 w 442871"/>
                  <a:gd name="connsiteY2" fmla="*/ 1395 h 1037703"/>
                  <a:gd name="connsiteX3" fmla="*/ 309746 w 442871"/>
                  <a:gd name="connsiteY3" fmla="*/ 123514 h 1037703"/>
                  <a:gd name="connsiteX4" fmla="*/ 383012 w 442871"/>
                  <a:gd name="connsiteY4" fmla="*/ 579425 h 1037703"/>
                  <a:gd name="connsiteX5" fmla="*/ 423715 w 442871"/>
                  <a:gd name="connsiteY5" fmla="*/ 905076 h 1037703"/>
                  <a:gd name="connsiteX6" fmla="*/ 439997 w 442871"/>
                  <a:gd name="connsiteY6" fmla="*/ 978347 h 1037703"/>
                  <a:gd name="connsiteX7" fmla="*/ 366731 w 442871"/>
                  <a:gd name="connsiteY7" fmla="*/ 994630 h 1037703"/>
                  <a:gd name="connsiteX8" fmla="*/ 252761 w 442871"/>
                  <a:gd name="connsiteY8" fmla="*/ 1027195 h 1037703"/>
                  <a:gd name="connsiteX9" fmla="*/ 195777 w 442871"/>
                  <a:gd name="connsiteY9" fmla="*/ 791098 h 1037703"/>
                  <a:gd name="connsiteX10" fmla="*/ 401 w 442871"/>
                  <a:gd name="connsiteY10" fmla="*/ 74667 h 1037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2871" h="1037703">
                    <a:moveTo>
                      <a:pt x="401" y="74667"/>
                    </a:moveTo>
                    <a:cubicBezTo>
                      <a:pt x="-7740" y="-47452"/>
                      <a:pt x="110300" y="70596"/>
                      <a:pt x="146933" y="58384"/>
                    </a:cubicBezTo>
                    <a:cubicBezTo>
                      <a:pt x="183566" y="46172"/>
                      <a:pt x="193064" y="-9460"/>
                      <a:pt x="220199" y="1395"/>
                    </a:cubicBezTo>
                    <a:cubicBezTo>
                      <a:pt x="247335" y="12250"/>
                      <a:pt x="282610" y="27176"/>
                      <a:pt x="309746" y="123514"/>
                    </a:cubicBezTo>
                    <a:cubicBezTo>
                      <a:pt x="336882" y="219852"/>
                      <a:pt x="364017" y="449165"/>
                      <a:pt x="383012" y="579425"/>
                    </a:cubicBezTo>
                    <a:cubicBezTo>
                      <a:pt x="402007" y="709685"/>
                      <a:pt x="414218" y="838589"/>
                      <a:pt x="423715" y="905076"/>
                    </a:cubicBezTo>
                    <a:cubicBezTo>
                      <a:pt x="433212" y="971563"/>
                      <a:pt x="449494" y="963422"/>
                      <a:pt x="439997" y="978347"/>
                    </a:cubicBezTo>
                    <a:cubicBezTo>
                      <a:pt x="430500" y="993272"/>
                      <a:pt x="397937" y="986489"/>
                      <a:pt x="366731" y="994630"/>
                    </a:cubicBezTo>
                    <a:cubicBezTo>
                      <a:pt x="335525" y="1002771"/>
                      <a:pt x="281253" y="1061117"/>
                      <a:pt x="252761" y="1027195"/>
                    </a:cubicBezTo>
                    <a:cubicBezTo>
                      <a:pt x="224269" y="993273"/>
                      <a:pt x="232410" y="951210"/>
                      <a:pt x="195777" y="791098"/>
                    </a:cubicBezTo>
                    <a:cubicBezTo>
                      <a:pt x="159144" y="630986"/>
                      <a:pt x="8542" y="196786"/>
                      <a:pt x="401" y="74667"/>
                    </a:cubicBezTo>
                    <a:close/>
                  </a:path>
                </a:pathLst>
              </a:custGeom>
              <a:solidFill>
                <a:schemeClr val="bg1"/>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4" name="Forme libre 153"/>
              <p:cNvSpPr/>
              <p:nvPr/>
            </p:nvSpPr>
            <p:spPr>
              <a:xfrm>
                <a:off x="2702700" y="3077399"/>
                <a:ext cx="2026576" cy="1204777"/>
              </a:xfrm>
              <a:custGeom>
                <a:avLst/>
                <a:gdLst>
                  <a:gd name="connsiteX0" fmla="*/ 1082708 w 2026576"/>
                  <a:gd name="connsiteY0" fmla="*/ 0 h 1204777"/>
                  <a:gd name="connsiteX1" fmla="*/ 1392054 w 2026576"/>
                  <a:gd name="connsiteY1" fmla="*/ 24424 h 1204777"/>
                  <a:gd name="connsiteX2" fmla="*/ 1709539 w 2026576"/>
                  <a:gd name="connsiteY2" fmla="*/ 8141 h 1204777"/>
                  <a:gd name="connsiteX3" fmla="*/ 1888634 w 2026576"/>
                  <a:gd name="connsiteY3" fmla="*/ 154684 h 1204777"/>
                  <a:gd name="connsiteX4" fmla="*/ 1937478 w 2026576"/>
                  <a:gd name="connsiteY4" fmla="*/ 512900 h 1204777"/>
                  <a:gd name="connsiteX5" fmla="*/ 2010744 w 2026576"/>
                  <a:gd name="connsiteY5" fmla="*/ 1042082 h 1204777"/>
                  <a:gd name="connsiteX6" fmla="*/ 2010744 w 2026576"/>
                  <a:gd name="connsiteY6" fmla="*/ 1164201 h 1204777"/>
                  <a:gd name="connsiteX7" fmla="*/ 1839790 w 2026576"/>
                  <a:gd name="connsiteY7" fmla="*/ 1196766 h 1204777"/>
                  <a:gd name="connsiteX8" fmla="*/ 1701399 w 2026576"/>
                  <a:gd name="connsiteY8" fmla="*/ 1196766 h 1204777"/>
                  <a:gd name="connsiteX9" fmla="*/ 1644414 w 2026576"/>
                  <a:gd name="connsiteY9" fmla="*/ 1107212 h 1204777"/>
                  <a:gd name="connsiteX10" fmla="*/ 1644414 w 2026576"/>
                  <a:gd name="connsiteY10" fmla="*/ 903681 h 1204777"/>
                  <a:gd name="connsiteX11" fmla="*/ 1717680 w 2026576"/>
                  <a:gd name="connsiteY11" fmla="*/ 936246 h 1204777"/>
                  <a:gd name="connsiteX12" fmla="*/ 1636274 w 2026576"/>
                  <a:gd name="connsiteY12" fmla="*/ 895539 h 1204777"/>
                  <a:gd name="connsiteX13" fmla="*/ 1628133 w 2026576"/>
                  <a:gd name="connsiteY13" fmla="*/ 732714 h 1204777"/>
                  <a:gd name="connsiteX14" fmla="*/ 1628133 w 2026576"/>
                  <a:gd name="connsiteY14" fmla="*/ 667584 h 1204777"/>
                  <a:gd name="connsiteX15" fmla="*/ 1701399 w 2026576"/>
                  <a:gd name="connsiteY15" fmla="*/ 740855 h 1204777"/>
                  <a:gd name="connsiteX16" fmla="*/ 1587430 w 2026576"/>
                  <a:gd name="connsiteY16" fmla="*/ 602454 h 1204777"/>
                  <a:gd name="connsiteX17" fmla="*/ 1554867 w 2026576"/>
                  <a:gd name="connsiteY17" fmla="*/ 480335 h 1204777"/>
                  <a:gd name="connsiteX18" fmla="*/ 1449038 w 2026576"/>
                  <a:gd name="connsiteY18" fmla="*/ 423346 h 1204777"/>
                  <a:gd name="connsiteX19" fmla="*/ 1107130 w 2026576"/>
                  <a:gd name="connsiteY19" fmla="*/ 439628 h 1204777"/>
                  <a:gd name="connsiteX20" fmla="*/ 602409 w 2026576"/>
                  <a:gd name="connsiteY20" fmla="*/ 480335 h 1204777"/>
                  <a:gd name="connsiteX21" fmla="*/ 455877 w 2026576"/>
                  <a:gd name="connsiteY21" fmla="*/ 488476 h 1204777"/>
                  <a:gd name="connsiteX22" fmla="*/ 187235 w 2026576"/>
                  <a:gd name="connsiteY22" fmla="*/ 439628 h 1204777"/>
                  <a:gd name="connsiteX23" fmla="*/ 73266 w 2026576"/>
                  <a:gd name="connsiteY23" fmla="*/ 398922 h 1204777"/>
                  <a:gd name="connsiteX24" fmla="*/ 0 w 2026576"/>
                  <a:gd name="connsiteY24" fmla="*/ 325651 h 120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026576" h="1204777">
                    <a:moveTo>
                      <a:pt x="1082708" y="0"/>
                    </a:moveTo>
                    <a:cubicBezTo>
                      <a:pt x="1185145" y="11533"/>
                      <a:pt x="1287582" y="23067"/>
                      <a:pt x="1392054" y="24424"/>
                    </a:cubicBezTo>
                    <a:cubicBezTo>
                      <a:pt x="1496526" y="25781"/>
                      <a:pt x="1626776" y="-13569"/>
                      <a:pt x="1709539" y="8141"/>
                    </a:cubicBezTo>
                    <a:cubicBezTo>
                      <a:pt x="1792302" y="29851"/>
                      <a:pt x="1850644" y="70558"/>
                      <a:pt x="1888634" y="154684"/>
                    </a:cubicBezTo>
                    <a:cubicBezTo>
                      <a:pt x="1926624" y="238811"/>
                      <a:pt x="1917126" y="365000"/>
                      <a:pt x="1937478" y="512900"/>
                    </a:cubicBezTo>
                    <a:cubicBezTo>
                      <a:pt x="1957830" y="660800"/>
                      <a:pt x="1998533" y="933532"/>
                      <a:pt x="2010744" y="1042082"/>
                    </a:cubicBezTo>
                    <a:cubicBezTo>
                      <a:pt x="2022955" y="1150632"/>
                      <a:pt x="2039236" y="1138420"/>
                      <a:pt x="2010744" y="1164201"/>
                    </a:cubicBezTo>
                    <a:cubicBezTo>
                      <a:pt x="1982252" y="1189982"/>
                      <a:pt x="1891347" y="1191339"/>
                      <a:pt x="1839790" y="1196766"/>
                    </a:cubicBezTo>
                    <a:cubicBezTo>
                      <a:pt x="1788233" y="1202193"/>
                      <a:pt x="1733962" y="1211692"/>
                      <a:pt x="1701399" y="1196766"/>
                    </a:cubicBezTo>
                    <a:cubicBezTo>
                      <a:pt x="1668836" y="1181840"/>
                      <a:pt x="1653912" y="1156060"/>
                      <a:pt x="1644414" y="1107212"/>
                    </a:cubicBezTo>
                    <a:cubicBezTo>
                      <a:pt x="1634917" y="1058365"/>
                      <a:pt x="1632203" y="932175"/>
                      <a:pt x="1644414" y="903681"/>
                    </a:cubicBezTo>
                    <a:cubicBezTo>
                      <a:pt x="1656625" y="875187"/>
                      <a:pt x="1719037" y="937603"/>
                      <a:pt x="1717680" y="936246"/>
                    </a:cubicBezTo>
                    <a:cubicBezTo>
                      <a:pt x="1716323" y="934889"/>
                      <a:pt x="1651198" y="929461"/>
                      <a:pt x="1636274" y="895539"/>
                    </a:cubicBezTo>
                    <a:cubicBezTo>
                      <a:pt x="1621350" y="861617"/>
                      <a:pt x="1629490" y="770706"/>
                      <a:pt x="1628133" y="732714"/>
                    </a:cubicBezTo>
                    <a:cubicBezTo>
                      <a:pt x="1626776" y="694722"/>
                      <a:pt x="1615922" y="666227"/>
                      <a:pt x="1628133" y="667584"/>
                    </a:cubicBezTo>
                    <a:cubicBezTo>
                      <a:pt x="1640344" y="668941"/>
                      <a:pt x="1708183" y="751710"/>
                      <a:pt x="1701399" y="740855"/>
                    </a:cubicBezTo>
                    <a:cubicBezTo>
                      <a:pt x="1694615" y="730000"/>
                      <a:pt x="1611852" y="645874"/>
                      <a:pt x="1587430" y="602454"/>
                    </a:cubicBezTo>
                    <a:cubicBezTo>
                      <a:pt x="1563008" y="559034"/>
                      <a:pt x="1577932" y="510186"/>
                      <a:pt x="1554867" y="480335"/>
                    </a:cubicBezTo>
                    <a:cubicBezTo>
                      <a:pt x="1531802" y="450484"/>
                      <a:pt x="1523661" y="430131"/>
                      <a:pt x="1449038" y="423346"/>
                    </a:cubicBezTo>
                    <a:cubicBezTo>
                      <a:pt x="1374415" y="416561"/>
                      <a:pt x="1248235" y="430130"/>
                      <a:pt x="1107130" y="439628"/>
                    </a:cubicBezTo>
                    <a:cubicBezTo>
                      <a:pt x="966025" y="449126"/>
                      <a:pt x="710951" y="472194"/>
                      <a:pt x="602409" y="480335"/>
                    </a:cubicBezTo>
                    <a:cubicBezTo>
                      <a:pt x="493867" y="488476"/>
                      <a:pt x="525073" y="495260"/>
                      <a:pt x="455877" y="488476"/>
                    </a:cubicBezTo>
                    <a:cubicBezTo>
                      <a:pt x="386681" y="481692"/>
                      <a:pt x="251003" y="454554"/>
                      <a:pt x="187235" y="439628"/>
                    </a:cubicBezTo>
                    <a:cubicBezTo>
                      <a:pt x="123467" y="424702"/>
                      <a:pt x="104472" y="417918"/>
                      <a:pt x="73266" y="398922"/>
                    </a:cubicBezTo>
                    <a:cubicBezTo>
                      <a:pt x="42060" y="379926"/>
                      <a:pt x="0" y="325651"/>
                      <a:pt x="0" y="325651"/>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5" name="Forme libre 154"/>
              <p:cNvSpPr/>
              <p:nvPr/>
            </p:nvSpPr>
            <p:spPr>
              <a:xfrm>
                <a:off x="2645716" y="3126247"/>
                <a:ext cx="805925" cy="97793"/>
              </a:xfrm>
              <a:custGeom>
                <a:avLst/>
                <a:gdLst>
                  <a:gd name="connsiteX0" fmla="*/ 805925 w 805925"/>
                  <a:gd name="connsiteY0" fmla="*/ 73271 h 97793"/>
                  <a:gd name="connsiteX1" fmla="*/ 504721 w 805925"/>
                  <a:gd name="connsiteY1" fmla="*/ 97695 h 97793"/>
                  <a:gd name="connsiteX2" fmla="*/ 203516 w 805925"/>
                  <a:gd name="connsiteY2" fmla="*/ 65130 h 97793"/>
                  <a:gd name="connsiteX3" fmla="*/ 0 w 805925"/>
                  <a:gd name="connsiteY3" fmla="*/ 0 h 97793"/>
                </a:gdLst>
                <a:ahLst/>
                <a:cxnLst>
                  <a:cxn ang="0">
                    <a:pos x="connsiteX0" y="connsiteY0"/>
                  </a:cxn>
                  <a:cxn ang="0">
                    <a:pos x="connsiteX1" y="connsiteY1"/>
                  </a:cxn>
                  <a:cxn ang="0">
                    <a:pos x="connsiteX2" y="connsiteY2"/>
                  </a:cxn>
                  <a:cxn ang="0">
                    <a:pos x="connsiteX3" y="connsiteY3"/>
                  </a:cxn>
                </a:cxnLst>
                <a:rect l="l" t="t" r="r" b="b"/>
                <a:pathLst>
                  <a:path w="805925" h="97793">
                    <a:moveTo>
                      <a:pt x="805925" y="73271"/>
                    </a:moveTo>
                    <a:cubicBezTo>
                      <a:pt x="705523" y="86161"/>
                      <a:pt x="605122" y="99052"/>
                      <a:pt x="504721" y="97695"/>
                    </a:cubicBezTo>
                    <a:cubicBezTo>
                      <a:pt x="404320" y="96338"/>
                      <a:pt x="287636" y="81412"/>
                      <a:pt x="203516" y="65130"/>
                    </a:cubicBezTo>
                    <a:cubicBezTo>
                      <a:pt x="119396" y="48848"/>
                      <a:pt x="0" y="0"/>
                      <a:pt x="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6" name="Forme libre 155"/>
              <p:cNvSpPr/>
              <p:nvPr/>
            </p:nvSpPr>
            <p:spPr>
              <a:xfrm>
                <a:off x="2661997" y="2572640"/>
                <a:ext cx="211657" cy="301227"/>
              </a:xfrm>
              <a:custGeom>
                <a:avLst/>
                <a:gdLst>
                  <a:gd name="connsiteX0" fmla="*/ 211657 w 211657"/>
                  <a:gd name="connsiteY0" fmla="*/ 301227 h 301227"/>
                  <a:gd name="connsiteX1" fmla="*/ 73266 w 211657"/>
                  <a:gd name="connsiteY1" fmla="*/ 162826 h 301227"/>
                  <a:gd name="connsiteX2" fmla="*/ 0 w 211657"/>
                  <a:gd name="connsiteY2" fmla="*/ 0 h 301227"/>
                </a:gdLst>
                <a:ahLst/>
                <a:cxnLst>
                  <a:cxn ang="0">
                    <a:pos x="connsiteX0" y="connsiteY0"/>
                  </a:cxn>
                  <a:cxn ang="0">
                    <a:pos x="connsiteX1" y="connsiteY1"/>
                  </a:cxn>
                  <a:cxn ang="0">
                    <a:pos x="connsiteX2" y="connsiteY2"/>
                  </a:cxn>
                </a:cxnLst>
                <a:rect l="l" t="t" r="r" b="b"/>
                <a:pathLst>
                  <a:path w="211657" h="301227">
                    <a:moveTo>
                      <a:pt x="211657" y="301227"/>
                    </a:moveTo>
                    <a:cubicBezTo>
                      <a:pt x="160099" y="257128"/>
                      <a:pt x="108542" y="213030"/>
                      <a:pt x="73266" y="162826"/>
                    </a:cubicBezTo>
                    <a:cubicBezTo>
                      <a:pt x="37990" y="112621"/>
                      <a:pt x="18995" y="56310"/>
                      <a:pt x="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7" name="Forme libre 156"/>
              <p:cNvSpPr/>
              <p:nvPr/>
            </p:nvSpPr>
            <p:spPr>
              <a:xfrm>
                <a:off x="2718982" y="2890150"/>
                <a:ext cx="439595" cy="219814"/>
              </a:xfrm>
              <a:custGeom>
                <a:avLst/>
                <a:gdLst>
                  <a:gd name="connsiteX0" fmla="*/ 439595 w 439595"/>
                  <a:gd name="connsiteY0" fmla="*/ 219814 h 219814"/>
                  <a:gd name="connsiteX1" fmla="*/ 211657 w 439595"/>
                  <a:gd name="connsiteY1" fmla="*/ 170966 h 219814"/>
                  <a:gd name="connsiteX2" fmla="*/ 0 w 439595"/>
                  <a:gd name="connsiteY2" fmla="*/ 0 h 219814"/>
                </a:gdLst>
                <a:ahLst/>
                <a:cxnLst>
                  <a:cxn ang="0">
                    <a:pos x="connsiteX0" y="connsiteY0"/>
                  </a:cxn>
                  <a:cxn ang="0">
                    <a:pos x="connsiteX1" y="connsiteY1"/>
                  </a:cxn>
                  <a:cxn ang="0">
                    <a:pos x="connsiteX2" y="connsiteY2"/>
                  </a:cxn>
                </a:cxnLst>
                <a:rect l="l" t="t" r="r" b="b"/>
                <a:pathLst>
                  <a:path w="439595" h="219814">
                    <a:moveTo>
                      <a:pt x="439595" y="219814"/>
                    </a:moveTo>
                    <a:cubicBezTo>
                      <a:pt x="362259" y="213708"/>
                      <a:pt x="284923" y="207602"/>
                      <a:pt x="211657" y="170966"/>
                    </a:cubicBezTo>
                    <a:cubicBezTo>
                      <a:pt x="138391" y="134330"/>
                      <a:pt x="69195" y="67165"/>
                      <a:pt x="0"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8" name="Forme libre 157"/>
              <p:cNvSpPr/>
              <p:nvPr/>
            </p:nvSpPr>
            <p:spPr>
              <a:xfrm>
                <a:off x="4119176" y="3411191"/>
                <a:ext cx="211657" cy="73271"/>
              </a:xfrm>
              <a:custGeom>
                <a:avLst/>
                <a:gdLst>
                  <a:gd name="connsiteX0" fmla="*/ 0 w 211657"/>
                  <a:gd name="connsiteY0" fmla="*/ 73271 h 73271"/>
                  <a:gd name="connsiteX1" fmla="*/ 211657 w 211657"/>
                  <a:gd name="connsiteY1" fmla="*/ 0 h 73271"/>
                </a:gdLst>
                <a:ahLst/>
                <a:cxnLst>
                  <a:cxn ang="0">
                    <a:pos x="connsiteX0" y="connsiteY0"/>
                  </a:cxn>
                  <a:cxn ang="0">
                    <a:pos x="connsiteX1" y="connsiteY1"/>
                  </a:cxn>
                </a:cxnLst>
                <a:rect l="l" t="t" r="r" b="b"/>
                <a:pathLst>
                  <a:path w="211657" h="73271">
                    <a:moveTo>
                      <a:pt x="0" y="73271"/>
                    </a:moveTo>
                    <a:lnTo>
                      <a:pt x="211657"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9" name="Forme libre 158"/>
              <p:cNvSpPr/>
              <p:nvPr/>
            </p:nvSpPr>
            <p:spPr>
              <a:xfrm>
                <a:off x="4240027" y="3842678"/>
                <a:ext cx="107087" cy="368566"/>
              </a:xfrm>
              <a:custGeom>
                <a:avLst/>
                <a:gdLst>
                  <a:gd name="connsiteX0" fmla="*/ 9399 w 107087"/>
                  <a:gd name="connsiteY0" fmla="*/ 0 h 368566"/>
                  <a:gd name="connsiteX1" fmla="*/ 9399 w 107087"/>
                  <a:gd name="connsiteY1" fmla="*/ 333792 h 368566"/>
                  <a:gd name="connsiteX2" fmla="*/ 107087 w 107087"/>
                  <a:gd name="connsiteY2" fmla="*/ 358216 h 368566"/>
                </a:gdLst>
                <a:ahLst/>
                <a:cxnLst>
                  <a:cxn ang="0">
                    <a:pos x="connsiteX0" y="connsiteY0"/>
                  </a:cxn>
                  <a:cxn ang="0">
                    <a:pos x="connsiteX1" y="connsiteY1"/>
                  </a:cxn>
                  <a:cxn ang="0">
                    <a:pos x="connsiteX2" y="connsiteY2"/>
                  </a:cxn>
                </a:cxnLst>
                <a:rect l="l" t="t" r="r" b="b"/>
                <a:pathLst>
                  <a:path w="107087" h="368566">
                    <a:moveTo>
                      <a:pt x="9399" y="0"/>
                    </a:moveTo>
                    <a:cubicBezTo>
                      <a:pt x="1258" y="137044"/>
                      <a:pt x="-6882" y="274089"/>
                      <a:pt x="9399" y="333792"/>
                    </a:cubicBezTo>
                    <a:cubicBezTo>
                      <a:pt x="25680" y="393495"/>
                      <a:pt x="107087" y="358216"/>
                      <a:pt x="107087" y="35821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0" name="Forme libre 159"/>
              <p:cNvSpPr/>
              <p:nvPr/>
            </p:nvSpPr>
            <p:spPr>
              <a:xfrm>
                <a:off x="4459781" y="4257883"/>
                <a:ext cx="305035" cy="359055"/>
              </a:xfrm>
              <a:custGeom>
                <a:avLst/>
                <a:gdLst>
                  <a:gd name="connsiteX0" fmla="*/ 229241 w 305035"/>
                  <a:gd name="connsiteY0" fmla="*/ 24424 h 359055"/>
                  <a:gd name="connsiteX1" fmla="*/ 302507 w 305035"/>
                  <a:gd name="connsiteY1" fmla="*/ 268662 h 359055"/>
                  <a:gd name="connsiteX2" fmla="*/ 147834 w 305035"/>
                  <a:gd name="connsiteY2" fmla="*/ 350074 h 359055"/>
                  <a:gd name="connsiteX3" fmla="*/ 17584 w 305035"/>
                  <a:gd name="connsiteY3" fmla="*/ 317509 h 359055"/>
                  <a:gd name="connsiteX4" fmla="*/ 1302 w 305035"/>
                  <a:gd name="connsiteY4" fmla="*/ 0 h 359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035" h="359055">
                    <a:moveTo>
                      <a:pt x="229241" y="24424"/>
                    </a:moveTo>
                    <a:cubicBezTo>
                      <a:pt x="272658" y="119405"/>
                      <a:pt x="316075" y="214387"/>
                      <a:pt x="302507" y="268662"/>
                    </a:cubicBezTo>
                    <a:cubicBezTo>
                      <a:pt x="288939" y="322937"/>
                      <a:pt x="195321" y="341933"/>
                      <a:pt x="147834" y="350074"/>
                    </a:cubicBezTo>
                    <a:cubicBezTo>
                      <a:pt x="100347" y="358215"/>
                      <a:pt x="42006" y="375855"/>
                      <a:pt x="17584" y="317509"/>
                    </a:cubicBezTo>
                    <a:cubicBezTo>
                      <a:pt x="-6838" y="259163"/>
                      <a:pt x="1302" y="0"/>
                      <a:pt x="1302" y="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1" name="Forme libre 160"/>
              <p:cNvSpPr/>
              <p:nvPr/>
            </p:nvSpPr>
            <p:spPr>
              <a:xfrm>
                <a:off x="4410625" y="4461414"/>
                <a:ext cx="932709" cy="496281"/>
              </a:xfrm>
              <a:custGeom>
                <a:avLst/>
                <a:gdLst>
                  <a:gd name="connsiteX0" fmla="*/ 376085 w 932709"/>
                  <a:gd name="connsiteY0" fmla="*/ 0 h 496281"/>
                  <a:gd name="connsiteX1" fmla="*/ 612164 w 932709"/>
                  <a:gd name="connsiteY1" fmla="*/ 97696 h 496281"/>
                  <a:gd name="connsiteX2" fmla="*/ 897087 w 932709"/>
                  <a:gd name="connsiteY2" fmla="*/ 105837 h 496281"/>
                  <a:gd name="connsiteX3" fmla="*/ 888947 w 932709"/>
                  <a:gd name="connsiteY3" fmla="*/ 268662 h 496281"/>
                  <a:gd name="connsiteX4" fmla="*/ 538898 w 932709"/>
                  <a:gd name="connsiteY4" fmla="*/ 398923 h 496281"/>
                  <a:gd name="connsiteX5" fmla="*/ 335382 w 932709"/>
                  <a:gd name="connsiteY5" fmla="*/ 455911 h 496281"/>
                  <a:gd name="connsiteX6" fmla="*/ 123724 w 932709"/>
                  <a:gd name="connsiteY6" fmla="*/ 480335 h 496281"/>
                  <a:gd name="connsiteX7" fmla="*/ 1614 w 932709"/>
                  <a:gd name="connsiteY7" fmla="*/ 203532 h 496281"/>
                  <a:gd name="connsiteX8" fmla="*/ 50458 w 932709"/>
                  <a:gd name="connsiteY8" fmla="*/ 122119 h 496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2709" h="496281">
                    <a:moveTo>
                      <a:pt x="376085" y="0"/>
                    </a:moveTo>
                    <a:cubicBezTo>
                      <a:pt x="450707" y="40028"/>
                      <a:pt x="525330" y="80057"/>
                      <a:pt x="612164" y="97696"/>
                    </a:cubicBezTo>
                    <a:cubicBezTo>
                      <a:pt x="698998" y="115335"/>
                      <a:pt x="850957" y="77343"/>
                      <a:pt x="897087" y="105837"/>
                    </a:cubicBezTo>
                    <a:cubicBezTo>
                      <a:pt x="943218" y="134331"/>
                      <a:pt x="948645" y="219814"/>
                      <a:pt x="888947" y="268662"/>
                    </a:cubicBezTo>
                    <a:cubicBezTo>
                      <a:pt x="829249" y="317510"/>
                      <a:pt x="631159" y="367715"/>
                      <a:pt x="538898" y="398923"/>
                    </a:cubicBezTo>
                    <a:cubicBezTo>
                      <a:pt x="446637" y="430131"/>
                      <a:pt x="404578" y="442342"/>
                      <a:pt x="335382" y="455911"/>
                    </a:cubicBezTo>
                    <a:cubicBezTo>
                      <a:pt x="266186" y="469480"/>
                      <a:pt x="179352" y="522398"/>
                      <a:pt x="123724" y="480335"/>
                    </a:cubicBezTo>
                    <a:cubicBezTo>
                      <a:pt x="68096" y="438272"/>
                      <a:pt x="13825" y="263235"/>
                      <a:pt x="1614" y="203532"/>
                    </a:cubicBezTo>
                    <a:cubicBezTo>
                      <a:pt x="-10597" y="143829"/>
                      <a:pt x="50458" y="122119"/>
                      <a:pt x="50458" y="12211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2" name="Forme libre 161"/>
              <p:cNvSpPr/>
              <p:nvPr/>
            </p:nvSpPr>
            <p:spPr>
              <a:xfrm>
                <a:off x="2828125" y="1033216"/>
                <a:ext cx="673429" cy="594647"/>
              </a:xfrm>
              <a:custGeom>
                <a:avLst/>
                <a:gdLst>
                  <a:gd name="connsiteX0" fmla="*/ 672361 w 673429"/>
                  <a:gd name="connsiteY0" fmla="*/ 236821 h 594647"/>
                  <a:gd name="connsiteX1" fmla="*/ 574673 w 673429"/>
                  <a:gd name="connsiteY1" fmla="*/ 179832 h 594647"/>
                  <a:gd name="connsiteX2" fmla="*/ 468844 w 673429"/>
                  <a:gd name="connsiteY2" fmla="*/ 367081 h 594647"/>
                  <a:gd name="connsiteX3" fmla="*/ 452563 w 673429"/>
                  <a:gd name="connsiteY3" fmla="*/ 415929 h 594647"/>
                  <a:gd name="connsiteX4" fmla="*/ 257187 w 673429"/>
                  <a:gd name="connsiteY4" fmla="*/ 383364 h 594647"/>
                  <a:gd name="connsiteX5" fmla="*/ 175780 w 673429"/>
                  <a:gd name="connsiteY5" fmla="*/ 497342 h 594647"/>
                  <a:gd name="connsiteX6" fmla="*/ 143218 w 673429"/>
                  <a:gd name="connsiteY6" fmla="*/ 586896 h 594647"/>
                  <a:gd name="connsiteX7" fmla="*/ 4826 w 673429"/>
                  <a:gd name="connsiteY7" fmla="*/ 570613 h 594647"/>
                  <a:gd name="connsiteX8" fmla="*/ 37389 w 673429"/>
                  <a:gd name="connsiteY8" fmla="*/ 415929 h 594647"/>
                  <a:gd name="connsiteX9" fmla="*/ 94374 w 673429"/>
                  <a:gd name="connsiteY9" fmla="*/ 163550 h 594647"/>
                  <a:gd name="connsiteX10" fmla="*/ 224624 w 673429"/>
                  <a:gd name="connsiteY10" fmla="*/ 8866 h 594647"/>
                  <a:gd name="connsiteX11" fmla="*/ 509548 w 673429"/>
                  <a:gd name="connsiteY11" fmla="*/ 41431 h 594647"/>
                  <a:gd name="connsiteX12" fmla="*/ 672361 w 673429"/>
                  <a:gd name="connsiteY12" fmla="*/ 236821 h 594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3429" h="594647">
                    <a:moveTo>
                      <a:pt x="672361" y="236821"/>
                    </a:moveTo>
                    <a:cubicBezTo>
                      <a:pt x="683215" y="259888"/>
                      <a:pt x="608592" y="158122"/>
                      <a:pt x="574673" y="179832"/>
                    </a:cubicBezTo>
                    <a:cubicBezTo>
                      <a:pt x="540754" y="201542"/>
                      <a:pt x="489196" y="327732"/>
                      <a:pt x="468844" y="367081"/>
                    </a:cubicBezTo>
                    <a:cubicBezTo>
                      <a:pt x="448492" y="406430"/>
                      <a:pt x="487839" y="413215"/>
                      <a:pt x="452563" y="415929"/>
                    </a:cubicBezTo>
                    <a:cubicBezTo>
                      <a:pt x="417287" y="418643"/>
                      <a:pt x="303317" y="369795"/>
                      <a:pt x="257187" y="383364"/>
                    </a:cubicBezTo>
                    <a:cubicBezTo>
                      <a:pt x="211057" y="396933"/>
                      <a:pt x="194775" y="463420"/>
                      <a:pt x="175780" y="497342"/>
                    </a:cubicBezTo>
                    <a:cubicBezTo>
                      <a:pt x="156785" y="531264"/>
                      <a:pt x="171710" y="574684"/>
                      <a:pt x="143218" y="586896"/>
                    </a:cubicBezTo>
                    <a:cubicBezTo>
                      <a:pt x="114726" y="599108"/>
                      <a:pt x="22464" y="599108"/>
                      <a:pt x="4826" y="570613"/>
                    </a:cubicBezTo>
                    <a:cubicBezTo>
                      <a:pt x="-12812" y="542119"/>
                      <a:pt x="22464" y="483773"/>
                      <a:pt x="37389" y="415929"/>
                    </a:cubicBezTo>
                    <a:cubicBezTo>
                      <a:pt x="52314" y="348085"/>
                      <a:pt x="63168" y="231394"/>
                      <a:pt x="94374" y="163550"/>
                    </a:cubicBezTo>
                    <a:cubicBezTo>
                      <a:pt x="125580" y="95706"/>
                      <a:pt x="155428" y="29219"/>
                      <a:pt x="224624" y="8866"/>
                    </a:cubicBezTo>
                    <a:cubicBezTo>
                      <a:pt x="293820" y="-11487"/>
                      <a:pt x="426784" y="4795"/>
                      <a:pt x="509548" y="41431"/>
                    </a:cubicBezTo>
                    <a:cubicBezTo>
                      <a:pt x="592312" y="78067"/>
                      <a:pt x="661507" y="213754"/>
                      <a:pt x="672361" y="236821"/>
                    </a:cubicBezTo>
                    <a:close/>
                  </a:path>
                </a:pathLst>
              </a:cu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3" name="Forme libre 162"/>
              <p:cNvSpPr/>
              <p:nvPr/>
            </p:nvSpPr>
            <p:spPr>
              <a:xfrm>
                <a:off x="2889935" y="1595688"/>
                <a:ext cx="0" cy="122119"/>
              </a:xfrm>
              <a:custGeom>
                <a:avLst/>
                <a:gdLst>
                  <a:gd name="connsiteX0" fmla="*/ 0 w 0"/>
                  <a:gd name="connsiteY0" fmla="*/ 122119 h 122119"/>
                  <a:gd name="connsiteX1" fmla="*/ 0 w 0"/>
                  <a:gd name="connsiteY1" fmla="*/ 0 h 122119"/>
                </a:gdLst>
                <a:ahLst/>
                <a:cxnLst>
                  <a:cxn ang="0">
                    <a:pos x="connsiteX0" y="connsiteY0"/>
                  </a:cxn>
                  <a:cxn ang="0">
                    <a:pos x="connsiteX1" y="connsiteY1"/>
                  </a:cxn>
                </a:cxnLst>
                <a:rect l="l" t="t" r="r" b="b"/>
                <a:pathLst>
                  <a:path h="122119">
                    <a:moveTo>
                      <a:pt x="0" y="122119"/>
                    </a:moveTo>
                    <a:lnTo>
                      <a:pt x="0"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4" name="Forme libre 163"/>
              <p:cNvSpPr/>
              <p:nvPr/>
            </p:nvSpPr>
            <p:spPr>
              <a:xfrm>
                <a:off x="2989498" y="1514276"/>
                <a:ext cx="71391" cy="130260"/>
              </a:xfrm>
              <a:custGeom>
                <a:avLst/>
                <a:gdLst>
                  <a:gd name="connsiteX0" fmla="*/ 6266 w 71391"/>
                  <a:gd name="connsiteY0" fmla="*/ 0 h 130260"/>
                  <a:gd name="connsiteX1" fmla="*/ 6266 w 71391"/>
                  <a:gd name="connsiteY1" fmla="*/ 105836 h 130260"/>
                  <a:gd name="connsiteX2" fmla="*/ 71391 w 71391"/>
                  <a:gd name="connsiteY2" fmla="*/ 130260 h 130260"/>
                </a:gdLst>
                <a:ahLst/>
                <a:cxnLst>
                  <a:cxn ang="0">
                    <a:pos x="connsiteX0" y="connsiteY0"/>
                  </a:cxn>
                  <a:cxn ang="0">
                    <a:pos x="connsiteX1" y="connsiteY1"/>
                  </a:cxn>
                  <a:cxn ang="0">
                    <a:pos x="connsiteX2" y="connsiteY2"/>
                  </a:cxn>
                </a:cxnLst>
                <a:rect l="l" t="t" r="r" b="b"/>
                <a:pathLst>
                  <a:path w="71391" h="130260">
                    <a:moveTo>
                      <a:pt x="6266" y="0"/>
                    </a:moveTo>
                    <a:cubicBezTo>
                      <a:pt x="839" y="42063"/>
                      <a:pt x="-4588" y="84126"/>
                      <a:pt x="6266" y="105836"/>
                    </a:cubicBezTo>
                    <a:cubicBezTo>
                      <a:pt x="17120" y="127546"/>
                      <a:pt x="71391" y="130260"/>
                      <a:pt x="71391" y="130260"/>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5" name="Forme libre 164"/>
              <p:cNvSpPr/>
              <p:nvPr/>
            </p:nvSpPr>
            <p:spPr>
              <a:xfrm>
                <a:off x="3386516" y="1422310"/>
                <a:ext cx="105829" cy="34977"/>
              </a:xfrm>
              <a:custGeom>
                <a:avLst/>
                <a:gdLst>
                  <a:gd name="connsiteX0" fmla="*/ 105829 w 105829"/>
                  <a:gd name="connsiteY0" fmla="*/ 34977 h 34977"/>
                  <a:gd name="connsiteX1" fmla="*/ 65125 w 105829"/>
                  <a:gd name="connsiteY1" fmla="*/ 2412 h 34977"/>
                  <a:gd name="connsiteX2" fmla="*/ 0 w 105829"/>
                  <a:gd name="connsiteY2" fmla="*/ 2412 h 34977"/>
                </a:gdLst>
                <a:ahLst/>
                <a:cxnLst>
                  <a:cxn ang="0">
                    <a:pos x="connsiteX0" y="connsiteY0"/>
                  </a:cxn>
                  <a:cxn ang="0">
                    <a:pos x="connsiteX1" y="connsiteY1"/>
                  </a:cxn>
                  <a:cxn ang="0">
                    <a:pos x="connsiteX2" y="connsiteY2"/>
                  </a:cxn>
                </a:cxnLst>
                <a:rect l="l" t="t" r="r" b="b"/>
                <a:pathLst>
                  <a:path w="105829" h="34977">
                    <a:moveTo>
                      <a:pt x="105829" y="34977"/>
                    </a:moveTo>
                    <a:cubicBezTo>
                      <a:pt x="94296" y="21408"/>
                      <a:pt x="82763" y="7840"/>
                      <a:pt x="65125" y="2412"/>
                    </a:cubicBezTo>
                    <a:cubicBezTo>
                      <a:pt x="47487" y="-3016"/>
                      <a:pt x="0" y="2412"/>
                      <a:pt x="0" y="2412"/>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6" name="Forme libre 165"/>
              <p:cNvSpPr/>
              <p:nvPr/>
            </p:nvSpPr>
            <p:spPr>
              <a:xfrm>
                <a:off x="3362094" y="1774796"/>
                <a:ext cx="40703" cy="40707"/>
              </a:xfrm>
              <a:custGeom>
                <a:avLst/>
                <a:gdLst>
                  <a:gd name="connsiteX0" fmla="*/ 40703 w 40703"/>
                  <a:gd name="connsiteY0" fmla="*/ 40707 h 40707"/>
                  <a:gd name="connsiteX1" fmla="*/ 0 w 40703"/>
                  <a:gd name="connsiteY1" fmla="*/ 0 h 40707"/>
                </a:gdLst>
                <a:ahLst/>
                <a:cxnLst>
                  <a:cxn ang="0">
                    <a:pos x="connsiteX0" y="connsiteY0"/>
                  </a:cxn>
                  <a:cxn ang="0">
                    <a:pos x="connsiteX1" y="connsiteY1"/>
                  </a:cxn>
                </a:cxnLst>
                <a:rect l="l" t="t" r="r" b="b"/>
                <a:pathLst>
                  <a:path w="40703" h="40707">
                    <a:moveTo>
                      <a:pt x="40703" y="40707"/>
                    </a:moveTo>
                    <a:lnTo>
                      <a:pt x="0"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7" name="Forme libre 166"/>
              <p:cNvSpPr/>
              <p:nvPr/>
            </p:nvSpPr>
            <p:spPr>
              <a:xfrm rot="21159209">
                <a:off x="3363971" y="1498129"/>
                <a:ext cx="99388" cy="91580"/>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8" name="Forme libre 167"/>
              <p:cNvSpPr/>
              <p:nvPr/>
            </p:nvSpPr>
            <p:spPr>
              <a:xfrm>
                <a:off x="2841248" y="3557734"/>
                <a:ext cx="1475591" cy="299337"/>
              </a:xfrm>
              <a:custGeom>
                <a:avLst/>
                <a:gdLst>
                  <a:gd name="connsiteX0" fmla="*/ 24265 w 1475591"/>
                  <a:gd name="connsiteY0" fmla="*/ 0 h 299337"/>
                  <a:gd name="connsiteX1" fmla="*/ 24265 w 1475591"/>
                  <a:gd name="connsiteY1" fmla="*/ 219814 h 299337"/>
                  <a:gd name="connsiteX2" fmla="*/ 130094 w 1475591"/>
                  <a:gd name="connsiteY2" fmla="*/ 293085 h 299337"/>
                  <a:gd name="connsiteX3" fmla="*/ 1359334 w 1475591"/>
                  <a:gd name="connsiteY3" fmla="*/ 268662 h 299337"/>
                  <a:gd name="connsiteX4" fmla="*/ 1424460 w 1475591"/>
                  <a:gd name="connsiteY4" fmla="*/ 56989 h 299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5591" h="299337">
                    <a:moveTo>
                      <a:pt x="24265" y="0"/>
                    </a:moveTo>
                    <a:cubicBezTo>
                      <a:pt x="15446" y="85483"/>
                      <a:pt x="6627" y="170967"/>
                      <a:pt x="24265" y="219814"/>
                    </a:cubicBezTo>
                    <a:cubicBezTo>
                      <a:pt x="41903" y="268661"/>
                      <a:pt x="-92418" y="284944"/>
                      <a:pt x="130094" y="293085"/>
                    </a:cubicBezTo>
                    <a:cubicBezTo>
                      <a:pt x="352606" y="301226"/>
                      <a:pt x="1143606" y="308011"/>
                      <a:pt x="1359334" y="268662"/>
                    </a:cubicBezTo>
                    <a:cubicBezTo>
                      <a:pt x="1575062" y="229313"/>
                      <a:pt x="1424460" y="56989"/>
                      <a:pt x="1424460" y="5698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9" name="Forme libre 168"/>
              <p:cNvSpPr/>
              <p:nvPr/>
            </p:nvSpPr>
            <p:spPr>
              <a:xfrm>
                <a:off x="4059116" y="4217176"/>
                <a:ext cx="271717" cy="996492"/>
              </a:xfrm>
              <a:custGeom>
                <a:avLst/>
                <a:gdLst>
                  <a:gd name="connsiteX0" fmla="*/ 157748 w 271717"/>
                  <a:gd name="connsiteY0" fmla="*/ 0 h 996492"/>
                  <a:gd name="connsiteX1" fmla="*/ 165888 w 271717"/>
                  <a:gd name="connsiteY1" fmla="*/ 407064 h 996492"/>
                  <a:gd name="connsiteX2" fmla="*/ 182170 w 271717"/>
                  <a:gd name="connsiteY2" fmla="*/ 651302 h 996492"/>
                  <a:gd name="connsiteX3" fmla="*/ 271717 w 271717"/>
                  <a:gd name="connsiteY3" fmla="*/ 683867 h 996492"/>
                  <a:gd name="connsiteX4" fmla="*/ 182170 w 271717"/>
                  <a:gd name="connsiteY4" fmla="*/ 862975 h 996492"/>
                  <a:gd name="connsiteX5" fmla="*/ 35638 w 271717"/>
                  <a:gd name="connsiteY5" fmla="*/ 968811 h 996492"/>
                  <a:gd name="connsiteX6" fmla="*/ 11216 w 271717"/>
                  <a:gd name="connsiteY6" fmla="*/ 993235 h 996492"/>
                  <a:gd name="connsiteX7" fmla="*/ 11216 w 271717"/>
                  <a:gd name="connsiteY7" fmla="*/ 911822 h 996492"/>
                  <a:gd name="connsiteX8" fmla="*/ 149607 w 271717"/>
                  <a:gd name="connsiteY8" fmla="*/ 724573 h 996492"/>
                  <a:gd name="connsiteX9" fmla="*/ 157748 w 271717"/>
                  <a:gd name="connsiteY9" fmla="*/ 659443 h 996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1717" h="996492">
                    <a:moveTo>
                      <a:pt x="157748" y="0"/>
                    </a:moveTo>
                    <a:cubicBezTo>
                      <a:pt x="159783" y="149257"/>
                      <a:pt x="161818" y="298514"/>
                      <a:pt x="165888" y="407064"/>
                    </a:cubicBezTo>
                    <a:cubicBezTo>
                      <a:pt x="169958" y="515614"/>
                      <a:pt x="164532" y="605168"/>
                      <a:pt x="182170" y="651302"/>
                    </a:cubicBezTo>
                    <a:cubicBezTo>
                      <a:pt x="199808" y="697436"/>
                      <a:pt x="271717" y="648588"/>
                      <a:pt x="271717" y="683867"/>
                    </a:cubicBezTo>
                    <a:cubicBezTo>
                      <a:pt x="271717" y="719146"/>
                      <a:pt x="221516" y="815484"/>
                      <a:pt x="182170" y="862975"/>
                    </a:cubicBezTo>
                    <a:cubicBezTo>
                      <a:pt x="142824" y="910466"/>
                      <a:pt x="64130" y="947101"/>
                      <a:pt x="35638" y="968811"/>
                    </a:cubicBezTo>
                    <a:cubicBezTo>
                      <a:pt x="7146" y="990521"/>
                      <a:pt x="15286" y="1002733"/>
                      <a:pt x="11216" y="993235"/>
                    </a:cubicBezTo>
                    <a:cubicBezTo>
                      <a:pt x="7146" y="983737"/>
                      <a:pt x="-11849" y="956599"/>
                      <a:pt x="11216" y="911822"/>
                    </a:cubicBezTo>
                    <a:cubicBezTo>
                      <a:pt x="34281" y="867045"/>
                      <a:pt x="125185" y="766636"/>
                      <a:pt x="149607" y="724573"/>
                    </a:cubicBezTo>
                    <a:cubicBezTo>
                      <a:pt x="174029" y="682510"/>
                      <a:pt x="165888" y="670976"/>
                      <a:pt x="157748" y="65944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0" name="Forme libre 169"/>
              <p:cNvSpPr/>
              <p:nvPr/>
            </p:nvSpPr>
            <p:spPr>
              <a:xfrm>
                <a:off x="3858723" y="4923871"/>
                <a:ext cx="464214" cy="563372"/>
              </a:xfrm>
              <a:custGeom>
                <a:avLst/>
                <a:gdLst>
                  <a:gd name="connsiteX0" fmla="*/ 333719 w 464214"/>
                  <a:gd name="connsiteY0" fmla="*/ 42302 h 563372"/>
                  <a:gd name="connsiteX1" fmla="*/ 252312 w 464214"/>
                  <a:gd name="connsiteY1" fmla="*/ 1596 h 563372"/>
                  <a:gd name="connsiteX2" fmla="*/ 32514 w 464214"/>
                  <a:gd name="connsiteY2" fmla="*/ 91150 h 563372"/>
                  <a:gd name="connsiteX3" fmla="*/ 16233 w 464214"/>
                  <a:gd name="connsiteY3" fmla="*/ 441224 h 563372"/>
                  <a:gd name="connsiteX4" fmla="*/ 179046 w 464214"/>
                  <a:gd name="connsiteY4" fmla="*/ 563343 h 563372"/>
                  <a:gd name="connsiteX5" fmla="*/ 415125 w 464214"/>
                  <a:gd name="connsiteY5" fmla="*/ 433083 h 563372"/>
                  <a:gd name="connsiteX6" fmla="*/ 463969 w 464214"/>
                  <a:gd name="connsiteY6" fmla="*/ 294681 h 563372"/>
                  <a:gd name="connsiteX7" fmla="*/ 406985 w 464214"/>
                  <a:gd name="connsiteY7" fmla="*/ 131856 h 563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4214" h="563372">
                    <a:moveTo>
                      <a:pt x="333719" y="42302"/>
                    </a:moveTo>
                    <a:cubicBezTo>
                      <a:pt x="318116" y="17878"/>
                      <a:pt x="302513" y="-6545"/>
                      <a:pt x="252312" y="1596"/>
                    </a:cubicBezTo>
                    <a:cubicBezTo>
                      <a:pt x="202111" y="9737"/>
                      <a:pt x="71860" y="17879"/>
                      <a:pt x="32514" y="91150"/>
                    </a:cubicBezTo>
                    <a:cubicBezTo>
                      <a:pt x="-6832" y="164421"/>
                      <a:pt x="-8189" y="362525"/>
                      <a:pt x="16233" y="441224"/>
                    </a:cubicBezTo>
                    <a:cubicBezTo>
                      <a:pt x="40655" y="519923"/>
                      <a:pt x="112564" y="564700"/>
                      <a:pt x="179046" y="563343"/>
                    </a:cubicBezTo>
                    <a:cubicBezTo>
                      <a:pt x="245528" y="561986"/>
                      <a:pt x="367638" y="477860"/>
                      <a:pt x="415125" y="433083"/>
                    </a:cubicBezTo>
                    <a:cubicBezTo>
                      <a:pt x="462612" y="388306"/>
                      <a:pt x="465326" y="344885"/>
                      <a:pt x="463969" y="294681"/>
                    </a:cubicBezTo>
                    <a:cubicBezTo>
                      <a:pt x="462612" y="244477"/>
                      <a:pt x="406985" y="131856"/>
                      <a:pt x="406985" y="13185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1" name="Forme libre 170"/>
              <p:cNvSpPr/>
              <p:nvPr/>
            </p:nvSpPr>
            <p:spPr>
              <a:xfrm>
                <a:off x="3907518" y="2629603"/>
                <a:ext cx="285301" cy="399734"/>
              </a:xfrm>
              <a:custGeom>
                <a:avLst/>
                <a:gdLst>
                  <a:gd name="connsiteX0" fmla="*/ 16282 w 285301"/>
                  <a:gd name="connsiteY0" fmla="*/ 219841 h 399734"/>
                  <a:gd name="connsiteX1" fmla="*/ 113970 w 285301"/>
                  <a:gd name="connsiteY1" fmla="*/ 81439 h 399734"/>
                  <a:gd name="connsiteX2" fmla="*/ 284924 w 285301"/>
                  <a:gd name="connsiteY2" fmla="*/ 26 h 399734"/>
                  <a:gd name="connsiteX3" fmla="*/ 162814 w 285301"/>
                  <a:gd name="connsiteY3" fmla="*/ 73298 h 399734"/>
                  <a:gd name="connsiteX4" fmla="*/ 260502 w 285301"/>
                  <a:gd name="connsiteY4" fmla="*/ 146569 h 399734"/>
                  <a:gd name="connsiteX5" fmla="*/ 260502 w 285301"/>
                  <a:gd name="connsiteY5" fmla="*/ 211699 h 399734"/>
                  <a:gd name="connsiteX6" fmla="*/ 260502 w 285301"/>
                  <a:gd name="connsiteY6" fmla="*/ 325677 h 399734"/>
                  <a:gd name="connsiteX7" fmla="*/ 138392 w 285301"/>
                  <a:gd name="connsiteY7" fmla="*/ 398948 h 399734"/>
                  <a:gd name="connsiteX8" fmla="*/ 0 w 285301"/>
                  <a:gd name="connsiteY8" fmla="*/ 366383 h 399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301" h="399734">
                    <a:moveTo>
                      <a:pt x="16282" y="219841"/>
                    </a:moveTo>
                    <a:cubicBezTo>
                      <a:pt x="42739" y="168958"/>
                      <a:pt x="69196" y="118075"/>
                      <a:pt x="113970" y="81439"/>
                    </a:cubicBezTo>
                    <a:cubicBezTo>
                      <a:pt x="158744" y="44803"/>
                      <a:pt x="276783" y="1383"/>
                      <a:pt x="284924" y="26"/>
                    </a:cubicBezTo>
                    <a:cubicBezTo>
                      <a:pt x="293065" y="-1331"/>
                      <a:pt x="166884" y="48874"/>
                      <a:pt x="162814" y="73298"/>
                    </a:cubicBezTo>
                    <a:cubicBezTo>
                      <a:pt x="158744" y="97722"/>
                      <a:pt x="244221" y="123502"/>
                      <a:pt x="260502" y="146569"/>
                    </a:cubicBezTo>
                    <a:cubicBezTo>
                      <a:pt x="276783" y="169636"/>
                      <a:pt x="260502" y="211699"/>
                      <a:pt x="260502" y="211699"/>
                    </a:cubicBezTo>
                    <a:cubicBezTo>
                      <a:pt x="260502" y="241550"/>
                      <a:pt x="280854" y="294469"/>
                      <a:pt x="260502" y="325677"/>
                    </a:cubicBezTo>
                    <a:cubicBezTo>
                      <a:pt x="240150" y="356885"/>
                      <a:pt x="181809" y="392164"/>
                      <a:pt x="138392" y="398948"/>
                    </a:cubicBezTo>
                    <a:cubicBezTo>
                      <a:pt x="94975" y="405732"/>
                      <a:pt x="0" y="366383"/>
                      <a:pt x="0" y="36638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2" name="Forme libre 171"/>
              <p:cNvSpPr/>
              <p:nvPr/>
            </p:nvSpPr>
            <p:spPr>
              <a:xfrm>
                <a:off x="4037769" y="3012269"/>
                <a:ext cx="65125" cy="97695"/>
              </a:xfrm>
              <a:custGeom>
                <a:avLst/>
                <a:gdLst>
                  <a:gd name="connsiteX0" fmla="*/ 65125 w 65125"/>
                  <a:gd name="connsiteY0" fmla="*/ 97695 h 97695"/>
                  <a:gd name="connsiteX1" fmla="*/ 0 w 65125"/>
                  <a:gd name="connsiteY1" fmla="*/ 0 h 97695"/>
                </a:gdLst>
                <a:ahLst/>
                <a:cxnLst>
                  <a:cxn ang="0">
                    <a:pos x="connsiteX0" y="connsiteY0"/>
                  </a:cxn>
                  <a:cxn ang="0">
                    <a:pos x="connsiteX1" y="connsiteY1"/>
                  </a:cxn>
                </a:cxnLst>
                <a:rect l="l" t="t" r="r" b="b"/>
                <a:pathLst>
                  <a:path w="65125" h="97695">
                    <a:moveTo>
                      <a:pt x="65125" y="97695"/>
                    </a:moveTo>
                    <a:lnTo>
                      <a:pt x="0" y="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3" name="Forme libre 172"/>
              <p:cNvSpPr/>
              <p:nvPr/>
            </p:nvSpPr>
            <p:spPr>
              <a:xfrm>
                <a:off x="4176160" y="2816689"/>
                <a:ext cx="236079" cy="252569"/>
              </a:xfrm>
              <a:custGeom>
                <a:avLst/>
                <a:gdLst>
                  <a:gd name="connsiteX0" fmla="*/ 0 w 236079"/>
                  <a:gd name="connsiteY0" fmla="*/ 114167 h 252569"/>
                  <a:gd name="connsiteX1" fmla="*/ 73266 w 236079"/>
                  <a:gd name="connsiteY1" fmla="*/ 189 h 252569"/>
                  <a:gd name="connsiteX2" fmla="*/ 73266 w 236079"/>
                  <a:gd name="connsiteY2" fmla="*/ 89743 h 252569"/>
                  <a:gd name="connsiteX3" fmla="*/ 170954 w 236079"/>
                  <a:gd name="connsiteY3" fmla="*/ 187439 h 252569"/>
                  <a:gd name="connsiteX4" fmla="*/ 236079 w 236079"/>
                  <a:gd name="connsiteY4" fmla="*/ 252569 h 2525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079" h="252569">
                    <a:moveTo>
                      <a:pt x="0" y="114167"/>
                    </a:moveTo>
                    <a:cubicBezTo>
                      <a:pt x="30527" y="59213"/>
                      <a:pt x="61055" y="4260"/>
                      <a:pt x="73266" y="189"/>
                    </a:cubicBezTo>
                    <a:cubicBezTo>
                      <a:pt x="85477" y="-3882"/>
                      <a:pt x="56985" y="58535"/>
                      <a:pt x="73266" y="89743"/>
                    </a:cubicBezTo>
                    <a:cubicBezTo>
                      <a:pt x="89547" y="120951"/>
                      <a:pt x="170954" y="187439"/>
                      <a:pt x="170954" y="187439"/>
                    </a:cubicBezTo>
                    <a:lnTo>
                      <a:pt x="236079" y="252569"/>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4" name="Forme libre 173"/>
              <p:cNvSpPr/>
              <p:nvPr/>
            </p:nvSpPr>
            <p:spPr>
              <a:xfrm>
                <a:off x="3541187" y="3938263"/>
                <a:ext cx="602296" cy="158905"/>
              </a:xfrm>
              <a:custGeom>
                <a:avLst/>
                <a:gdLst>
                  <a:gd name="connsiteX0" fmla="*/ 105828 w 602296"/>
                  <a:gd name="connsiteY0" fmla="*/ 148653 h 158905"/>
                  <a:gd name="connsiteX1" fmla="*/ 382611 w 602296"/>
                  <a:gd name="connsiteY1" fmla="*/ 148653 h 158905"/>
                  <a:gd name="connsiteX2" fmla="*/ 561706 w 602296"/>
                  <a:gd name="connsiteY2" fmla="*/ 148653 h 158905"/>
                  <a:gd name="connsiteX3" fmla="*/ 577987 w 602296"/>
                  <a:gd name="connsiteY3" fmla="*/ 10252 h 158905"/>
                  <a:gd name="connsiteX4" fmla="*/ 276782 w 602296"/>
                  <a:gd name="connsiteY4" fmla="*/ 10252 h 158905"/>
                  <a:gd name="connsiteX5" fmla="*/ 0 w 602296"/>
                  <a:gd name="connsiteY5" fmla="*/ 10252 h 15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2296" h="158905">
                    <a:moveTo>
                      <a:pt x="105828" y="148653"/>
                    </a:moveTo>
                    <a:lnTo>
                      <a:pt x="382611" y="148653"/>
                    </a:lnTo>
                    <a:cubicBezTo>
                      <a:pt x="458591" y="148653"/>
                      <a:pt x="529143" y="171720"/>
                      <a:pt x="561706" y="148653"/>
                    </a:cubicBezTo>
                    <a:cubicBezTo>
                      <a:pt x="594269" y="125586"/>
                      <a:pt x="625474" y="33319"/>
                      <a:pt x="577987" y="10252"/>
                    </a:cubicBezTo>
                    <a:cubicBezTo>
                      <a:pt x="530500" y="-12815"/>
                      <a:pt x="276782" y="10252"/>
                      <a:pt x="276782" y="10252"/>
                    </a:cubicBezTo>
                    <a:lnTo>
                      <a:pt x="0" y="10252"/>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5" name="Forme libre 174"/>
              <p:cNvSpPr/>
              <p:nvPr/>
            </p:nvSpPr>
            <p:spPr>
              <a:xfrm>
                <a:off x="3655156" y="4123310"/>
                <a:ext cx="488469" cy="210859"/>
              </a:xfrm>
              <a:custGeom>
                <a:avLst/>
                <a:gdLst>
                  <a:gd name="connsiteX0" fmla="*/ 24422 w 488469"/>
                  <a:gd name="connsiteY0" fmla="*/ 20595 h 210859"/>
                  <a:gd name="connsiteX1" fmla="*/ 447736 w 488469"/>
                  <a:gd name="connsiteY1" fmla="*/ 12454 h 210859"/>
                  <a:gd name="connsiteX2" fmla="*/ 447736 w 488469"/>
                  <a:gd name="connsiteY2" fmla="*/ 167138 h 210859"/>
                  <a:gd name="connsiteX3" fmla="*/ 236079 w 488469"/>
                  <a:gd name="connsiteY3" fmla="*/ 207844 h 210859"/>
                  <a:gd name="connsiteX4" fmla="*/ 0 w 488469"/>
                  <a:gd name="connsiteY4" fmla="*/ 207844 h 2108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8469" h="210859">
                    <a:moveTo>
                      <a:pt x="24422" y="20595"/>
                    </a:moveTo>
                    <a:cubicBezTo>
                      <a:pt x="200803" y="4312"/>
                      <a:pt x="377184" y="-11970"/>
                      <a:pt x="447736" y="12454"/>
                    </a:cubicBezTo>
                    <a:cubicBezTo>
                      <a:pt x="518288" y="36878"/>
                      <a:pt x="483012" y="134573"/>
                      <a:pt x="447736" y="167138"/>
                    </a:cubicBezTo>
                    <a:cubicBezTo>
                      <a:pt x="412460" y="199703"/>
                      <a:pt x="310702" y="201060"/>
                      <a:pt x="236079" y="207844"/>
                    </a:cubicBezTo>
                    <a:cubicBezTo>
                      <a:pt x="161456" y="214628"/>
                      <a:pt x="0" y="207844"/>
                      <a:pt x="0" y="207844"/>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6" name="Forme libre 175"/>
              <p:cNvSpPr/>
              <p:nvPr/>
            </p:nvSpPr>
            <p:spPr>
              <a:xfrm>
                <a:off x="4184301" y="4183394"/>
                <a:ext cx="1104907" cy="872824"/>
              </a:xfrm>
              <a:custGeom>
                <a:avLst/>
                <a:gdLst>
                  <a:gd name="connsiteX0" fmla="*/ 56985 w 1104907"/>
                  <a:gd name="connsiteY0" fmla="*/ 82630 h 872824"/>
                  <a:gd name="connsiteX1" fmla="*/ 317486 w 1104907"/>
                  <a:gd name="connsiteY1" fmla="*/ 180325 h 872824"/>
                  <a:gd name="connsiteX2" fmla="*/ 634972 w 1104907"/>
                  <a:gd name="connsiteY2" fmla="*/ 774638 h 872824"/>
                  <a:gd name="connsiteX3" fmla="*/ 691956 w 1104907"/>
                  <a:gd name="connsiteY3" fmla="*/ 872333 h 872824"/>
                  <a:gd name="connsiteX4" fmla="*/ 952458 w 1104907"/>
                  <a:gd name="connsiteY4" fmla="*/ 807203 h 872824"/>
                  <a:gd name="connsiteX5" fmla="*/ 1098989 w 1104907"/>
                  <a:gd name="connsiteY5" fmla="*/ 693225 h 872824"/>
                  <a:gd name="connsiteX6" fmla="*/ 1050145 w 1104907"/>
                  <a:gd name="connsiteY6" fmla="*/ 579247 h 872824"/>
                  <a:gd name="connsiteX7" fmla="*/ 814066 w 1104907"/>
                  <a:gd name="connsiteY7" fmla="*/ 693225 h 872824"/>
                  <a:gd name="connsiteX8" fmla="*/ 626831 w 1104907"/>
                  <a:gd name="connsiteY8" fmla="*/ 701366 h 872824"/>
                  <a:gd name="connsiteX9" fmla="*/ 455877 w 1104907"/>
                  <a:gd name="connsiteY9" fmla="*/ 318727 h 872824"/>
                  <a:gd name="connsiteX10" fmla="*/ 227938 w 1104907"/>
                  <a:gd name="connsiteY10" fmla="*/ 41924 h 872824"/>
                  <a:gd name="connsiteX11" fmla="*/ 0 w 1104907"/>
                  <a:gd name="connsiteY11" fmla="*/ 1217 h 872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04907" h="872824">
                    <a:moveTo>
                      <a:pt x="56985" y="82630"/>
                    </a:moveTo>
                    <a:cubicBezTo>
                      <a:pt x="139070" y="73810"/>
                      <a:pt x="221155" y="64990"/>
                      <a:pt x="317486" y="180325"/>
                    </a:cubicBezTo>
                    <a:cubicBezTo>
                      <a:pt x="413817" y="295660"/>
                      <a:pt x="572560" y="659303"/>
                      <a:pt x="634972" y="774638"/>
                    </a:cubicBezTo>
                    <a:cubicBezTo>
                      <a:pt x="697384" y="889973"/>
                      <a:pt x="639042" y="866906"/>
                      <a:pt x="691956" y="872333"/>
                    </a:cubicBezTo>
                    <a:cubicBezTo>
                      <a:pt x="744870" y="877760"/>
                      <a:pt x="884619" y="837054"/>
                      <a:pt x="952458" y="807203"/>
                    </a:cubicBezTo>
                    <a:cubicBezTo>
                      <a:pt x="1020297" y="777352"/>
                      <a:pt x="1082708" y="731218"/>
                      <a:pt x="1098989" y="693225"/>
                    </a:cubicBezTo>
                    <a:cubicBezTo>
                      <a:pt x="1115270" y="655232"/>
                      <a:pt x="1097632" y="579247"/>
                      <a:pt x="1050145" y="579247"/>
                    </a:cubicBezTo>
                    <a:cubicBezTo>
                      <a:pt x="1002658" y="579247"/>
                      <a:pt x="884618" y="672872"/>
                      <a:pt x="814066" y="693225"/>
                    </a:cubicBezTo>
                    <a:cubicBezTo>
                      <a:pt x="743514" y="713578"/>
                      <a:pt x="686529" y="763782"/>
                      <a:pt x="626831" y="701366"/>
                    </a:cubicBezTo>
                    <a:cubicBezTo>
                      <a:pt x="567133" y="638950"/>
                      <a:pt x="522359" y="428634"/>
                      <a:pt x="455877" y="318727"/>
                    </a:cubicBezTo>
                    <a:cubicBezTo>
                      <a:pt x="389395" y="208820"/>
                      <a:pt x="303918" y="94842"/>
                      <a:pt x="227938" y="41924"/>
                    </a:cubicBezTo>
                    <a:cubicBezTo>
                      <a:pt x="151959" y="-10994"/>
                      <a:pt x="0" y="1217"/>
                      <a:pt x="0" y="1217"/>
                    </a:cubicBezTo>
                  </a:path>
                </a:pathLst>
              </a:custGeom>
              <a:solidFill>
                <a:srgbClr val="FFFFFF"/>
              </a:solidFill>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7" name="Forme libre 176"/>
              <p:cNvSpPr/>
              <p:nvPr/>
            </p:nvSpPr>
            <p:spPr>
              <a:xfrm>
                <a:off x="3651668" y="4631778"/>
                <a:ext cx="552727" cy="92507"/>
              </a:xfrm>
              <a:custGeom>
                <a:avLst/>
                <a:gdLst>
                  <a:gd name="connsiteX0" fmla="*/ 81407 w 552727"/>
                  <a:gd name="connsiteY0" fmla="*/ 90157 h 92507"/>
                  <a:gd name="connsiteX1" fmla="*/ 390752 w 552727"/>
                  <a:gd name="connsiteY1" fmla="*/ 90157 h 92507"/>
                  <a:gd name="connsiteX2" fmla="*/ 545425 w 552727"/>
                  <a:gd name="connsiteY2" fmla="*/ 65733 h 92507"/>
                  <a:gd name="connsiteX3" fmla="*/ 496581 w 552727"/>
                  <a:gd name="connsiteY3" fmla="*/ 8744 h 92507"/>
                  <a:gd name="connsiteX4" fmla="*/ 227939 w 552727"/>
                  <a:gd name="connsiteY4" fmla="*/ 603 h 92507"/>
                  <a:gd name="connsiteX5" fmla="*/ 0 w 552727"/>
                  <a:gd name="connsiteY5" fmla="*/ 603 h 92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2727" h="92507">
                    <a:moveTo>
                      <a:pt x="81407" y="90157"/>
                    </a:moveTo>
                    <a:cubicBezTo>
                      <a:pt x="197411" y="92192"/>
                      <a:pt x="313416" y="94228"/>
                      <a:pt x="390752" y="90157"/>
                    </a:cubicBezTo>
                    <a:cubicBezTo>
                      <a:pt x="468088" y="86086"/>
                      <a:pt x="527787" y="79302"/>
                      <a:pt x="545425" y="65733"/>
                    </a:cubicBezTo>
                    <a:cubicBezTo>
                      <a:pt x="563063" y="52164"/>
                      <a:pt x="549495" y="19599"/>
                      <a:pt x="496581" y="8744"/>
                    </a:cubicBezTo>
                    <a:cubicBezTo>
                      <a:pt x="443667" y="-2111"/>
                      <a:pt x="310702" y="1960"/>
                      <a:pt x="227939" y="603"/>
                    </a:cubicBezTo>
                    <a:cubicBezTo>
                      <a:pt x="145176" y="-754"/>
                      <a:pt x="0" y="603"/>
                      <a:pt x="0" y="603"/>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8" name="Forme libre 177"/>
              <p:cNvSpPr/>
              <p:nvPr/>
            </p:nvSpPr>
            <p:spPr>
              <a:xfrm>
                <a:off x="1749193" y="3516208"/>
                <a:ext cx="2065652" cy="2077840"/>
              </a:xfrm>
              <a:custGeom>
                <a:avLst/>
                <a:gdLst>
                  <a:gd name="connsiteX0" fmla="*/ 1100039 w 2065652"/>
                  <a:gd name="connsiteY0" fmla="*/ 17102 h 2077840"/>
                  <a:gd name="connsiteX1" fmla="*/ 668584 w 2065652"/>
                  <a:gd name="connsiteY1" fmla="*/ 49667 h 2077840"/>
                  <a:gd name="connsiteX2" fmla="*/ 163863 w 2065652"/>
                  <a:gd name="connsiteY2" fmla="*/ 391600 h 2077840"/>
                  <a:gd name="connsiteX3" fmla="*/ 1050 w 2065652"/>
                  <a:gd name="connsiteY3" fmla="*/ 961489 h 2077840"/>
                  <a:gd name="connsiteX4" fmla="*/ 123160 w 2065652"/>
                  <a:gd name="connsiteY4" fmla="*/ 1596508 h 2077840"/>
                  <a:gd name="connsiteX5" fmla="*/ 627881 w 2065652"/>
                  <a:gd name="connsiteY5" fmla="*/ 1987289 h 2077840"/>
                  <a:gd name="connsiteX6" fmla="*/ 994211 w 2065652"/>
                  <a:gd name="connsiteY6" fmla="*/ 2076843 h 2077840"/>
                  <a:gd name="connsiteX7" fmla="*/ 1433806 w 2065652"/>
                  <a:gd name="connsiteY7" fmla="*/ 1954724 h 2077840"/>
                  <a:gd name="connsiteX8" fmla="*/ 1832699 w 2065652"/>
                  <a:gd name="connsiteY8" fmla="*/ 1596508 h 2077840"/>
                  <a:gd name="connsiteX9" fmla="*/ 2060637 w 2065652"/>
                  <a:gd name="connsiteY9" fmla="*/ 1002195 h 2077840"/>
                  <a:gd name="connsiteX10" fmla="*/ 1621042 w 2065652"/>
                  <a:gd name="connsiteY10" fmla="*/ 196210 h 2077840"/>
                  <a:gd name="connsiteX11" fmla="*/ 1100039 w 2065652"/>
                  <a:gd name="connsiteY11" fmla="*/ 17102 h 2077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5652" h="2077840">
                    <a:moveTo>
                      <a:pt x="1100039" y="17102"/>
                    </a:moveTo>
                    <a:cubicBezTo>
                      <a:pt x="941296" y="-7322"/>
                      <a:pt x="824613" y="-12749"/>
                      <a:pt x="668584" y="49667"/>
                    </a:cubicBezTo>
                    <a:cubicBezTo>
                      <a:pt x="512555" y="112083"/>
                      <a:pt x="275119" y="239630"/>
                      <a:pt x="163863" y="391600"/>
                    </a:cubicBezTo>
                    <a:cubicBezTo>
                      <a:pt x="52607" y="543570"/>
                      <a:pt x="7834" y="760671"/>
                      <a:pt x="1050" y="961489"/>
                    </a:cubicBezTo>
                    <a:cubicBezTo>
                      <a:pt x="-5734" y="1162307"/>
                      <a:pt x="18688" y="1425541"/>
                      <a:pt x="123160" y="1596508"/>
                    </a:cubicBezTo>
                    <a:cubicBezTo>
                      <a:pt x="227632" y="1767475"/>
                      <a:pt x="482706" y="1907233"/>
                      <a:pt x="627881" y="1987289"/>
                    </a:cubicBezTo>
                    <a:cubicBezTo>
                      <a:pt x="773056" y="2067345"/>
                      <a:pt x="859890" y="2082270"/>
                      <a:pt x="994211" y="2076843"/>
                    </a:cubicBezTo>
                    <a:cubicBezTo>
                      <a:pt x="1128532" y="2071416"/>
                      <a:pt x="1294058" y="2034780"/>
                      <a:pt x="1433806" y="1954724"/>
                    </a:cubicBezTo>
                    <a:cubicBezTo>
                      <a:pt x="1573554" y="1874668"/>
                      <a:pt x="1728227" y="1755263"/>
                      <a:pt x="1832699" y="1596508"/>
                    </a:cubicBezTo>
                    <a:cubicBezTo>
                      <a:pt x="1937171" y="1437753"/>
                      <a:pt x="2095913" y="1235578"/>
                      <a:pt x="2060637" y="1002195"/>
                    </a:cubicBezTo>
                    <a:cubicBezTo>
                      <a:pt x="2025361" y="768812"/>
                      <a:pt x="1778428" y="361749"/>
                      <a:pt x="1621042" y="196210"/>
                    </a:cubicBezTo>
                    <a:cubicBezTo>
                      <a:pt x="1463656" y="30671"/>
                      <a:pt x="1258782" y="41526"/>
                      <a:pt x="1100039" y="17102"/>
                    </a:cubicBezTo>
                    <a:close/>
                  </a:path>
                </a:pathLst>
              </a:custGeom>
              <a:solidFill>
                <a:srgbClr val="FFFFF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146" name="Forme libre 145"/>
            <p:cNvSpPr/>
            <p:nvPr/>
          </p:nvSpPr>
          <p:spPr>
            <a:xfrm>
              <a:off x="2061079" y="3857071"/>
              <a:ext cx="1456930" cy="1387610"/>
            </a:xfrm>
            <a:custGeom>
              <a:avLst/>
              <a:gdLst>
                <a:gd name="connsiteX0" fmla="*/ 1100039 w 2065652"/>
                <a:gd name="connsiteY0" fmla="*/ 17102 h 2077840"/>
                <a:gd name="connsiteX1" fmla="*/ 668584 w 2065652"/>
                <a:gd name="connsiteY1" fmla="*/ 49667 h 2077840"/>
                <a:gd name="connsiteX2" fmla="*/ 163863 w 2065652"/>
                <a:gd name="connsiteY2" fmla="*/ 391600 h 2077840"/>
                <a:gd name="connsiteX3" fmla="*/ 1050 w 2065652"/>
                <a:gd name="connsiteY3" fmla="*/ 961489 h 2077840"/>
                <a:gd name="connsiteX4" fmla="*/ 123160 w 2065652"/>
                <a:gd name="connsiteY4" fmla="*/ 1596508 h 2077840"/>
                <a:gd name="connsiteX5" fmla="*/ 627881 w 2065652"/>
                <a:gd name="connsiteY5" fmla="*/ 1987289 h 2077840"/>
                <a:gd name="connsiteX6" fmla="*/ 994211 w 2065652"/>
                <a:gd name="connsiteY6" fmla="*/ 2076843 h 2077840"/>
                <a:gd name="connsiteX7" fmla="*/ 1433806 w 2065652"/>
                <a:gd name="connsiteY7" fmla="*/ 1954724 h 2077840"/>
                <a:gd name="connsiteX8" fmla="*/ 1832699 w 2065652"/>
                <a:gd name="connsiteY8" fmla="*/ 1596508 h 2077840"/>
                <a:gd name="connsiteX9" fmla="*/ 2060637 w 2065652"/>
                <a:gd name="connsiteY9" fmla="*/ 1002195 h 2077840"/>
                <a:gd name="connsiteX10" fmla="*/ 1621042 w 2065652"/>
                <a:gd name="connsiteY10" fmla="*/ 196210 h 2077840"/>
                <a:gd name="connsiteX11" fmla="*/ 1100039 w 2065652"/>
                <a:gd name="connsiteY11" fmla="*/ 17102 h 2077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5652" h="2077840">
                  <a:moveTo>
                    <a:pt x="1100039" y="17102"/>
                  </a:moveTo>
                  <a:cubicBezTo>
                    <a:pt x="941296" y="-7322"/>
                    <a:pt x="824613" y="-12749"/>
                    <a:pt x="668584" y="49667"/>
                  </a:cubicBezTo>
                  <a:cubicBezTo>
                    <a:pt x="512555" y="112083"/>
                    <a:pt x="275119" y="239630"/>
                    <a:pt x="163863" y="391600"/>
                  </a:cubicBezTo>
                  <a:cubicBezTo>
                    <a:pt x="52607" y="543570"/>
                    <a:pt x="7834" y="760671"/>
                    <a:pt x="1050" y="961489"/>
                  </a:cubicBezTo>
                  <a:cubicBezTo>
                    <a:pt x="-5734" y="1162307"/>
                    <a:pt x="18688" y="1425541"/>
                    <a:pt x="123160" y="1596508"/>
                  </a:cubicBezTo>
                  <a:cubicBezTo>
                    <a:pt x="227632" y="1767475"/>
                    <a:pt x="482706" y="1907233"/>
                    <a:pt x="627881" y="1987289"/>
                  </a:cubicBezTo>
                  <a:cubicBezTo>
                    <a:pt x="773056" y="2067345"/>
                    <a:pt x="859890" y="2082270"/>
                    <a:pt x="994211" y="2076843"/>
                  </a:cubicBezTo>
                  <a:cubicBezTo>
                    <a:pt x="1128532" y="2071416"/>
                    <a:pt x="1294058" y="2034780"/>
                    <a:pt x="1433806" y="1954724"/>
                  </a:cubicBezTo>
                  <a:cubicBezTo>
                    <a:pt x="1573554" y="1874668"/>
                    <a:pt x="1728227" y="1755263"/>
                    <a:pt x="1832699" y="1596508"/>
                  </a:cubicBezTo>
                  <a:cubicBezTo>
                    <a:pt x="1937171" y="1437753"/>
                    <a:pt x="2095913" y="1235578"/>
                    <a:pt x="2060637" y="1002195"/>
                  </a:cubicBezTo>
                  <a:cubicBezTo>
                    <a:pt x="2025361" y="768812"/>
                    <a:pt x="1778428" y="361749"/>
                    <a:pt x="1621042" y="196210"/>
                  </a:cubicBezTo>
                  <a:cubicBezTo>
                    <a:pt x="1463656" y="30671"/>
                    <a:pt x="1258782" y="41526"/>
                    <a:pt x="1100039" y="17102"/>
                  </a:cubicBezTo>
                  <a:close/>
                </a:path>
              </a:pathLst>
            </a:custGeom>
            <a:solidFill>
              <a:srgbClr val="FFFFFF"/>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08" name="Forme libre 207"/>
          <p:cNvSpPr/>
          <p:nvPr/>
        </p:nvSpPr>
        <p:spPr>
          <a:xfrm>
            <a:off x="2660645" y="3295729"/>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 name="ZoneTexte 26"/>
          <p:cNvSpPr txBox="1"/>
          <p:nvPr/>
        </p:nvSpPr>
        <p:spPr>
          <a:xfrm>
            <a:off x="5716626" y="3363486"/>
            <a:ext cx="877163" cy="400110"/>
          </a:xfrm>
          <a:prstGeom prst="rect">
            <a:avLst/>
          </a:prstGeom>
          <a:noFill/>
        </p:spPr>
        <p:txBody>
          <a:bodyPr wrap="none" rtlCol="0">
            <a:spAutoFit/>
          </a:bodyPr>
          <a:lstStyle/>
          <a:p>
            <a:r>
              <a:rPr lang="ar-sa" sz="2000" b="1">
                <a:latin typeface="Century Gothic"/>
                <a:cs typeface="Century Gothic"/>
              </a:rPr>
              <a:t>ضحية</a:t>
            </a:r>
            <a:endParaRPr lang="en-GB" sz="2000" b="1">
              <a:latin typeface="Century Gothic"/>
              <a:cs typeface="Century Gothic"/>
            </a:endParaRPr>
          </a:p>
        </p:txBody>
      </p:sp>
      <p:sp>
        <p:nvSpPr>
          <p:cNvPr id="212" name="ZoneTexte 211"/>
          <p:cNvSpPr txBox="1"/>
          <p:nvPr/>
        </p:nvSpPr>
        <p:spPr>
          <a:xfrm>
            <a:off x="1500993" y="3890981"/>
            <a:ext cx="5206761" cy="1477328"/>
          </a:xfrm>
          <a:prstGeom prst="rect">
            <a:avLst/>
          </a:prstGeom>
          <a:noFill/>
        </p:spPr>
        <p:txBody>
          <a:bodyPr wrap="square" rtlCol="0">
            <a:spAutoFit/>
          </a:bodyPr>
          <a:lstStyle/>
          <a:p>
            <a:pPr algn="r" rtl="1"/>
            <a:r>
              <a:rPr lang="ar-sa">
                <a:latin typeface="Century Gothic"/>
                <a:cs typeface="Century Gothic"/>
              </a:rPr>
              <a:t>الشخص الذي تأذى أو تضرر كنتيجة لعمل مؤذ من قبل شخص أخر, هنا  مرتكب الجرم </a:t>
            </a:r>
            <a:endParaRPr lang="ar-sa">
              <a:effectLst/>
              <a:latin typeface="Century Gothic"/>
              <a:cs typeface="Century Gothic"/>
            </a:endParaRPr>
          </a:p>
          <a:p>
            <a:pPr algn="r" rtl="1"/>
            <a:r>
              <a:rPr lang="ar-sa">
                <a:latin typeface="Century Gothic"/>
                <a:cs typeface="Century Gothic"/>
              </a:rPr>
              <a:t>أي شخص من هذا المجتمع يمكن أن يكون ضحية SEA  ولكن بعض المجموعات والأشخاص أكثر عرضة من الآخرين لهذا الخطر</a:t>
            </a:r>
            <a:endParaRPr lang="ar-sa">
              <a:effectLst/>
              <a:latin typeface="Century Gothic"/>
              <a:cs typeface="Century Gothic"/>
            </a:endParaRPr>
          </a:p>
          <a:p>
            <a:pPr algn="r"/>
            <a:endParaRPr lang="en-GB">
              <a:latin typeface="Century Gothic"/>
              <a:cs typeface="Century Gothic"/>
            </a:endParaRPr>
          </a:p>
        </p:txBody>
      </p:sp>
      <p:sp>
        <p:nvSpPr>
          <p:cNvPr id="213" name="ZoneTexte 212"/>
          <p:cNvSpPr txBox="1"/>
          <p:nvPr/>
        </p:nvSpPr>
        <p:spPr>
          <a:xfrm>
            <a:off x="3550945" y="6029808"/>
            <a:ext cx="1770111" cy="369332"/>
          </a:xfrm>
          <a:prstGeom prst="rect">
            <a:avLst/>
          </a:prstGeom>
          <a:noFill/>
        </p:spPr>
        <p:txBody>
          <a:bodyPr wrap="square" rtlCol="0">
            <a:spAutoFit/>
          </a:bodyPr>
          <a:lstStyle/>
          <a:p>
            <a:pPr algn="r"/>
            <a:r>
              <a:rPr lang="ar-sa">
                <a:latin typeface="Century Gothic"/>
                <a:cs typeface="Century Gothic"/>
              </a:rPr>
              <a:t>نساء وفتيات</a:t>
            </a:r>
            <a:endParaRPr lang="en-GB">
              <a:latin typeface="Century Gothic"/>
              <a:cs typeface="Century Gothic"/>
            </a:endParaRPr>
          </a:p>
        </p:txBody>
      </p:sp>
      <p:sp>
        <p:nvSpPr>
          <p:cNvPr id="215" name="ZoneTexte 214"/>
          <p:cNvSpPr txBox="1"/>
          <p:nvPr/>
        </p:nvSpPr>
        <p:spPr>
          <a:xfrm>
            <a:off x="170792" y="1379039"/>
            <a:ext cx="6252307" cy="923330"/>
          </a:xfrm>
          <a:prstGeom prst="rect">
            <a:avLst/>
          </a:prstGeom>
          <a:noFill/>
        </p:spPr>
        <p:txBody>
          <a:bodyPr wrap="square" rtlCol="0">
            <a:spAutoFit/>
          </a:bodyPr>
          <a:lstStyle/>
          <a:p>
            <a:pPr algn="r"/>
            <a:r>
              <a:rPr lang="ar-sa">
                <a:latin typeface="Century Gothic"/>
                <a:cs typeface="Century Gothic"/>
              </a:rPr>
              <a:t>الاعتداء والاستغلال الجنسي المرتبط بسلوك العاملين في المنظمات الغير حكومية تجاه الأطراف الثالثة, العائدة الى المجتمعات المحلية, التي تنطوي على أفعال مرتبطة بالاستغلال والانتهاك الجنسي تمثل إخفاق جوهري في الحماية</a:t>
            </a:r>
            <a:endParaRPr lang="en-GB">
              <a:latin typeface="Century Gothic"/>
              <a:cs typeface="Century Gothic"/>
            </a:endParaRPr>
          </a:p>
        </p:txBody>
      </p:sp>
      <p:sp>
        <p:nvSpPr>
          <p:cNvPr id="216" name="ZoneTexte 215"/>
          <p:cNvSpPr txBox="1"/>
          <p:nvPr/>
        </p:nvSpPr>
        <p:spPr>
          <a:xfrm>
            <a:off x="170792" y="2351533"/>
            <a:ext cx="6193036" cy="1200329"/>
          </a:xfrm>
          <a:prstGeom prst="rect">
            <a:avLst/>
          </a:prstGeom>
          <a:noFill/>
        </p:spPr>
        <p:txBody>
          <a:bodyPr wrap="square" rtlCol="0">
            <a:spAutoFit/>
          </a:bodyPr>
          <a:lstStyle/>
          <a:p>
            <a:pPr algn="r"/>
            <a:r>
              <a:rPr lang="ar-sa">
                <a:latin typeface="Century Gothic"/>
                <a:cs typeface="Century Gothic"/>
              </a:rPr>
              <a:t>العنف القائم على النوع الاجتماعي يشير الى الأفعال المؤذية الموجهة الى الفرد حسب جنسه</a:t>
            </a:r>
            <a:r>
              <a:rPr lang="fr-FR">
                <a:latin typeface="Century Gothic"/>
                <a:cs typeface="Century Gothic"/>
              </a:rPr>
              <a:t>.</a:t>
            </a:r>
            <a:r>
              <a:rPr lang="ar-sa">
                <a:latin typeface="Century Gothic"/>
                <a:cs typeface="Century Gothic"/>
              </a:rPr>
              <a:t> الاعتداء والاستغلال الجنسي هو فئة فرعية من العنف القائم على النوع الاجتماعي </a:t>
            </a:r>
            <a:endParaRPr lang="en-GB">
              <a:latin typeface="Century Gothic"/>
              <a:cs typeface="Century Gothic"/>
            </a:endParaRPr>
          </a:p>
          <a:p>
            <a:pPr algn="r"/>
            <a:endParaRPr lang="en-GB">
              <a:latin typeface="Century Gothic"/>
              <a:cs typeface="Century Gothic"/>
            </a:endParaRPr>
          </a:p>
        </p:txBody>
      </p:sp>
      <p:sp>
        <p:nvSpPr>
          <p:cNvPr id="218" name="ZoneTexte 217"/>
          <p:cNvSpPr txBox="1"/>
          <p:nvPr/>
        </p:nvSpPr>
        <p:spPr>
          <a:xfrm>
            <a:off x="3469278" y="6038081"/>
            <a:ext cx="663212" cy="369332"/>
          </a:xfrm>
          <a:prstGeom prst="rect">
            <a:avLst/>
          </a:prstGeom>
          <a:noFill/>
        </p:spPr>
        <p:txBody>
          <a:bodyPr wrap="none" rtlCol="0">
            <a:spAutoFit/>
          </a:bodyPr>
          <a:lstStyle/>
          <a:p>
            <a:pPr algn="r"/>
            <a:r>
              <a:rPr lang="ar-sa">
                <a:latin typeface="Century Gothic"/>
                <a:cs typeface="Century Gothic"/>
              </a:rPr>
              <a:t>أطفال</a:t>
            </a:r>
            <a:endParaRPr lang="en-GB">
              <a:latin typeface="Century Gothic"/>
              <a:cs typeface="Century Gothic"/>
            </a:endParaRPr>
          </a:p>
        </p:txBody>
      </p:sp>
      <p:sp>
        <p:nvSpPr>
          <p:cNvPr id="219" name="ZoneTexte 218"/>
          <p:cNvSpPr txBox="1"/>
          <p:nvPr/>
        </p:nvSpPr>
        <p:spPr>
          <a:xfrm>
            <a:off x="1615521" y="6033855"/>
            <a:ext cx="1749197" cy="369332"/>
          </a:xfrm>
          <a:prstGeom prst="rect">
            <a:avLst/>
          </a:prstGeom>
          <a:noFill/>
        </p:spPr>
        <p:txBody>
          <a:bodyPr wrap="none" rtlCol="0">
            <a:spAutoFit/>
          </a:bodyPr>
          <a:lstStyle/>
          <a:p>
            <a:pPr algn="r"/>
            <a:r>
              <a:rPr lang="ar-sa">
                <a:latin typeface="Century Gothic"/>
                <a:cs typeface="Century Gothic"/>
              </a:rPr>
              <a:t>أشخاص ذوي إعاقة </a:t>
            </a:r>
            <a:endParaRPr lang="en-GB">
              <a:latin typeface="Century Gothic"/>
              <a:cs typeface="Century Gothic"/>
            </a:endParaRPr>
          </a:p>
        </p:txBody>
      </p:sp>
      <p:sp>
        <p:nvSpPr>
          <p:cNvPr id="220" name="ZoneTexte 219"/>
          <p:cNvSpPr txBox="1"/>
          <p:nvPr/>
        </p:nvSpPr>
        <p:spPr>
          <a:xfrm>
            <a:off x="912272" y="6029808"/>
            <a:ext cx="531844" cy="369332"/>
          </a:xfrm>
          <a:prstGeom prst="rect">
            <a:avLst/>
          </a:prstGeom>
          <a:noFill/>
        </p:spPr>
        <p:txBody>
          <a:bodyPr wrap="none" rtlCol="0">
            <a:spAutoFit/>
          </a:bodyPr>
          <a:lstStyle/>
          <a:p>
            <a:r>
              <a:rPr lang="ar-sa">
                <a:latin typeface="Century Gothic"/>
                <a:cs typeface="Century Gothic"/>
              </a:rPr>
              <a:t>اولاد </a:t>
            </a:r>
            <a:endParaRPr lang="en-GB">
              <a:latin typeface="Century Gothic"/>
              <a:cs typeface="Century Gothic"/>
            </a:endParaRPr>
          </a:p>
        </p:txBody>
      </p:sp>
      <p:sp>
        <p:nvSpPr>
          <p:cNvPr id="221" name="ZoneTexte 220"/>
          <p:cNvSpPr txBox="1"/>
          <p:nvPr/>
        </p:nvSpPr>
        <p:spPr>
          <a:xfrm>
            <a:off x="386867" y="6457696"/>
            <a:ext cx="4972691" cy="923330"/>
          </a:xfrm>
          <a:prstGeom prst="rect">
            <a:avLst/>
          </a:prstGeom>
          <a:noFill/>
        </p:spPr>
        <p:txBody>
          <a:bodyPr wrap="square" rtlCol="0">
            <a:spAutoFit/>
          </a:bodyPr>
          <a:lstStyle/>
          <a:p>
            <a:pPr algn="r"/>
            <a:r>
              <a:rPr lang="ar-sa">
                <a:latin typeface="Century Gothic"/>
                <a:cs typeface="Century Gothic"/>
              </a:rPr>
              <a:t>وحتى إذا كانت النساء والفتيات مجموعة معرضة بشكل خاص للاعتداء والاستغلال الجنسي، فإن لهم دوراً في حماية المجتمع فيما يتعلق بمخاطر الاعتداء والاستغلال الجنسي</a:t>
            </a:r>
            <a:endParaRPr lang="en-GB">
              <a:latin typeface="Century Gothic"/>
              <a:cs typeface="Century Gothic"/>
            </a:endParaRPr>
          </a:p>
        </p:txBody>
      </p:sp>
      <p:sp>
        <p:nvSpPr>
          <p:cNvPr id="214" name="Forme libre 213"/>
          <p:cNvSpPr/>
          <p:nvPr/>
        </p:nvSpPr>
        <p:spPr>
          <a:xfrm flipH="1">
            <a:off x="1339774" y="8368014"/>
            <a:ext cx="5956506" cy="925390"/>
          </a:xfrm>
          <a:custGeom>
            <a:avLst/>
            <a:gdLst>
              <a:gd name="connsiteX0" fmla="*/ 4815597 w 4815597"/>
              <a:gd name="connsiteY0" fmla="*/ 803082 h 925390"/>
              <a:gd name="connsiteX1" fmla="*/ 203137 w 4815597"/>
              <a:gd name="connsiteY1" fmla="*/ 859108 h 925390"/>
              <a:gd name="connsiteX2" fmla="*/ 1192855 w 4815597"/>
              <a:gd name="connsiteY2" fmla="*/ 34 h 925390"/>
              <a:gd name="connsiteX3" fmla="*/ 4572836 w 4815597"/>
              <a:gd name="connsiteY3" fmla="*/ 821757 h 925390"/>
              <a:gd name="connsiteX4" fmla="*/ 4572836 w 4815597"/>
              <a:gd name="connsiteY4" fmla="*/ 821757 h 925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15597" h="925390">
                <a:moveTo>
                  <a:pt x="4815597" y="803082"/>
                </a:moveTo>
                <a:cubicBezTo>
                  <a:pt x="2811262" y="898015"/>
                  <a:pt x="806927" y="992949"/>
                  <a:pt x="203137" y="859108"/>
                </a:cubicBezTo>
                <a:cubicBezTo>
                  <a:pt x="-400653" y="725267"/>
                  <a:pt x="464572" y="6259"/>
                  <a:pt x="1192855" y="34"/>
                </a:cubicBezTo>
                <a:cubicBezTo>
                  <a:pt x="1921138" y="-6191"/>
                  <a:pt x="4572836" y="821757"/>
                  <a:pt x="4572836" y="821757"/>
                </a:cubicBezTo>
                <a:lnTo>
                  <a:pt x="4572836" y="821757"/>
                </a:lnTo>
              </a:path>
            </a:pathLst>
          </a:custGeom>
          <a:solidFill>
            <a:srgbClr val="E2E2E2"/>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4073024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ZoneTexte 223"/>
          <p:cNvSpPr txBox="1"/>
          <p:nvPr/>
        </p:nvSpPr>
        <p:spPr>
          <a:xfrm>
            <a:off x="1043795" y="5822205"/>
            <a:ext cx="5547729" cy="877163"/>
          </a:xfrm>
          <a:prstGeom prst="rect">
            <a:avLst/>
          </a:prstGeom>
          <a:noFill/>
        </p:spPr>
        <p:txBody>
          <a:bodyPr wrap="square" rtlCol="0">
            <a:spAutoFit/>
          </a:bodyPr>
          <a:lstStyle/>
          <a:p>
            <a:pPr algn="r"/>
            <a:r>
              <a:rPr lang="ar-sa" sz="1700">
                <a:latin typeface="Century Gothic"/>
                <a:cs typeface="Century Gothic"/>
              </a:rPr>
              <a:t>الإساءة والاستغلال الجنسي قد تحدث  في كافة القطاعات والنشاطات الانسانية . عندما يكون الافراد.خاصة الاطفال, وحيين خطرالتعرض للاساءة والاستغلال الجنسي ترتفع </a:t>
            </a:r>
            <a:endParaRPr lang="en-GB" sz="1700">
              <a:latin typeface="Century Gothic"/>
              <a:cs typeface="Century Gothic"/>
            </a:endParaRPr>
          </a:p>
        </p:txBody>
      </p:sp>
      <p:grpSp>
        <p:nvGrpSpPr>
          <p:cNvPr id="226" name="Grouper 225"/>
          <p:cNvGrpSpPr/>
          <p:nvPr/>
        </p:nvGrpSpPr>
        <p:grpSpPr>
          <a:xfrm>
            <a:off x="97925" y="7990746"/>
            <a:ext cx="1280480" cy="824012"/>
            <a:chOff x="-420647" y="14320"/>
            <a:chExt cx="9183264" cy="6046721"/>
          </a:xfrm>
          <a:solidFill>
            <a:schemeClr val="tx1"/>
          </a:solidFill>
        </p:grpSpPr>
        <p:sp>
          <p:nvSpPr>
            <p:cNvPr id="227" name="Forme libre 226"/>
            <p:cNvSpPr/>
            <p:nvPr/>
          </p:nvSpPr>
          <p:spPr>
            <a:xfrm>
              <a:off x="3881093" y="667948"/>
              <a:ext cx="4496045" cy="5387237"/>
            </a:xfrm>
            <a:custGeom>
              <a:avLst/>
              <a:gdLst>
                <a:gd name="connsiteX0" fmla="*/ 50827 w 4496045"/>
                <a:gd name="connsiteY0" fmla="*/ 866212 h 5387237"/>
                <a:gd name="connsiteX1" fmla="*/ 629947 w 4496045"/>
                <a:gd name="connsiteY1" fmla="*/ 713812 h 5387237"/>
                <a:gd name="connsiteX2" fmla="*/ 1463067 w 4496045"/>
                <a:gd name="connsiteY2" fmla="*/ 612212 h 5387237"/>
                <a:gd name="connsiteX3" fmla="*/ 2418107 w 4496045"/>
                <a:gd name="connsiteY3" fmla="*/ 419172 h 5387237"/>
                <a:gd name="connsiteX4" fmla="*/ 3586507 w 4496045"/>
                <a:gd name="connsiteY4" fmla="*/ 195652 h 5387237"/>
                <a:gd name="connsiteX5" fmla="*/ 4196107 w 4496045"/>
                <a:gd name="connsiteY5" fmla="*/ 94052 h 5387237"/>
                <a:gd name="connsiteX6" fmla="*/ 4338347 w 4496045"/>
                <a:gd name="connsiteY6" fmla="*/ 43252 h 5387237"/>
                <a:gd name="connsiteX7" fmla="*/ 4399307 w 4496045"/>
                <a:gd name="connsiteY7" fmla="*/ 764612 h 5387237"/>
                <a:gd name="connsiteX8" fmla="*/ 4429787 w 4496045"/>
                <a:gd name="connsiteY8" fmla="*/ 3538292 h 5387237"/>
                <a:gd name="connsiteX9" fmla="*/ 4409467 w 4496045"/>
                <a:gd name="connsiteY9" fmla="*/ 5326452 h 5387237"/>
                <a:gd name="connsiteX10" fmla="*/ 3342667 w 4496045"/>
                <a:gd name="connsiteY10" fmla="*/ 4920052 h 5387237"/>
                <a:gd name="connsiteX11" fmla="*/ 2306347 w 4496045"/>
                <a:gd name="connsiteY11" fmla="*/ 4432372 h 5387237"/>
                <a:gd name="connsiteX12" fmla="*/ 1473227 w 4496045"/>
                <a:gd name="connsiteY12" fmla="*/ 4249492 h 5387237"/>
                <a:gd name="connsiteX13" fmla="*/ 589307 w 4496045"/>
                <a:gd name="connsiteY13" fmla="*/ 3954852 h 5387237"/>
                <a:gd name="connsiteX14" fmla="*/ 152427 w 4496045"/>
                <a:gd name="connsiteY14" fmla="*/ 3843092 h 5387237"/>
                <a:gd name="connsiteX15" fmla="*/ 20347 w 4496045"/>
                <a:gd name="connsiteY15" fmla="*/ 3711012 h 5387237"/>
                <a:gd name="connsiteX16" fmla="*/ 60987 w 4496045"/>
                <a:gd name="connsiteY16" fmla="*/ 2695012 h 5387237"/>
                <a:gd name="connsiteX17" fmla="*/ 30507 w 4496045"/>
                <a:gd name="connsiteY17" fmla="*/ 1770452 h 5387237"/>
                <a:gd name="connsiteX18" fmla="*/ 50827 w 4496045"/>
                <a:gd name="connsiteY18" fmla="*/ 866212 h 5387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496045" h="5387237">
                  <a:moveTo>
                    <a:pt x="50827" y="866212"/>
                  </a:moveTo>
                  <a:cubicBezTo>
                    <a:pt x="150734" y="690105"/>
                    <a:pt x="394574" y="756145"/>
                    <a:pt x="629947" y="713812"/>
                  </a:cubicBezTo>
                  <a:cubicBezTo>
                    <a:pt x="865320" y="671479"/>
                    <a:pt x="1165040" y="661319"/>
                    <a:pt x="1463067" y="612212"/>
                  </a:cubicBezTo>
                  <a:cubicBezTo>
                    <a:pt x="1761094" y="563105"/>
                    <a:pt x="2418107" y="419172"/>
                    <a:pt x="2418107" y="419172"/>
                  </a:cubicBezTo>
                  <a:lnTo>
                    <a:pt x="3586507" y="195652"/>
                  </a:lnTo>
                  <a:cubicBezTo>
                    <a:pt x="3882840" y="141465"/>
                    <a:pt x="4070800" y="119452"/>
                    <a:pt x="4196107" y="94052"/>
                  </a:cubicBezTo>
                  <a:cubicBezTo>
                    <a:pt x="4321414" y="68652"/>
                    <a:pt x="4304480" y="-68508"/>
                    <a:pt x="4338347" y="43252"/>
                  </a:cubicBezTo>
                  <a:cubicBezTo>
                    <a:pt x="4372214" y="155012"/>
                    <a:pt x="4384067" y="182105"/>
                    <a:pt x="4399307" y="764612"/>
                  </a:cubicBezTo>
                  <a:cubicBezTo>
                    <a:pt x="4414547" y="1347119"/>
                    <a:pt x="4428094" y="2777985"/>
                    <a:pt x="4429787" y="3538292"/>
                  </a:cubicBezTo>
                  <a:cubicBezTo>
                    <a:pt x="4431480" y="4298599"/>
                    <a:pt x="4590654" y="5096159"/>
                    <a:pt x="4409467" y="5326452"/>
                  </a:cubicBezTo>
                  <a:cubicBezTo>
                    <a:pt x="4228280" y="5556745"/>
                    <a:pt x="3693187" y="5069065"/>
                    <a:pt x="3342667" y="4920052"/>
                  </a:cubicBezTo>
                  <a:cubicBezTo>
                    <a:pt x="2992147" y="4771039"/>
                    <a:pt x="2617920" y="4544132"/>
                    <a:pt x="2306347" y="4432372"/>
                  </a:cubicBezTo>
                  <a:cubicBezTo>
                    <a:pt x="1994774" y="4320612"/>
                    <a:pt x="1759400" y="4329079"/>
                    <a:pt x="1473227" y="4249492"/>
                  </a:cubicBezTo>
                  <a:cubicBezTo>
                    <a:pt x="1187054" y="4169905"/>
                    <a:pt x="809440" y="4022585"/>
                    <a:pt x="589307" y="3954852"/>
                  </a:cubicBezTo>
                  <a:cubicBezTo>
                    <a:pt x="369174" y="3887119"/>
                    <a:pt x="247254" y="3883732"/>
                    <a:pt x="152427" y="3843092"/>
                  </a:cubicBezTo>
                  <a:cubicBezTo>
                    <a:pt x="57600" y="3802452"/>
                    <a:pt x="35587" y="3902359"/>
                    <a:pt x="20347" y="3711012"/>
                  </a:cubicBezTo>
                  <a:cubicBezTo>
                    <a:pt x="5107" y="3519665"/>
                    <a:pt x="59294" y="3018439"/>
                    <a:pt x="60987" y="2695012"/>
                  </a:cubicBezTo>
                  <a:cubicBezTo>
                    <a:pt x="62680" y="2371585"/>
                    <a:pt x="32200" y="2076945"/>
                    <a:pt x="30507" y="1770452"/>
                  </a:cubicBezTo>
                  <a:cubicBezTo>
                    <a:pt x="28814" y="1463959"/>
                    <a:pt x="-49080" y="1042319"/>
                    <a:pt x="50827" y="866212"/>
                  </a:cubicBezTo>
                  <a:close/>
                </a:path>
              </a:pathLst>
            </a:custGeom>
            <a:grp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8" name="Forme libre 227"/>
            <p:cNvSpPr/>
            <p:nvPr/>
          </p:nvSpPr>
          <p:spPr>
            <a:xfrm>
              <a:off x="4137719" y="14320"/>
              <a:ext cx="4624898" cy="1357667"/>
            </a:xfrm>
            <a:custGeom>
              <a:avLst/>
              <a:gdLst>
                <a:gd name="connsiteX0" fmla="*/ 4569401 w 4624898"/>
                <a:gd name="connsiteY0" fmla="*/ 6000 h 1357667"/>
                <a:gd name="connsiteX1" fmla="*/ 4498281 w 4624898"/>
                <a:gd name="connsiteY1" fmla="*/ 178720 h 1357667"/>
                <a:gd name="connsiteX2" fmla="*/ 4213801 w 4624898"/>
                <a:gd name="connsiteY2" fmla="*/ 554640 h 1357667"/>
                <a:gd name="connsiteX3" fmla="*/ 2791401 w 4624898"/>
                <a:gd name="connsiteY3" fmla="*/ 879760 h 1357667"/>
                <a:gd name="connsiteX4" fmla="*/ 241241 w 4624898"/>
                <a:gd name="connsiteY4" fmla="*/ 1326800 h 1357667"/>
                <a:gd name="connsiteX5" fmla="*/ 271721 w 4624898"/>
                <a:gd name="connsiteY5" fmla="*/ 1245520 h 1357667"/>
                <a:gd name="connsiteX6" fmla="*/ 1704281 w 4624898"/>
                <a:gd name="connsiteY6" fmla="*/ 656240 h 1357667"/>
                <a:gd name="connsiteX7" fmla="*/ 2913321 w 4624898"/>
                <a:gd name="connsiteY7" fmla="*/ 209200 h 1357667"/>
                <a:gd name="connsiteX8" fmla="*/ 3329881 w 4624898"/>
                <a:gd name="connsiteY8" fmla="*/ 36480 h 1357667"/>
                <a:gd name="connsiteX9" fmla="*/ 4305241 w 4624898"/>
                <a:gd name="connsiteY9" fmla="*/ 26320 h 1357667"/>
                <a:gd name="connsiteX10" fmla="*/ 4610041 w 4624898"/>
                <a:gd name="connsiteY10" fmla="*/ 36480 h 1357667"/>
                <a:gd name="connsiteX11" fmla="*/ 4569401 w 4624898"/>
                <a:gd name="connsiteY11" fmla="*/ 6000 h 1357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24898" h="1357667">
                  <a:moveTo>
                    <a:pt x="4569401" y="6000"/>
                  </a:moveTo>
                  <a:cubicBezTo>
                    <a:pt x="4550774" y="29707"/>
                    <a:pt x="4557548" y="87280"/>
                    <a:pt x="4498281" y="178720"/>
                  </a:cubicBezTo>
                  <a:cubicBezTo>
                    <a:pt x="4439014" y="270160"/>
                    <a:pt x="4498281" y="437800"/>
                    <a:pt x="4213801" y="554640"/>
                  </a:cubicBezTo>
                  <a:cubicBezTo>
                    <a:pt x="3929321" y="671480"/>
                    <a:pt x="3453494" y="751067"/>
                    <a:pt x="2791401" y="879760"/>
                  </a:cubicBezTo>
                  <a:cubicBezTo>
                    <a:pt x="2129308" y="1008453"/>
                    <a:pt x="661188" y="1265840"/>
                    <a:pt x="241241" y="1326800"/>
                  </a:cubicBezTo>
                  <a:cubicBezTo>
                    <a:pt x="-178706" y="1387760"/>
                    <a:pt x="27881" y="1357280"/>
                    <a:pt x="271721" y="1245520"/>
                  </a:cubicBezTo>
                  <a:cubicBezTo>
                    <a:pt x="515561" y="1133760"/>
                    <a:pt x="1264014" y="828960"/>
                    <a:pt x="1704281" y="656240"/>
                  </a:cubicBezTo>
                  <a:cubicBezTo>
                    <a:pt x="2144548" y="483520"/>
                    <a:pt x="2642388" y="312493"/>
                    <a:pt x="2913321" y="209200"/>
                  </a:cubicBezTo>
                  <a:cubicBezTo>
                    <a:pt x="3184254" y="105907"/>
                    <a:pt x="3097894" y="66960"/>
                    <a:pt x="3329881" y="36480"/>
                  </a:cubicBezTo>
                  <a:cubicBezTo>
                    <a:pt x="3561868" y="6000"/>
                    <a:pt x="4091881" y="26320"/>
                    <a:pt x="4305241" y="26320"/>
                  </a:cubicBezTo>
                  <a:cubicBezTo>
                    <a:pt x="4518601" y="26320"/>
                    <a:pt x="4566014" y="36480"/>
                    <a:pt x="4610041" y="36480"/>
                  </a:cubicBezTo>
                  <a:cubicBezTo>
                    <a:pt x="4654068" y="36480"/>
                    <a:pt x="4588028" y="-17707"/>
                    <a:pt x="4569401" y="6000"/>
                  </a:cubicBezTo>
                  <a:close/>
                </a:path>
              </a:pathLst>
            </a:custGeom>
            <a:grp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9" name="Forme libre 228"/>
            <p:cNvSpPr/>
            <p:nvPr/>
          </p:nvSpPr>
          <p:spPr>
            <a:xfrm>
              <a:off x="6429397" y="971930"/>
              <a:ext cx="1755511" cy="5089111"/>
            </a:xfrm>
            <a:custGeom>
              <a:avLst/>
              <a:gdLst>
                <a:gd name="connsiteX0" fmla="*/ 1749403 w 1755511"/>
                <a:gd name="connsiteY0" fmla="*/ 54230 h 5089111"/>
                <a:gd name="connsiteX1" fmla="*/ 1475083 w 1755511"/>
                <a:gd name="connsiteY1" fmla="*/ 84710 h 5089111"/>
                <a:gd name="connsiteX2" fmla="*/ 763883 w 1755511"/>
                <a:gd name="connsiteY2" fmla="*/ 247270 h 5089111"/>
                <a:gd name="connsiteX3" fmla="*/ 357483 w 1755511"/>
                <a:gd name="connsiteY3" fmla="*/ 247270 h 5089111"/>
                <a:gd name="connsiteX4" fmla="*/ 123803 w 1755511"/>
                <a:gd name="connsiteY4" fmla="*/ 684150 h 5089111"/>
                <a:gd name="connsiteX5" fmla="*/ 62843 w 1755511"/>
                <a:gd name="connsiteY5" fmla="*/ 2025270 h 5089111"/>
                <a:gd name="connsiteX6" fmla="*/ 52683 w 1755511"/>
                <a:gd name="connsiteY6" fmla="*/ 4209670 h 5089111"/>
                <a:gd name="connsiteX7" fmla="*/ 774043 w 1755511"/>
                <a:gd name="connsiteY7" fmla="*/ 4544950 h 5089111"/>
                <a:gd name="connsiteX8" fmla="*/ 1647803 w 1755511"/>
                <a:gd name="connsiteY8" fmla="*/ 5073270 h 5089111"/>
                <a:gd name="connsiteX9" fmla="*/ 1688443 w 1755511"/>
                <a:gd name="connsiteY9" fmla="*/ 3884550 h 5089111"/>
                <a:gd name="connsiteX10" fmla="*/ 1688443 w 1755511"/>
                <a:gd name="connsiteY10" fmla="*/ 2015110 h 5089111"/>
                <a:gd name="connsiteX11" fmla="*/ 1668123 w 1755511"/>
                <a:gd name="connsiteY11" fmla="*/ 826390 h 5089111"/>
                <a:gd name="connsiteX12" fmla="*/ 1749403 w 1755511"/>
                <a:gd name="connsiteY12" fmla="*/ 54230 h 5089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5511" h="5089111">
                  <a:moveTo>
                    <a:pt x="1749403" y="54230"/>
                  </a:moveTo>
                  <a:cubicBezTo>
                    <a:pt x="1717230" y="-69383"/>
                    <a:pt x="1639336" y="52537"/>
                    <a:pt x="1475083" y="84710"/>
                  </a:cubicBezTo>
                  <a:cubicBezTo>
                    <a:pt x="1310830" y="116883"/>
                    <a:pt x="950150" y="220177"/>
                    <a:pt x="763883" y="247270"/>
                  </a:cubicBezTo>
                  <a:cubicBezTo>
                    <a:pt x="577616" y="274363"/>
                    <a:pt x="464163" y="174457"/>
                    <a:pt x="357483" y="247270"/>
                  </a:cubicBezTo>
                  <a:cubicBezTo>
                    <a:pt x="250803" y="320083"/>
                    <a:pt x="172910" y="387817"/>
                    <a:pt x="123803" y="684150"/>
                  </a:cubicBezTo>
                  <a:cubicBezTo>
                    <a:pt x="74696" y="980483"/>
                    <a:pt x="74696" y="1437683"/>
                    <a:pt x="62843" y="2025270"/>
                  </a:cubicBezTo>
                  <a:cubicBezTo>
                    <a:pt x="50990" y="2612857"/>
                    <a:pt x="-65850" y="3789723"/>
                    <a:pt x="52683" y="4209670"/>
                  </a:cubicBezTo>
                  <a:cubicBezTo>
                    <a:pt x="171216" y="4629617"/>
                    <a:pt x="508190" y="4401017"/>
                    <a:pt x="774043" y="4544950"/>
                  </a:cubicBezTo>
                  <a:cubicBezTo>
                    <a:pt x="1039896" y="4688883"/>
                    <a:pt x="1495403" y="5183337"/>
                    <a:pt x="1647803" y="5073270"/>
                  </a:cubicBezTo>
                  <a:cubicBezTo>
                    <a:pt x="1800203" y="4963203"/>
                    <a:pt x="1681670" y="4394243"/>
                    <a:pt x="1688443" y="3884550"/>
                  </a:cubicBezTo>
                  <a:cubicBezTo>
                    <a:pt x="1695216" y="3374857"/>
                    <a:pt x="1691830" y="2524803"/>
                    <a:pt x="1688443" y="2015110"/>
                  </a:cubicBezTo>
                  <a:cubicBezTo>
                    <a:pt x="1685056" y="1505417"/>
                    <a:pt x="1659656" y="1149816"/>
                    <a:pt x="1668123" y="826390"/>
                  </a:cubicBezTo>
                  <a:cubicBezTo>
                    <a:pt x="1676590" y="502964"/>
                    <a:pt x="1781576" y="177843"/>
                    <a:pt x="1749403" y="54230"/>
                  </a:cubicBezTo>
                  <a:close/>
                </a:path>
              </a:pathLst>
            </a:cu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30" name="Forme libre 229"/>
            <p:cNvSpPr/>
            <p:nvPr/>
          </p:nvSpPr>
          <p:spPr>
            <a:xfrm>
              <a:off x="3902946" y="1844562"/>
              <a:ext cx="1494650" cy="2987628"/>
            </a:xfrm>
            <a:custGeom>
              <a:avLst/>
              <a:gdLst>
                <a:gd name="connsiteX0" fmla="*/ 18814 w 1494650"/>
                <a:gd name="connsiteY0" fmla="*/ 55358 h 2987628"/>
                <a:gd name="connsiteX1" fmla="*/ 59454 w 1494650"/>
                <a:gd name="connsiteY1" fmla="*/ 766558 h 2987628"/>
                <a:gd name="connsiteX2" fmla="*/ 79774 w 1494650"/>
                <a:gd name="connsiteY2" fmla="*/ 1894318 h 2987628"/>
                <a:gd name="connsiteX3" fmla="*/ 79774 w 1494650"/>
                <a:gd name="connsiteY3" fmla="*/ 2503918 h 2987628"/>
                <a:gd name="connsiteX4" fmla="*/ 455694 w 1494650"/>
                <a:gd name="connsiteY4" fmla="*/ 2696958 h 2987628"/>
                <a:gd name="connsiteX5" fmla="*/ 1105934 w 1494650"/>
                <a:gd name="connsiteY5" fmla="*/ 2879838 h 2987628"/>
                <a:gd name="connsiteX6" fmla="*/ 1481854 w 1494650"/>
                <a:gd name="connsiteY6" fmla="*/ 2971278 h 2987628"/>
                <a:gd name="connsiteX7" fmla="*/ 1390414 w 1494650"/>
                <a:gd name="connsiteY7" fmla="*/ 2544558 h 2987628"/>
                <a:gd name="connsiteX8" fmla="*/ 1227854 w 1494650"/>
                <a:gd name="connsiteY8" fmla="*/ 2209278 h 2987628"/>
                <a:gd name="connsiteX9" fmla="*/ 1258334 w 1494650"/>
                <a:gd name="connsiteY9" fmla="*/ 1640318 h 2987628"/>
                <a:gd name="connsiteX10" fmla="*/ 1126254 w 1494650"/>
                <a:gd name="connsiteY10" fmla="*/ 1172958 h 2987628"/>
                <a:gd name="connsiteX11" fmla="*/ 831614 w 1494650"/>
                <a:gd name="connsiteY11" fmla="*/ 929118 h 2987628"/>
                <a:gd name="connsiteX12" fmla="*/ 567454 w 1494650"/>
                <a:gd name="connsiteY12" fmla="*/ 502398 h 2987628"/>
                <a:gd name="connsiteX13" fmla="*/ 272814 w 1494650"/>
                <a:gd name="connsiteY13" fmla="*/ 339838 h 2987628"/>
                <a:gd name="connsiteX14" fmla="*/ 18814 w 1494650"/>
                <a:gd name="connsiteY14" fmla="*/ 4558 h 2987628"/>
                <a:gd name="connsiteX15" fmla="*/ 18814 w 1494650"/>
                <a:gd name="connsiteY15" fmla="*/ 136638 h 2987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94650" h="2987628">
                  <a:moveTo>
                    <a:pt x="18814" y="55358"/>
                  </a:moveTo>
                  <a:cubicBezTo>
                    <a:pt x="34054" y="257711"/>
                    <a:pt x="49294" y="460065"/>
                    <a:pt x="59454" y="766558"/>
                  </a:cubicBezTo>
                  <a:cubicBezTo>
                    <a:pt x="69614" y="1073051"/>
                    <a:pt x="76387" y="1604758"/>
                    <a:pt x="79774" y="1894318"/>
                  </a:cubicBezTo>
                  <a:cubicBezTo>
                    <a:pt x="83161" y="2183878"/>
                    <a:pt x="17121" y="2370145"/>
                    <a:pt x="79774" y="2503918"/>
                  </a:cubicBezTo>
                  <a:cubicBezTo>
                    <a:pt x="142427" y="2637691"/>
                    <a:pt x="284667" y="2634305"/>
                    <a:pt x="455694" y="2696958"/>
                  </a:cubicBezTo>
                  <a:cubicBezTo>
                    <a:pt x="626721" y="2759611"/>
                    <a:pt x="934907" y="2834118"/>
                    <a:pt x="1105934" y="2879838"/>
                  </a:cubicBezTo>
                  <a:cubicBezTo>
                    <a:pt x="1276961" y="2925558"/>
                    <a:pt x="1434441" y="3027158"/>
                    <a:pt x="1481854" y="2971278"/>
                  </a:cubicBezTo>
                  <a:cubicBezTo>
                    <a:pt x="1529267" y="2915398"/>
                    <a:pt x="1432747" y="2671558"/>
                    <a:pt x="1390414" y="2544558"/>
                  </a:cubicBezTo>
                  <a:cubicBezTo>
                    <a:pt x="1348081" y="2417558"/>
                    <a:pt x="1249867" y="2359985"/>
                    <a:pt x="1227854" y="2209278"/>
                  </a:cubicBezTo>
                  <a:cubicBezTo>
                    <a:pt x="1205841" y="2058571"/>
                    <a:pt x="1275267" y="1813038"/>
                    <a:pt x="1258334" y="1640318"/>
                  </a:cubicBezTo>
                  <a:cubicBezTo>
                    <a:pt x="1241401" y="1467598"/>
                    <a:pt x="1197374" y="1291491"/>
                    <a:pt x="1126254" y="1172958"/>
                  </a:cubicBezTo>
                  <a:cubicBezTo>
                    <a:pt x="1055134" y="1054425"/>
                    <a:pt x="924747" y="1040878"/>
                    <a:pt x="831614" y="929118"/>
                  </a:cubicBezTo>
                  <a:cubicBezTo>
                    <a:pt x="738481" y="817358"/>
                    <a:pt x="660587" y="600611"/>
                    <a:pt x="567454" y="502398"/>
                  </a:cubicBezTo>
                  <a:cubicBezTo>
                    <a:pt x="474321" y="404185"/>
                    <a:pt x="364254" y="422811"/>
                    <a:pt x="272814" y="339838"/>
                  </a:cubicBezTo>
                  <a:cubicBezTo>
                    <a:pt x="181374" y="256865"/>
                    <a:pt x="61147" y="38425"/>
                    <a:pt x="18814" y="4558"/>
                  </a:cubicBezTo>
                  <a:cubicBezTo>
                    <a:pt x="-23519" y="-29309"/>
                    <a:pt x="18814" y="136638"/>
                    <a:pt x="18814" y="136638"/>
                  </a:cubicBezTo>
                </a:path>
              </a:pathLst>
            </a:custGeom>
            <a:solidFill>
              <a:schemeClr val="bg1"/>
            </a:solidFill>
            <a:ln>
              <a:solidFill>
                <a:srgbClr val="FFFFFF"/>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1" name="Forme libre 230"/>
            <p:cNvSpPr/>
            <p:nvPr/>
          </p:nvSpPr>
          <p:spPr>
            <a:xfrm>
              <a:off x="-243924" y="749706"/>
              <a:ext cx="5325727" cy="3536141"/>
            </a:xfrm>
            <a:custGeom>
              <a:avLst/>
              <a:gdLst>
                <a:gd name="connsiteX0" fmla="*/ 5323924 w 5325727"/>
                <a:gd name="connsiteY0" fmla="*/ 144374 h 3536141"/>
                <a:gd name="connsiteX1" fmla="*/ 4958164 w 5325727"/>
                <a:gd name="connsiteY1" fmla="*/ 276454 h 3536141"/>
                <a:gd name="connsiteX2" fmla="*/ 4470484 w 5325727"/>
                <a:gd name="connsiteY2" fmla="*/ 550774 h 3536141"/>
                <a:gd name="connsiteX3" fmla="*/ 4216484 w 5325727"/>
                <a:gd name="connsiteY3" fmla="*/ 682854 h 3536141"/>
                <a:gd name="connsiteX4" fmla="*/ 4053924 w 5325727"/>
                <a:gd name="connsiteY4" fmla="*/ 703174 h 3536141"/>
                <a:gd name="connsiteX5" fmla="*/ 4053924 w 5325727"/>
                <a:gd name="connsiteY5" fmla="*/ 1637894 h 3536141"/>
                <a:gd name="connsiteX6" fmla="*/ 4003124 w 5325727"/>
                <a:gd name="connsiteY6" fmla="*/ 3293974 h 3536141"/>
                <a:gd name="connsiteX7" fmla="*/ 3586564 w 5325727"/>
                <a:gd name="connsiteY7" fmla="*/ 3466694 h 3536141"/>
                <a:gd name="connsiteX8" fmla="*/ 3637364 w 5325727"/>
                <a:gd name="connsiteY8" fmla="*/ 2704694 h 3536141"/>
                <a:gd name="connsiteX9" fmla="*/ 3667844 w 5325727"/>
                <a:gd name="connsiteY9" fmla="*/ 1861414 h 3536141"/>
                <a:gd name="connsiteX10" fmla="*/ 3667844 w 5325727"/>
                <a:gd name="connsiteY10" fmla="*/ 1018134 h 3536141"/>
                <a:gd name="connsiteX11" fmla="*/ 3667844 w 5325727"/>
                <a:gd name="connsiteY11" fmla="*/ 713334 h 3536141"/>
                <a:gd name="connsiteX12" fmla="*/ 3921844 w 5325727"/>
                <a:gd name="connsiteY12" fmla="*/ 499974 h 3536141"/>
                <a:gd name="connsiteX13" fmla="*/ 4500964 w 5325727"/>
                <a:gd name="connsiteY13" fmla="*/ 286614 h 3536141"/>
                <a:gd name="connsiteX14" fmla="*/ 4754964 w 5325727"/>
                <a:gd name="connsiteY14" fmla="*/ 93574 h 3536141"/>
                <a:gd name="connsiteX15" fmla="*/ 4429844 w 5325727"/>
                <a:gd name="connsiteY15" fmla="*/ 245974 h 3536141"/>
                <a:gd name="connsiteX16" fmla="*/ 3738964 w 5325727"/>
                <a:gd name="connsiteY16" fmla="*/ 571094 h 3536141"/>
                <a:gd name="connsiteX17" fmla="*/ 3007444 w 5325727"/>
                <a:gd name="connsiteY17" fmla="*/ 693014 h 3536141"/>
                <a:gd name="connsiteX18" fmla="*/ 1788244 w 5325727"/>
                <a:gd name="connsiteY18" fmla="*/ 845414 h 3536141"/>
                <a:gd name="connsiteX19" fmla="*/ 508084 w 5325727"/>
                <a:gd name="connsiteY19" fmla="*/ 906374 h 3536141"/>
                <a:gd name="connsiteX20" fmla="*/ 84 w 5325727"/>
                <a:gd name="connsiteY20" fmla="*/ 916534 h 3536141"/>
                <a:gd name="connsiteX21" fmla="*/ 477604 w 5325727"/>
                <a:gd name="connsiteY21" fmla="*/ 733654 h 3536141"/>
                <a:gd name="connsiteX22" fmla="*/ 1544404 w 5325727"/>
                <a:gd name="connsiteY22" fmla="*/ 388214 h 3536141"/>
                <a:gd name="connsiteX23" fmla="*/ 2468964 w 5325727"/>
                <a:gd name="connsiteY23" fmla="*/ 185014 h 3536141"/>
                <a:gd name="connsiteX24" fmla="*/ 3484964 w 5325727"/>
                <a:gd name="connsiteY24" fmla="*/ 73254 h 3536141"/>
                <a:gd name="connsiteX25" fmla="*/ 4805764 w 5325727"/>
                <a:gd name="connsiteY25" fmla="*/ 2134 h 3536141"/>
                <a:gd name="connsiteX26" fmla="*/ 5323924 w 5325727"/>
                <a:gd name="connsiteY26" fmla="*/ 144374 h 3536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325727" h="3536141">
                  <a:moveTo>
                    <a:pt x="5323924" y="144374"/>
                  </a:moveTo>
                  <a:cubicBezTo>
                    <a:pt x="5349324" y="190094"/>
                    <a:pt x="5100404" y="208721"/>
                    <a:pt x="4958164" y="276454"/>
                  </a:cubicBezTo>
                  <a:cubicBezTo>
                    <a:pt x="4815924" y="344187"/>
                    <a:pt x="4594097" y="483041"/>
                    <a:pt x="4470484" y="550774"/>
                  </a:cubicBezTo>
                  <a:cubicBezTo>
                    <a:pt x="4346871" y="618507"/>
                    <a:pt x="4285911" y="657454"/>
                    <a:pt x="4216484" y="682854"/>
                  </a:cubicBezTo>
                  <a:cubicBezTo>
                    <a:pt x="4147057" y="708254"/>
                    <a:pt x="4081017" y="544001"/>
                    <a:pt x="4053924" y="703174"/>
                  </a:cubicBezTo>
                  <a:cubicBezTo>
                    <a:pt x="4026831" y="862347"/>
                    <a:pt x="4062391" y="1206094"/>
                    <a:pt x="4053924" y="1637894"/>
                  </a:cubicBezTo>
                  <a:cubicBezTo>
                    <a:pt x="4045457" y="2069694"/>
                    <a:pt x="4081017" y="2989174"/>
                    <a:pt x="4003124" y="3293974"/>
                  </a:cubicBezTo>
                  <a:cubicBezTo>
                    <a:pt x="3925231" y="3598774"/>
                    <a:pt x="3647524" y="3564907"/>
                    <a:pt x="3586564" y="3466694"/>
                  </a:cubicBezTo>
                  <a:cubicBezTo>
                    <a:pt x="3525604" y="3368481"/>
                    <a:pt x="3623817" y="2972241"/>
                    <a:pt x="3637364" y="2704694"/>
                  </a:cubicBezTo>
                  <a:cubicBezTo>
                    <a:pt x="3650911" y="2437147"/>
                    <a:pt x="3662764" y="2142507"/>
                    <a:pt x="3667844" y="1861414"/>
                  </a:cubicBezTo>
                  <a:cubicBezTo>
                    <a:pt x="3672924" y="1580321"/>
                    <a:pt x="3667844" y="1018134"/>
                    <a:pt x="3667844" y="1018134"/>
                  </a:cubicBezTo>
                  <a:cubicBezTo>
                    <a:pt x="3667844" y="826787"/>
                    <a:pt x="3625511" y="799694"/>
                    <a:pt x="3667844" y="713334"/>
                  </a:cubicBezTo>
                  <a:cubicBezTo>
                    <a:pt x="3710177" y="626974"/>
                    <a:pt x="3782991" y="571094"/>
                    <a:pt x="3921844" y="499974"/>
                  </a:cubicBezTo>
                  <a:cubicBezTo>
                    <a:pt x="4060697" y="428854"/>
                    <a:pt x="4362111" y="354347"/>
                    <a:pt x="4500964" y="286614"/>
                  </a:cubicBezTo>
                  <a:cubicBezTo>
                    <a:pt x="4639817" y="218881"/>
                    <a:pt x="4766817" y="100347"/>
                    <a:pt x="4754964" y="93574"/>
                  </a:cubicBezTo>
                  <a:cubicBezTo>
                    <a:pt x="4743111" y="86801"/>
                    <a:pt x="4429844" y="245974"/>
                    <a:pt x="4429844" y="245974"/>
                  </a:cubicBezTo>
                  <a:cubicBezTo>
                    <a:pt x="4260511" y="325561"/>
                    <a:pt x="3976031" y="496587"/>
                    <a:pt x="3738964" y="571094"/>
                  </a:cubicBezTo>
                  <a:cubicBezTo>
                    <a:pt x="3501897" y="645601"/>
                    <a:pt x="3332564" y="647294"/>
                    <a:pt x="3007444" y="693014"/>
                  </a:cubicBezTo>
                  <a:cubicBezTo>
                    <a:pt x="2682324" y="738734"/>
                    <a:pt x="2204804" y="809854"/>
                    <a:pt x="1788244" y="845414"/>
                  </a:cubicBezTo>
                  <a:cubicBezTo>
                    <a:pt x="1371684" y="880974"/>
                    <a:pt x="806111" y="894521"/>
                    <a:pt x="508084" y="906374"/>
                  </a:cubicBezTo>
                  <a:cubicBezTo>
                    <a:pt x="210057" y="918227"/>
                    <a:pt x="5164" y="945321"/>
                    <a:pt x="84" y="916534"/>
                  </a:cubicBezTo>
                  <a:cubicBezTo>
                    <a:pt x="-4996" y="887747"/>
                    <a:pt x="220217" y="821707"/>
                    <a:pt x="477604" y="733654"/>
                  </a:cubicBezTo>
                  <a:cubicBezTo>
                    <a:pt x="734991" y="645601"/>
                    <a:pt x="1212511" y="479654"/>
                    <a:pt x="1544404" y="388214"/>
                  </a:cubicBezTo>
                  <a:cubicBezTo>
                    <a:pt x="1876297" y="296774"/>
                    <a:pt x="2145537" y="237507"/>
                    <a:pt x="2468964" y="185014"/>
                  </a:cubicBezTo>
                  <a:cubicBezTo>
                    <a:pt x="2792391" y="132521"/>
                    <a:pt x="3095497" y="103734"/>
                    <a:pt x="3484964" y="73254"/>
                  </a:cubicBezTo>
                  <a:cubicBezTo>
                    <a:pt x="3874431" y="42774"/>
                    <a:pt x="4502657" y="-11413"/>
                    <a:pt x="4805764" y="2134"/>
                  </a:cubicBezTo>
                  <a:cubicBezTo>
                    <a:pt x="5108871" y="15681"/>
                    <a:pt x="5298524" y="98654"/>
                    <a:pt x="5323924" y="144374"/>
                  </a:cubicBezTo>
                  <a:close/>
                </a:path>
              </a:pathLst>
            </a:cu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32" name="Forme libre 231"/>
            <p:cNvSpPr/>
            <p:nvPr/>
          </p:nvSpPr>
          <p:spPr>
            <a:xfrm>
              <a:off x="-420647" y="1480517"/>
              <a:ext cx="3783282" cy="2746990"/>
            </a:xfrm>
            <a:custGeom>
              <a:avLst/>
              <a:gdLst>
                <a:gd name="connsiteX0" fmla="*/ 3539767 w 3783282"/>
                <a:gd name="connsiteY0" fmla="*/ 2843 h 2746990"/>
                <a:gd name="connsiteX1" fmla="*/ 3763287 w 3783282"/>
                <a:gd name="connsiteY1" fmla="*/ 145083 h 2746990"/>
                <a:gd name="connsiteX2" fmla="*/ 3763287 w 3783282"/>
                <a:gd name="connsiteY2" fmla="*/ 1120443 h 2746990"/>
                <a:gd name="connsiteX3" fmla="*/ 3682007 w 3783282"/>
                <a:gd name="connsiteY3" fmla="*/ 2573323 h 2746990"/>
                <a:gd name="connsiteX4" fmla="*/ 3661687 w 3783282"/>
                <a:gd name="connsiteY4" fmla="*/ 2725723 h 2746990"/>
                <a:gd name="connsiteX5" fmla="*/ 2828567 w 3783282"/>
                <a:gd name="connsiteY5" fmla="*/ 2624123 h 2746990"/>
                <a:gd name="connsiteX6" fmla="*/ 745767 w 3783282"/>
                <a:gd name="connsiteY6" fmla="*/ 2197403 h 2746990"/>
                <a:gd name="connsiteX7" fmla="*/ 105687 w 3783282"/>
                <a:gd name="connsiteY7" fmla="*/ 2055163 h 2746990"/>
                <a:gd name="connsiteX8" fmla="*/ 75207 w 3783282"/>
                <a:gd name="connsiteY8" fmla="*/ 1476043 h 2746990"/>
                <a:gd name="connsiteX9" fmla="*/ 115847 w 3783282"/>
                <a:gd name="connsiteY9" fmla="*/ 297483 h 2746990"/>
                <a:gd name="connsiteX10" fmla="*/ 1487447 w 3783282"/>
                <a:gd name="connsiteY10" fmla="*/ 226363 h 2746990"/>
                <a:gd name="connsiteX11" fmla="*/ 3123207 w 3783282"/>
                <a:gd name="connsiteY11" fmla="*/ 63803 h 2746990"/>
                <a:gd name="connsiteX12" fmla="*/ 3539767 w 3783282"/>
                <a:gd name="connsiteY12" fmla="*/ 2843 h 2746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83282" h="2746990">
                  <a:moveTo>
                    <a:pt x="3539767" y="2843"/>
                  </a:moveTo>
                  <a:cubicBezTo>
                    <a:pt x="3646447" y="16390"/>
                    <a:pt x="3726034" y="-41184"/>
                    <a:pt x="3763287" y="145083"/>
                  </a:cubicBezTo>
                  <a:cubicBezTo>
                    <a:pt x="3800540" y="331350"/>
                    <a:pt x="3776834" y="715736"/>
                    <a:pt x="3763287" y="1120443"/>
                  </a:cubicBezTo>
                  <a:cubicBezTo>
                    <a:pt x="3749740" y="1525150"/>
                    <a:pt x="3698940" y="2305776"/>
                    <a:pt x="3682007" y="2573323"/>
                  </a:cubicBezTo>
                  <a:cubicBezTo>
                    <a:pt x="3665074" y="2840870"/>
                    <a:pt x="3803927" y="2717256"/>
                    <a:pt x="3661687" y="2725723"/>
                  </a:cubicBezTo>
                  <a:cubicBezTo>
                    <a:pt x="3519447" y="2734190"/>
                    <a:pt x="3314554" y="2712176"/>
                    <a:pt x="2828567" y="2624123"/>
                  </a:cubicBezTo>
                  <a:cubicBezTo>
                    <a:pt x="2342580" y="2536070"/>
                    <a:pt x="1199580" y="2292230"/>
                    <a:pt x="745767" y="2197403"/>
                  </a:cubicBezTo>
                  <a:cubicBezTo>
                    <a:pt x="291954" y="2102576"/>
                    <a:pt x="217447" y="2175390"/>
                    <a:pt x="105687" y="2055163"/>
                  </a:cubicBezTo>
                  <a:cubicBezTo>
                    <a:pt x="-6073" y="1934936"/>
                    <a:pt x="73514" y="1768990"/>
                    <a:pt x="75207" y="1476043"/>
                  </a:cubicBezTo>
                  <a:cubicBezTo>
                    <a:pt x="76900" y="1183096"/>
                    <a:pt x="-119526" y="505763"/>
                    <a:pt x="115847" y="297483"/>
                  </a:cubicBezTo>
                  <a:cubicBezTo>
                    <a:pt x="351220" y="89203"/>
                    <a:pt x="986220" y="265310"/>
                    <a:pt x="1487447" y="226363"/>
                  </a:cubicBezTo>
                  <a:cubicBezTo>
                    <a:pt x="1988674" y="187416"/>
                    <a:pt x="2779460" y="101056"/>
                    <a:pt x="3123207" y="63803"/>
                  </a:cubicBezTo>
                  <a:cubicBezTo>
                    <a:pt x="3466954" y="26550"/>
                    <a:pt x="3433087" y="-10704"/>
                    <a:pt x="3539767" y="2843"/>
                  </a:cubicBezTo>
                  <a:close/>
                </a:path>
              </a:pathLst>
            </a:custGeom>
            <a:grpFill/>
            <a:ln>
              <a:solidFill>
                <a:srgbClr val="F0F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7" name="ZoneTexte 6"/>
          <p:cNvSpPr txBox="1"/>
          <p:nvPr/>
        </p:nvSpPr>
        <p:spPr>
          <a:xfrm>
            <a:off x="1316327" y="847144"/>
            <a:ext cx="184666" cy="369332"/>
          </a:xfrm>
          <a:prstGeom prst="rect">
            <a:avLst/>
          </a:prstGeom>
          <a:noFill/>
        </p:spPr>
        <p:txBody>
          <a:bodyPr wrap="none" rtlCol="0">
            <a:spAutoFit/>
          </a:bodyPr>
          <a:lstStyle/>
          <a:p>
            <a:endParaRPr lang="en-GB"/>
          </a:p>
        </p:txBody>
      </p:sp>
      <p:sp>
        <p:nvSpPr>
          <p:cNvPr id="208" name="Forme libre 207"/>
          <p:cNvSpPr/>
          <p:nvPr/>
        </p:nvSpPr>
        <p:spPr>
          <a:xfrm>
            <a:off x="2210868" y="2470092"/>
            <a:ext cx="550519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 name="ZoneTexte 26"/>
          <p:cNvSpPr txBox="1"/>
          <p:nvPr/>
        </p:nvSpPr>
        <p:spPr>
          <a:xfrm>
            <a:off x="2251998" y="2590481"/>
            <a:ext cx="4544834" cy="400110"/>
          </a:xfrm>
          <a:prstGeom prst="rect">
            <a:avLst/>
          </a:prstGeom>
          <a:noFill/>
        </p:spPr>
        <p:txBody>
          <a:bodyPr wrap="none" rtlCol="0">
            <a:spAutoFit/>
          </a:bodyPr>
          <a:lstStyle/>
          <a:p>
            <a:pPr algn="r"/>
            <a:r>
              <a:rPr lang="ar-sa" sz="2000" b="1">
                <a:latin typeface="Century Gothic"/>
                <a:cs typeface="Century Gothic"/>
              </a:rPr>
              <a:t>كيف يتم تعرض الضحايا للاساءة/الاعتداء؟</a:t>
            </a:r>
            <a:endParaRPr lang="en-GB" sz="2000" b="1">
              <a:latin typeface="Century Gothic"/>
              <a:cs typeface="Century Gothic"/>
            </a:endParaRPr>
          </a:p>
        </p:txBody>
      </p:sp>
      <p:sp>
        <p:nvSpPr>
          <p:cNvPr id="179" name="Forme libre 178"/>
          <p:cNvSpPr/>
          <p:nvPr/>
        </p:nvSpPr>
        <p:spPr>
          <a:xfrm>
            <a:off x="-990572" y="234556"/>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6" name="ZoneTexte 25"/>
          <p:cNvSpPr txBox="1"/>
          <p:nvPr/>
        </p:nvSpPr>
        <p:spPr>
          <a:xfrm>
            <a:off x="1640026" y="311048"/>
            <a:ext cx="1608133" cy="400110"/>
          </a:xfrm>
          <a:prstGeom prst="rect">
            <a:avLst/>
          </a:prstGeom>
          <a:noFill/>
        </p:spPr>
        <p:txBody>
          <a:bodyPr wrap="none" rtlCol="0">
            <a:spAutoFit/>
          </a:bodyPr>
          <a:lstStyle/>
          <a:p>
            <a:pPr algn="r"/>
            <a:r>
              <a:rPr lang="ar-sa" sz="2000" b="1">
                <a:latin typeface="Century Gothic"/>
                <a:cs typeface="Century Gothic"/>
              </a:rPr>
              <a:t>قترف الجريمة</a:t>
            </a:r>
            <a:endParaRPr lang="en-GB" sz="2000" b="1">
              <a:latin typeface="Century Gothic"/>
              <a:cs typeface="Century Gothic"/>
            </a:endParaRPr>
          </a:p>
        </p:txBody>
      </p:sp>
      <p:grpSp>
        <p:nvGrpSpPr>
          <p:cNvPr id="180" name="Grouper 179"/>
          <p:cNvGrpSpPr/>
          <p:nvPr/>
        </p:nvGrpSpPr>
        <p:grpSpPr>
          <a:xfrm rot="20256402">
            <a:off x="4776321" y="241055"/>
            <a:ext cx="2223703" cy="1923246"/>
            <a:chOff x="5422983" y="179314"/>
            <a:chExt cx="2341060" cy="2154311"/>
          </a:xfrm>
        </p:grpSpPr>
        <p:sp>
          <p:nvSpPr>
            <p:cNvPr id="181" name="Forme libre 180"/>
            <p:cNvSpPr/>
            <p:nvPr/>
          </p:nvSpPr>
          <p:spPr>
            <a:xfrm rot="16609440">
              <a:off x="5587315" y="851377"/>
              <a:ext cx="1240588" cy="1446470"/>
            </a:xfrm>
            <a:custGeom>
              <a:avLst/>
              <a:gdLst>
                <a:gd name="connsiteX0" fmla="*/ 267027 w 1087654"/>
                <a:gd name="connsiteY0" fmla="*/ 5112 h 538774"/>
                <a:gd name="connsiteX1" fmla="*/ 636 w 1087654"/>
                <a:gd name="connsiteY1" fmla="*/ 129015 h 538774"/>
                <a:gd name="connsiteX2" fmla="*/ 198880 w 1087654"/>
                <a:gd name="connsiteY2" fmla="*/ 482137 h 538774"/>
                <a:gd name="connsiteX3" fmla="*/ 397124 w 1087654"/>
                <a:gd name="connsiteY3" fmla="*/ 537893 h 538774"/>
                <a:gd name="connsiteX4" fmla="*/ 1004246 w 1087654"/>
                <a:gd name="connsiteY4" fmla="*/ 482137 h 538774"/>
                <a:gd name="connsiteX5" fmla="*/ 1004246 w 1087654"/>
                <a:gd name="connsiteY5" fmla="*/ 277698 h 538774"/>
                <a:gd name="connsiteX6" fmla="*/ 267027 w 1087654"/>
                <a:gd name="connsiteY6" fmla="*/ 5112 h 53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654" h="538774">
                  <a:moveTo>
                    <a:pt x="267027" y="5112"/>
                  </a:moveTo>
                  <a:cubicBezTo>
                    <a:pt x="99759" y="-19668"/>
                    <a:pt x="11994" y="49511"/>
                    <a:pt x="636" y="129015"/>
                  </a:cubicBezTo>
                  <a:cubicBezTo>
                    <a:pt x="-10722" y="208519"/>
                    <a:pt x="132799" y="413991"/>
                    <a:pt x="198880" y="482137"/>
                  </a:cubicBezTo>
                  <a:cubicBezTo>
                    <a:pt x="264961" y="550283"/>
                    <a:pt x="262896" y="537893"/>
                    <a:pt x="397124" y="537893"/>
                  </a:cubicBezTo>
                  <a:cubicBezTo>
                    <a:pt x="531352" y="537893"/>
                    <a:pt x="903059" y="525503"/>
                    <a:pt x="1004246" y="482137"/>
                  </a:cubicBezTo>
                  <a:cubicBezTo>
                    <a:pt x="1105433" y="438771"/>
                    <a:pt x="1125051" y="360300"/>
                    <a:pt x="1004246" y="277698"/>
                  </a:cubicBezTo>
                  <a:cubicBezTo>
                    <a:pt x="883441" y="195096"/>
                    <a:pt x="434295" y="29892"/>
                    <a:pt x="267027" y="5112"/>
                  </a:cubicBezTo>
                  <a:close/>
                </a:path>
              </a:pathLst>
            </a:cu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182" name="Grouper 181"/>
            <p:cNvGrpSpPr/>
            <p:nvPr/>
          </p:nvGrpSpPr>
          <p:grpSpPr>
            <a:xfrm>
              <a:off x="5422983" y="179314"/>
              <a:ext cx="2341060" cy="2154311"/>
              <a:chOff x="-8642901" y="-246292"/>
              <a:chExt cx="6695746" cy="5930848"/>
            </a:xfrm>
          </p:grpSpPr>
          <p:sp>
            <p:nvSpPr>
              <p:cNvPr id="183" name="Forme libre 182"/>
              <p:cNvSpPr/>
              <p:nvPr/>
            </p:nvSpPr>
            <p:spPr>
              <a:xfrm rot="21159209" flipH="1">
                <a:off x="-2046119" y="2019214"/>
                <a:ext cx="98964" cy="14750"/>
              </a:xfrm>
              <a:custGeom>
                <a:avLst/>
                <a:gdLst>
                  <a:gd name="connsiteX0" fmla="*/ 604 w 91430"/>
                  <a:gd name="connsiteY0" fmla="*/ 0 h 14942"/>
                  <a:gd name="connsiteX1" fmla="*/ 52898 w 91430"/>
                  <a:gd name="connsiteY1" fmla="*/ 14942 h 14942"/>
                  <a:gd name="connsiteX2" fmla="*/ 90251 w 91430"/>
                  <a:gd name="connsiteY2" fmla="*/ 14942 h 14942"/>
                  <a:gd name="connsiteX3" fmla="*/ 604 w 91430"/>
                  <a:gd name="connsiteY3" fmla="*/ 0 h 14942"/>
                </a:gdLst>
                <a:ahLst/>
                <a:cxnLst>
                  <a:cxn ang="0">
                    <a:pos x="connsiteX0" y="connsiteY0"/>
                  </a:cxn>
                  <a:cxn ang="0">
                    <a:pos x="connsiteX1" y="connsiteY1"/>
                  </a:cxn>
                  <a:cxn ang="0">
                    <a:pos x="connsiteX2" y="connsiteY2"/>
                  </a:cxn>
                  <a:cxn ang="0">
                    <a:pos x="connsiteX3" y="connsiteY3"/>
                  </a:cxn>
                </a:cxnLst>
                <a:rect l="l" t="t" r="r" b="b"/>
                <a:pathLst>
                  <a:path w="91430" h="14942">
                    <a:moveTo>
                      <a:pt x="604" y="0"/>
                    </a:moveTo>
                    <a:cubicBezTo>
                      <a:pt x="-5621" y="0"/>
                      <a:pt x="37957" y="12452"/>
                      <a:pt x="52898" y="14942"/>
                    </a:cubicBezTo>
                    <a:cubicBezTo>
                      <a:pt x="67839" y="17432"/>
                      <a:pt x="97722" y="17432"/>
                      <a:pt x="90251" y="14942"/>
                    </a:cubicBezTo>
                    <a:cubicBezTo>
                      <a:pt x="82780" y="12452"/>
                      <a:pt x="6829" y="0"/>
                      <a:pt x="604" y="0"/>
                    </a:cubicBezTo>
                    <a:close/>
                  </a:path>
                </a:pathLst>
              </a:custGeom>
              <a:ln w="381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84" name="Forme libre 183"/>
              <p:cNvSpPr/>
              <p:nvPr/>
            </p:nvSpPr>
            <p:spPr>
              <a:xfrm>
                <a:off x="-6148460" y="294434"/>
                <a:ext cx="1480511" cy="2330001"/>
              </a:xfrm>
              <a:custGeom>
                <a:avLst/>
                <a:gdLst>
                  <a:gd name="connsiteX0" fmla="*/ 0 w 1480511"/>
                  <a:gd name="connsiteY0" fmla="*/ 2330001 h 2330001"/>
                  <a:gd name="connsiteX1" fmla="*/ 402034 w 1480511"/>
                  <a:gd name="connsiteY1" fmla="*/ 1946273 h 2330001"/>
                  <a:gd name="connsiteX2" fmla="*/ 429446 w 1480511"/>
                  <a:gd name="connsiteY2" fmla="*/ 1352407 h 2330001"/>
                  <a:gd name="connsiteX3" fmla="*/ 438583 w 1480511"/>
                  <a:gd name="connsiteY3" fmla="*/ 950406 h 2330001"/>
                  <a:gd name="connsiteX4" fmla="*/ 593914 w 1480511"/>
                  <a:gd name="connsiteY4" fmla="*/ 301723 h 2330001"/>
                  <a:gd name="connsiteX5" fmla="*/ 676149 w 1480511"/>
                  <a:gd name="connsiteY5" fmla="*/ 45904 h 2330001"/>
                  <a:gd name="connsiteX6" fmla="*/ 995949 w 1480511"/>
                  <a:gd name="connsiteY6" fmla="*/ 18495 h 2330001"/>
                  <a:gd name="connsiteX7" fmla="*/ 1178692 w 1480511"/>
                  <a:gd name="connsiteY7" fmla="*/ 246905 h 2330001"/>
                  <a:gd name="connsiteX8" fmla="*/ 1114732 w 1480511"/>
                  <a:gd name="connsiteY8" fmla="*/ 831633 h 2330001"/>
                  <a:gd name="connsiteX9" fmla="*/ 1260926 w 1480511"/>
                  <a:gd name="connsiteY9" fmla="*/ 1069179 h 2330001"/>
                  <a:gd name="connsiteX10" fmla="*/ 1407120 w 1480511"/>
                  <a:gd name="connsiteY10" fmla="*/ 1398089 h 2330001"/>
                  <a:gd name="connsiteX11" fmla="*/ 1480218 w 1480511"/>
                  <a:gd name="connsiteY11" fmla="*/ 1763545 h 2330001"/>
                  <a:gd name="connsiteX12" fmla="*/ 1434532 w 1480511"/>
                  <a:gd name="connsiteY12" fmla="*/ 2019364 h 2330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480511" h="2330001">
                    <a:moveTo>
                      <a:pt x="0" y="2330001"/>
                    </a:moveTo>
                    <a:cubicBezTo>
                      <a:pt x="165230" y="2219603"/>
                      <a:pt x="330460" y="2109205"/>
                      <a:pt x="402034" y="1946273"/>
                    </a:cubicBezTo>
                    <a:cubicBezTo>
                      <a:pt x="473608" y="1783341"/>
                      <a:pt x="423355" y="1518385"/>
                      <a:pt x="429446" y="1352407"/>
                    </a:cubicBezTo>
                    <a:cubicBezTo>
                      <a:pt x="435537" y="1186429"/>
                      <a:pt x="411172" y="1125520"/>
                      <a:pt x="438583" y="950406"/>
                    </a:cubicBezTo>
                    <a:cubicBezTo>
                      <a:pt x="465994" y="775292"/>
                      <a:pt x="554320" y="452473"/>
                      <a:pt x="593914" y="301723"/>
                    </a:cubicBezTo>
                    <a:cubicBezTo>
                      <a:pt x="633508" y="150973"/>
                      <a:pt x="609143" y="93109"/>
                      <a:pt x="676149" y="45904"/>
                    </a:cubicBezTo>
                    <a:cubicBezTo>
                      <a:pt x="743155" y="-1301"/>
                      <a:pt x="912192" y="-15005"/>
                      <a:pt x="995949" y="18495"/>
                    </a:cubicBezTo>
                    <a:cubicBezTo>
                      <a:pt x="1079706" y="51995"/>
                      <a:pt x="1158895" y="111382"/>
                      <a:pt x="1178692" y="246905"/>
                    </a:cubicBezTo>
                    <a:cubicBezTo>
                      <a:pt x="1198489" y="382428"/>
                      <a:pt x="1101026" y="694587"/>
                      <a:pt x="1114732" y="831633"/>
                    </a:cubicBezTo>
                    <a:cubicBezTo>
                      <a:pt x="1128438" y="968679"/>
                      <a:pt x="1212195" y="974770"/>
                      <a:pt x="1260926" y="1069179"/>
                    </a:cubicBezTo>
                    <a:cubicBezTo>
                      <a:pt x="1309657" y="1163588"/>
                      <a:pt x="1370571" y="1282361"/>
                      <a:pt x="1407120" y="1398089"/>
                    </a:cubicBezTo>
                    <a:cubicBezTo>
                      <a:pt x="1443669" y="1513817"/>
                      <a:pt x="1475649" y="1659999"/>
                      <a:pt x="1480218" y="1763545"/>
                    </a:cubicBezTo>
                    <a:cubicBezTo>
                      <a:pt x="1484787" y="1867091"/>
                      <a:pt x="1434532" y="2019364"/>
                      <a:pt x="1434532" y="2019364"/>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5" name="Forme libre 184"/>
              <p:cNvSpPr/>
              <p:nvPr/>
            </p:nvSpPr>
            <p:spPr>
              <a:xfrm>
                <a:off x="-6341613" y="-246292"/>
                <a:ext cx="3982741" cy="3711374"/>
              </a:xfrm>
              <a:custGeom>
                <a:avLst/>
                <a:gdLst>
                  <a:gd name="connsiteX0" fmla="*/ 1335296 w 3982741"/>
                  <a:gd name="connsiteY0" fmla="*/ 1399769 h 3711374"/>
                  <a:gd name="connsiteX1" fmla="*/ 1454079 w 3982741"/>
                  <a:gd name="connsiteY1" fmla="*/ 1399769 h 3711374"/>
                  <a:gd name="connsiteX2" fmla="*/ 1609411 w 3982741"/>
                  <a:gd name="connsiteY2" fmla="*/ 997768 h 3711374"/>
                  <a:gd name="connsiteX3" fmla="*/ 1828702 w 3982741"/>
                  <a:gd name="connsiteY3" fmla="*/ 495266 h 3711374"/>
                  <a:gd name="connsiteX4" fmla="*/ 2111954 w 3982741"/>
                  <a:gd name="connsiteY4" fmla="*/ 47583 h 3711374"/>
                  <a:gd name="connsiteX5" fmla="*/ 2322108 w 3982741"/>
                  <a:gd name="connsiteY5" fmla="*/ 20174 h 3711374"/>
                  <a:gd name="connsiteX6" fmla="*/ 2532262 w 3982741"/>
                  <a:gd name="connsiteY6" fmla="*/ 111538 h 3711374"/>
                  <a:gd name="connsiteX7" fmla="*/ 2550537 w 3982741"/>
                  <a:gd name="connsiteY7" fmla="*/ 385630 h 3711374"/>
                  <a:gd name="connsiteX8" fmla="*/ 2358657 w 3982741"/>
                  <a:gd name="connsiteY8" fmla="*/ 869858 h 3711374"/>
                  <a:gd name="connsiteX9" fmla="*/ 2066268 w 3982741"/>
                  <a:gd name="connsiteY9" fmla="*/ 1436314 h 3711374"/>
                  <a:gd name="connsiteX10" fmla="*/ 2249011 w 3982741"/>
                  <a:gd name="connsiteY10" fmla="*/ 1107404 h 3711374"/>
                  <a:gd name="connsiteX11" fmla="*/ 2504851 w 3982741"/>
                  <a:gd name="connsiteY11" fmla="*/ 723676 h 3711374"/>
                  <a:gd name="connsiteX12" fmla="*/ 2842925 w 3982741"/>
                  <a:gd name="connsiteY12" fmla="*/ 303402 h 3711374"/>
                  <a:gd name="connsiteX13" fmla="*/ 3107903 w 3982741"/>
                  <a:gd name="connsiteY13" fmla="*/ 84129 h 3711374"/>
                  <a:gd name="connsiteX14" fmla="*/ 3436840 w 3982741"/>
                  <a:gd name="connsiteY14" fmla="*/ 275993 h 3711374"/>
                  <a:gd name="connsiteX15" fmla="*/ 3345469 w 3982741"/>
                  <a:gd name="connsiteY15" fmla="*/ 623176 h 3711374"/>
                  <a:gd name="connsiteX16" fmla="*/ 2916023 w 3982741"/>
                  <a:gd name="connsiteY16" fmla="*/ 1143950 h 3711374"/>
                  <a:gd name="connsiteX17" fmla="*/ 2513988 w 3982741"/>
                  <a:gd name="connsiteY17" fmla="*/ 1600769 h 3711374"/>
                  <a:gd name="connsiteX18" fmla="*/ 2742417 w 3982741"/>
                  <a:gd name="connsiteY18" fmla="*/ 1335814 h 3711374"/>
                  <a:gd name="connsiteX19" fmla="*/ 3098766 w 3982741"/>
                  <a:gd name="connsiteY19" fmla="*/ 1070859 h 3711374"/>
                  <a:gd name="connsiteX20" fmla="*/ 3491663 w 3982741"/>
                  <a:gd name="connsiteY20" fmla="*/ 760222 h 3711374"/>
                  <a:gd name="connsiteX21" fmla="*/ 3774914 w 3982741"/>
                  <a:gd name="connsiteY21" fmla="*/ 888131 h 3711374"/>
                  <a:gd name="connsiteX22" fmla="*/ 3802326 w 3982741"/>
                  <a:gd name="connsiteY22" fmla="*/ 1171359 h 3711374"/>
                  <a:gd name="connsiteX23" fmla="*/ 3573897 w 3982741"/>
                  <a:gd name="connsiteY23" fmla="*/ 1408905 h 3711374"/>
                  <a:gd name="connsiteX24" fmla="*/ 3181000 w 3982741"/>
                  <a:gd name="connsiteY24" fmla="*/ 1756088 h 3711374"/>
                  <a:gd name="connsiteX25" fmla="*/ 2806377 w 3982741"/>
                  <a:gd name="connsiteY25" fmla="*/ 2084998 h 3711374"/>
                  <a:gd name="connsiteX26" fmla="*/ 2989120 w 3982741"/>
                  <a:gd name="connsiteY26" fmla="*/ 1975361 h 3711374"/>
                  <a:gd name="connsiteX27" fmla="*/ 3181000 w 3982741"/>
                  <a:gd name="connsiteY27" fmla="*/ 1829179 h 3711374"/>
                  <a:gd name="connsiteX28" fmla="*/ 3637857 w 3982741"/>
                  <a:gd name="connsiteY28" fmla="*/ 1619042 h 3711374"/>
                  <a:gd name="connsiteX29" fmla="*/ 3747503 w 3982741"/>
                  <a:gd name="connsiteY29" fmla="*/ 1619042 h 3711374"/>
                  <a:gd name="connsiteX30" fmla="*/ 3948520 w 3982741"/>
                  <a:gd name="connsiteY30" fmla="*/ 1746951 h 3711374"/>
                  <a:gd name="connsiteX31" fmla="*/ 3948520 w 3982741"/>
                  <a:gd name="connsiteY31" fmla="*/ 2030179 h 3711374"/>
                  <a:gd name="connsiteX32" fmla="*/ 3610446 w 3982741"/>
                  <a:gd name="connsiteY32" fmla="*/ 2276862 h 3711374"/>
                  <a:gd name="connsiteX33" fmla="*/ 3016531 w 3982741"/>
                  <a:gd name="connsiteY33" fmla="*/ 2642317 h 3711374"/>
                  <a:gd name="connsiteX34" fmla="*/ 2057131 w 3982741"/>
                  <a:gd name="connsiteY34" fmla="*/ 3208773 h 3711374"/>
                  <a:gd name="connsiteX35" fmla="*/ 1792154 w 3982741"/>
                  <a:gd name="connsiteY35" fmla="*/ 3345819 h 3711374"/>
                  <a:gd name="connsiteX36" fmla="*/ 1527176 w 3982741"/>
                  <a:gd name="connsiteY36" fmla="*/ 3629047 h 3711374"/>
                  <a:gd name="connsiteX37" fmla="*/ 1426668 w 3982741"/>
                  <a:gd name="connsiteY37" fmla="*/ 3711274 h 3711374"/>
                  <a:gd name="connsiteX38" fmla="*/ 878439 w 3982741"/>
                  <a:gd name="connsiteY38" fmla="*/ 3647320 h 3711374"/>
                  <a:gd name="connsiteX39" fmla="*/ 247976 w 3982741"/>
                  <a:gd name="connsiteY39" fmla="*/ 3574229 h 3711374"/>
                  <a:gd name="connsiteX40" fmla="*/ 19547 w 3982741"/>
                  <a:gd name="connsiteY40" fmla="*/ 3473728 h 3711374"/>
                  <a:gd name="connsiteX41" fmla="*/ 19547 w 3982741"/>
                  <a:gd name="connsiteY41" fmla="*/ 3163091 h 3711374"/>
                  <a:gd name="connsiteX42" fmla="*/ 83507 w 3982741"/>
                  <a:gd name="connsiteY42" fmla="*/ 2870727 h 3711374"/>
                  <a:gd name="connsiteX43" fmla="*/ 229701 w 3982741"/>
                  <a:gd name="connsiteY43" fmla="*/ 2852454 h 3711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982741" h="3711374">
                    <a:moveTo>
                      <a:pt x="1335296" y="1399769"/>
                    </a:moveTo>
                    <a:cubicBezTo>
                      <a:pt x="1371844" y="1433269"/>
                      <a:pt x="1408393" y="1466769"/>
                      <a:pt x="1454079" y="1399769"/>
                    </a:cubicBezTo>
                    <a:cubicBezTo>
                      <a:pt x="1499765" y="1332769"/>
                      <a:pt x="1546974" y="1148518"/>
                      <a:pt x="1609411" y="997768"/>
                    </a:cubicBezTo>
                    <a:cubicBezTo>
                      <a:pt x="1671848" y="847018"/>
                      <a:pt x="1744945" y="653630"/>
                      <a:pt x="1828702" y="495266"/>
                    </a:cubicBezTo>
                    <a:cubicBezTo>
                      <a:pt x="1912459" y="336902"/>
                      <a:pt x="2029720" y="126765"/>
                      <a:pt x="2111954" y="47583"/>
                    </a:cubicBezTo>
                    <a:cubicBezTo>
                      <a:pt x="2194188" y="-31599"/>
                      <a:pt x="2252057" y="9515"/>
                      <a:pt x="2322108" y="20174"/>
                    </a:cubicBezTo>
                    <a:cubicBezTo>
                      <a:pt x="2392159" y="30833"/>
                      <a:pt x="2494191" y="50629"/>
                      <a:pt x="2532262" y="111538"/>
                    </a:cubicBezTo>
                    <a:cubicBezTo>
                      <a:pt x="2570334" y="172447"/>
                      <a:pt x="2579471" y="259243"/>
                      <a:pt x="2550537" y="385630"/>
                    </a:cubicBezTo>
                    <a:cubicBezTo>
                      <a:pt x="2521603" y="512017"/>
                      <a:pt x="2439369" y="694744"/>
                      <a:pt x="2358657" y="869858"/>
                    </a:cubicBezTo>
                    <a:cubicBezTo>
                      <a:pt x="2277945" y="1044972"/>
                      <a:pt x="2084542" y="1396723"/>
                      <a:pt x="2066268" y="1436314"/>
                    </a:cubicBezTo>
                    <a:cubicBezTo>
                      <a:pt x="2047994" y="1475905"/>
                      <a:pt x="2175914" y="1226177"/>
                      <a:pt x="2249011" y="1107404"/>
                    </a:cubicBezTo>
                    <a:cubicBezTo>
                      <a:pt x="2322108" y="988631"/>
                      <a:pt x="2405865" y="857676"/>
                      <a:pt x="2504851" y="723676"/>
                    </a:cubicBezTo>
                    <a:cubicBezTo>
                      <a:pt x="2603837" y="589676"/>
                      <a:pt x="2742416" y="409993"/>
                      <a:pt x="2842925" y="303402"/>
                    </a:cubicBezTo>
                    <a:cubicBezTo>
                      <a:pt x="2943434" y="196811"/>
                      <a:pt x="3008917" y="88697"/>
                      <a:pt x="3107903" y="84129"/>
                    </a:cubicBezTo>
                    <a:cubicBezTo>
                      <a:pt x="3206889" y="79561"/>
                      <a:pt x="3397246" y="186152"/>
                      <a:pt x="3436840" y="275993"/>
                    </a:cubicBezTo>
                    <a:cubicBezTo>
                      <a:pt x="3476434" y="365834"/>
                      <a:pt x="3432272" y="478516"/>
                      <a:pt x="3345469" y="623176"/>
                    </a:cubicBezTo>
                    <a:cubicBezTo>
                      <a:pt x="3258666" y="767835"/>
                      <a:pt x="3054603" y="981018"/>
                      <a:pt x="2916023" y="1143950"/>
                    </a:cubicBezTo>
                    <a:cubicBezTo>
                      <a:pt x="2777443" y="1306882"/>
                      <a:pt x="2542922" y="1568792"/>
                      <a:pt x="2513988" y="1600769"/>
                    </a:cubicBezTo>
                    <a:cubicBezTo>
                      <a:pt x="2485054" y="1632746"/>
                      <a:pt x="2644954" y="1424132"/>
                      <a:pt x="2742417" y="1335814"/>
                    </a:cubicBezTo>
                    <a:cubicBezTo>
                      <a:pt x="2839880" y="1247496"/>
                      <a:pt x="2973892" y="1166791"/>
                      <a:pt x="3098766" y="1070859"/>
                    </a:cubicBezTo>
                    <a:cubicBezTo>
                      <a:pt x="3223640" y="974927"/>
                      <a:pt x="3378972" y="790677"/>
                      <a:pt x="3491663" y="760222"/>
                    </a:cubicBezTo>
                    <a:cubicBezTo>
                      <a:pt x="3604354" y="729767"/>
                      <a:pt x="3723137" y="819608"/>
                      <a:pt x="3774914" y="888131"/>
                    </a:cubicBezTo>
                    <a:cubicBezTo>
                      <a:pt x="3826691" y="956654"/>
                      <a:pt x="3835829" y="1084563"/>
                      <a:pt x="3802326" y="1171359"/>
                    </a:cubicBezTo>
                    <a:cubicBezTo>
                      <a:pt x="3768823" y="1258155"/>
                      <a:pt x="3677451" y="1311450"/>
                      <a:pt x="3573897" y="1408905"/>
                    </a:cubicBezTo>
                    <a:cubicBezTo>
                      <a:pt x="3470343" y="1506360"/>
                      <a:pt x="3181000" y="1756088"/>
                      <a:pt x="3181000" y="1756088"/>
                    </a:cubicBezTo>
                    <a:cubicBezTo>
                      <a:pt x="3053080" y="1868770"/>
                      <a:pt x="2838357" y="2048453"/>
                      <a:pt x="2806377" y="2084998"/>
                    </a:cubicBezTo>
                    <a:cubicBezTo>
                      <a:pt x="2774397" y="2121544"/>
                      <a:pt x="2926683" y="2017997"/>
                      <a:pt x="2989120" y="1975361"/>
                    </a:cubicBezTo>
                    <a:cubicBezTo>
                      <a:pt x="3051557" y="1932725"/>
                      <a:pt x="3072877" y="1888566"/>
                      <a:pt x="3181000" y="1829179"/>
                    </a:cubicBezTo>
                    <a:cubicBezTo>
                      <a:pt x="3289123" y="1769793"/>
                      <a:pt x="3543440" y="1654065"/>
                      <a:pt x="3637857" y="1619042"/>
                    </a:cubicBezTo>
                    <a:cubicBezTo>
                      <a:pt x="3732274" y="1584019"/>
                      <a:pt x="3695726" y="1597724"/>
                      <a:pt x="3747503" y="1619042"/>
                    </a:cubicBezTo>
                    <a:cubicBezTo>
                      <a:pt x="3799280" y="1640360"/>
                      <a:pt x="3915017" y="1678428"/>
                      <a:pt x="3948520" y="1746951"/>
                    </a:cubicBezTo>
                    <a:cubicBezTo>
                      <a:pt x="3982023" y="1815474"/>
                      <a:pt x="4004866" y="1941861"/>
                      <a:pt x="3948520" y="2030179"/>
                    </a:cubicBezTo>
                    <a:cubicBezTo>
                      <a:pt x="3892174" y="2118498"/>
                      <a:pt x="3765778" y="2174839"/>
                      <a:pt x="3610446" y="2276862"/>
                    </a:cubicBezTo>
                    <a:cubicBezTo>
                      <a:pt x="3455114" y="2378885"/>
                      <a:pt x="3016531" y="2642317"/>
                      <a:pt x="3016531" y="2642317"/>
                    </a:cubicBezTo>
                    <a:lnTo>
                      <a:pt x="2057131" y="3208773"/>
                    </a:lnTo>
                    <a:cubicBezTo>
                      <a:pt x="1853068" y="3326023"/>
                      <a:pt x="1880480" y="3275773"/>
                      <a:pt x="1792154" y="3345819"/>
                    </a:cubicBezTo>
                    <a:cubicBezTo>
                      <a:pt x="1703828" y="3415865"/>
                      <a:pt x="1588090" y="3568138"/>
                      <a:pt x="1527176" y="3629047"/>
                    </a:cubicBezTo>
                    <a:cubicBezTo>
                      <a:pt x="1466262" y="3689956"/>
                      <a:pt x="1534791" y="3708229"/>
                      <a:pt x="1426668" y="3711274"/>
                    </a:cubicBezTo>
                    <a:cubicBezTo>
                      <a:pt x="1318545" y="3714319"/>
                      <a:pt x="878439" y="3647320"/>
                      <a:pt x="878439" y="3647320"/>
                    </a:cubicBezTo>
                    <a:cubicBezTo>
                      <a:pt x="681990" y="3624479"/>
                      <a:pt x="391125" y="3603161"/>
                      <a:pt x="247976" y="3574229"/>
                    </a:cubicBezTo>
                    <a:cubicBezTo>
                      <a:pt x="104827" y="3545297"/>
                      <a:pt x="57618" y="3542251"/>
                      <a:pt x="19547" y="3473728"/>
                    </a:cubicBezTo>
                    <a:cubicBezTo>
                      <a:pt x="-18525" y="3405205"/>
                      <a:pt x="8887" y="3263591"/>
                      <a:pt x="19547" y="3163091"/>
                    </a:cubicBezTo>
                    <a:cubicBezTo>
                      <a:pt x="30207" y="3062591"/>
                      <a:pt x="48481" y="2922500"/>
                      <a:pt x="83507" y="2870727"/>
                    </a:cubicBezTo>
                    <a:cubicBezTo>
                      <a:pt x="118533" y="2818954"/>
                      <a:pt x="229701" y="2852454"/>
                      <a:pt x="229701" y="2852454"/>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6" name="Forme libre 185"/>
              <p:cNvSpPr/>
              <p:nvPr/>
            </p:nvSpPr>
            <p:spPr>
              <a:xfrm>
                <a:off x="-8642901" y="2131508"/>
                <a:ext cx="2850789" cy="2201431"/>
              </a:xfrm>
              <a:custGeom>
                <a:avLst/>
                <a:gdLst>
                  <a:gd name="connsiteX0" fmla="*/ 2850789 w 2850789"/>
                  <a:gd name="connsiteY0" fmla="*/ 136608 h 2201431"/>
                  <a:gd name="connsiteX1" fmla="*/ 2366521 w 2850789"/>
                  <a:gd name="connsiteY1" fmla="*/ 26971 h 2201431"/>
                  <a:gd name="connsiteX2" fmla="*/ 1891389 w 2850789"/>
                  <a:gd name="connsiteY2" fmla="*/ 26971 h 2201431"/>
                  <a:gd name="connsiteX3" fmla="*/ 1608137 w 2850789"/>
                  <a:gd name="connsiteY3" fmla="*/ 328472 h 2201431"/>
                  <a:gd name="connsiteX4" fmla="*/ 1315749 w 2850789"/>
                  <a:gd name="connsiteY4" fmla="*/ 968019 h 2201431"/>
                  <a:gd name="connsiteX5" fmla="*/ 904577 w 2850789"/>
                  <a:gd name="connsiteY5" fmla="*/ 1333474 h 2201431"/>
                  <a:gd name="connsiteX6" fmla="*/ 383760 w 2850789"/>
                  <a:gd name="connsiteY6" fmla="*/ 1854248 h 2201431"/>
                  <a:gd name="connsiteX7" fmla="*/ 0 w 2850789"/>
                  <a:gd name="connsiteY7" fmla="*/ 2201431 h 2201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0789" h="2201431">
                    <a:moveTo>
                      <a:pt x="2850789" y="136608"/>
                    </a:moveTo>
                    <a:cubicBezTo>
                      <a:pt x="2688605" y="90926"/>
                      <a:pt x="2526421" y="45244"/>
                      <a:pt x="2366521" y="26971"/>
                    </a:cubicBezTo>
                    <a:cubicBezTo>
                      <a:pt x="2206621" y="8698"/>
                      <a:pt x="2017786" y="-23279"/>
                      <a:pt x="1891389" y="26971"/>
                    </a:cubicBezTo>
                    <a:cubicBezTo>
                      <a:pt x="1764992" y="77221"/>
                      <a:pt x="1704077" y="171631"/>
                      <a:pt x="1608137" y="328472"/>
                    </a:cubicBezTo>
                    <a:cubicBezTo>
                      <a:pt x="1512197" y="485313"/>
                      <a:pt x="1433009" y="800519"/>
                      <a:pt x="1315749" y="968019"/>
                    </a:cubicBezTo>
                    <a:cubicBezTo>
                      <a:pt x="1198489" y="1135519"/>
                      <a:pt x="1059908" y="1185769"/>
                      <a:pt x="904577" y="1333474"/>
                    </a:cubicBezTo>
                    <a:cubicBezTo>
                      <a:pt x="749246" y="1481179"/>
                      <a:pt x="534523" y="1709589"/>
                      <a:pt x="383760" y="1854248"/>
                    </a:cubicBezTo>
                    <a:cubicBezTo>
                      <a:pt x="232997" y="1998907"/>
                      <a:pt x="0" y="2201431"/>
                      <a:pt x="0" y="2201431"/>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7" name="Forme libre 186"/>
              <p:cNvSpPr/>
              <p:nvPr/>
            </p:nvSpPr>
            <p:spPr>
              <a:xfrm>
                <a:off x="-5682466" y="3117800"/>
                <a:ext cx="1126793" cy="1096366"/>
              </a:xfrm>
              <a:custGeom>
                <a:avLst/>
                <a:gdLst>
                  <a:gd name="connsiteX0" fmla="*/ 1123869 w 1126793"/>
                  <a:gd name="connsiteY0" fmla="*/ 0 h 1096366"/>
                  <a:gd name="connsiteX1" fmla="*/ 1069046 w 1126793"/>
                  <a:gd name="connsiteY1" fmla="*/ 539046 h 1096366"/>
                  <a:gd name="connsiteX2" fmla="*/ 730972 w 1126793"/>
                  <a:gd name="connsiteY2" fmla="*/ 840547 h 1096366"/>
                  <a:gd name="connsiteX3" fmla="*/ 328938 w 1126793"/>
                  <a:gd name="connsiteY3" fmla="*/ 1023275 h 1096366"/>
                  <a:gd name="connsiteX4" fmla="*/ 0 w 1126793"/>
                  <a:gd name="connsiteY4" fmla="*/ 1096366 h 10963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6793" h="1096366">
                    <a:moveTo>
                      <a:pt x="1123869" y="0"/>
                    </a:moveTo>
                    <a:cubicBezTo>
                      <a:pt x="1129199" y="199477"/>
                      <a:pt x="1134529" y="398955"/>
                      <a:pt x="1069046" y="539046"/>
                    </a:cubicBezTo>
                    <a:cubicBezTo>
                      <a:pt x="1003563" y="679137"/>
                      <a:pt x="854323" y="759842"/>
                      <a:pt x="730972" y="840547"/>
                    </a:cubicBezTo>
                    <a:cubicBezTo>
                      <a:pt x="607621" y="921252"/>
                      <a:pt x="450767" y="980639"/>
                      <a:pt x="328938" y="1023275"/>
                    </a:cubicBezTo>
                    <a:cubicBezTo>
                      <a:pt x="207109" y="1065911"/>
                      <a:pt x="0" y="1096366"/>
                      <a:pt x="0" y="1096366"/>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8" name="Forme libre 187"/>
              <p:cNvSpPr/>
              <p:nvPr/>
            </p:nvSpPr>
            <p:spPr>
              <a:xfrm>
                <a:off x="-7555581" y="3976620"/>
                <a:ext cx="2634074" cy="1461822"/>
              </a:xfrm>
              <a:custGeom>
                <a:avLst/>
                <a:gdLst>
                  <a:gd name="connsiteX0" fmla="*/ 2613224 w 2634074"/>
                  <a:gd name="connsiteY0" fmla="*/ 0 h 1461822"/>
                  <a:gd name="connsiteX1" fmla="*/ 2594950 w 2634074"/>
                  <a:gd name="connsiteY1" fmla="*/ 283228 h 1461822"/>
                  <a:gd name="connsiteX2" fmla="*/ 2256875 w 2634074"/>
                  <a:gd name="connsiteY2" fmla="*/ 465956 h 1461822"/>
                  <a:gd name="connsiteX3" fmla="*/ 1991898 w 2634074"/>
                  <a:gd name="connsiteY3" fmla="*/ 666956 h 1461822"/>
                  <a:gd name="connsiteX4" fmla="*/ 1736058 w 2634074"/>
                  <a:gd name="connsiteY4" fmla="*/ 849684 h 1461822"/>
                  <a:gd name="connsiteX5" fmla="*/ 1233515 w 2634074"/>
                  <a:gd name="connsiteY5" fmla="*/ 858820 h 1461822"/>
                  <a:gd name="connsiteX6" fmla="*/ 721835 w 2634074"/>
                  <a:gd name="connsiteY6" fmla="*/ 831411 h 1461822"/>
                  <a:gd name="connsiteX7" fmla="*/ 557366 w 2634074"/>
                  <a:gd name="connsiteY7" fmla="*/ 867957 h 1461822"/>
                  <a:gd name="connsiteX8" fmla="*/ 201017 w 2634074"/>
                  <a:gd name="connsiteY8" fmla="*/ 1279094 h 1461822"/>
                  <a:gd name="connsiteX9" fmla="*/ 0 w 2634074"/>
                  <a:gd name="connsiteY9" fmla="*/ 1461822 h 1461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4074" h="1461822">
                    <a:moveTo>
                      <a:pt x="2613224" y="0"/>
                    </a:moveTo>
                    <a:cubicBezTo>
                      <a:pt x="2633783" y="102784"/>
                      <a:pt x="2654342" y="205569"/>
                      <a:pt x="2594950" y="283228"/>
                    </a:cubicBezTo>
                    <a:cubicBezTo>
                      <a:pt x="2535558" y="360887"/>
                      <a:pt x="2357383" y="402001"/>
                      <a:pt x="2256875" y="465956"/>
                    </a:cubicBezTo>
                    <a:cubicBezTo>
                      <a:pt x="2156367" y="529911"/>
                      <a:pt x="2078701" y="603001"/>
                      <a:pt x="1991898" y="666956"/>
                    </a:cubicBezTo>
                    <a:cubicBezTo>
                      <a:pt x="1905095" y="730911"/>
                      <a:pt x="1862455" y="817707"/>
                      <a:pt x="1736058" y="849684"/>
                    </a:cubicBezTo>
                    <a:cubicBezTo>
                      <a:pt x="1609661" y="881661"/>
                      <a:pt x="1402552" y="861865"/>
                      <a:pt x="1233515" y="858820"/>
                    </a:cubicBezTo>
                    <a:cubicBezTo>
                      <a:pt x="1064478" y="855775"/>
                      <a:pt x="834526" y="829888"/>
                      <a:pt x="721835" y="831411"/>
                    </a:cubicBezTo>
                    <a:cubicBezTo>
                      <a:pt x="609144" y="832934"/>
                      <a:pt x="644169" y="793343"/>
                      <a:pt x="557366" y="867957"/>
                    </a:cubicBezTo>
                    <a:cubicBezTo>
                      <a:pt x="470563" y="942571"/>
                      <a:pt x="293911" y="1180117"/>
                      <a:pt x="201017" y="1279094"/>
                    </a:cubicBezTo>
                    <a:cubicBezTo>
                      <a:pt x="108123" y="1378071"/>
                      <a:pt x="0" y="1461822"/>
                      <a:pt x="0" y="1461822"/>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9" name="Forme libre 188"/>
              <p:cNvSpPr/>
              <p:nvPr/>
            </p:nvSpPr>
            <p:spPr>
              <a:xfrm>
                <a:off x="-7263192" y="4853713"/>
                <a:ext cx="877166" cy="830843"/>
              </a:xfrm>
              <a:custGeom>
                <a:avLst/>
                <a:gdLst>
                  <a:gd name="connsiteX0" fmla="*/ 877166 w 877166"/>
                  <a:gd name="connsiteY0" fmla="*/ 0 h 830843"/>
                  <a:gd name="connsiteX1" fmla="*/ 475131 w 877166"/>
                  <a:gd name="connsiteY1" fmla="*/ 392865 h 830843"/>
                  <a:gd name="connsiteX2" fmla="*/ 91371 w 877166"/>
                  <a:gd name="connsiteY2" fmla="*/ 785729 h 830843"/>
                  <a:gd name="connsiteX3" fmla="*/ 0 w 877166"/>
                  <a:gd name="connsiteY3" fmla="*/ 822275 h 830843"/>
                </a:gdLst>
                <a:ahLst/>
                <a:cxnLst>
                  <a:cxn ang="0">
                    <a:pos x="connsiteX0" y="connsiteY0"/>
                  </a:cxn>
                  <a:cxn ang="0">
                    <a:pos x="connsiteX1" y="connsiteY1"/>
                  </a:cxn>
                  <a:cxn ang="0">
                    <a:pos x="connsiteX2" y="connsiteY2"/>
                  </a:cxn>
                  <a:cxn ang="0">
                    <a:pos x="connsiteX3" y="connsiteY3"/>
                  </a:cxn>
                </a:cxnLst>
                <a:rect l="l" t="t" r="r" b="b"/>
                <a:pathLst>
                  <a:path w="877166" h="830843">
                    <a:moveTo>
                      <a:pt x="877166" y="0"/>
                    </a:moveTo>
                    <a:cubicBezTo>
                      <a:pt x="741631" y="130955"/>
                      <a:pt x="606097" y="261910"/>
                      <a:pt x="475131" y="392865"/>
                    </a:cubicBezTo>
                    <a:cubicBezTo>
                      <a:pt x="344165" y="523820"/>
                      <a:pt x="170559" y="714161"/>
                      <a:pt x="91371" y="785729"/>
                    </a:cubicBezTo>
                    <a:cubicBezTo>
                      <a:pt x="12183" y="857297"/>
                      <a:pt x="0" y="822275"/>
                      <a:pt x="0" y="822275"/>
                    </a:cubicBez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sp>
        <p:nvSpPr>
          <p:cNvPr id="191" name="Forme libre 190"/>
          <p:cNvSpPr/>
          <p:nvPr/>
        </p:nvSpPr>
        <p:spPr>
          <a:xfrm rot="19214902">
            <a:off x="774258" y="2399711"/>
            <a:ext cx="1240588" cy="1446470"/>
          </a:xfrm>
          <a:custGeom>
            <a:avLst/>
            <a:gdLst>
              <a:gd name="connsiteX0" fmla="*/ 267027 w 1087654"/>
              <a:gd name="connsiteY0" fmla="*/ 5112 h 538774"/>
              <a:gd name="connsiteX1" fmla="*/ 636 w 1087654"/>
              <a:gd name="connsiteY1" fmla="*/ 129015 h 538774"/>
              <a:gd name="connsiteX2" fmla="*/ 198880 w 1087654"/>
              <a:gd name="connsiteY2" fmla="*/ 482137 h 538774"/>
              <a:gd name="connsiteX3" fmla="*/ 397124 w 1087654"/>
              <a:gd name="connsiteY3" fmla="*/ 537893 h 538774"/>
              <a:gd name="connsiteX4" fmla="*/ 1004246 w 1087654"/>
              <a:gd name="connsiteY4" fmla="*/ 482137 h 538774"/>
              <a:gd name="connsiteX5" fmla="*/ 1004246 w 1087654"/>
              <a:gd name="connsiteY5" fmla="*/ 277698 h 538774"/>
              <a:gd name="connsiteX6" fmla="*/ 267027 w 1087654"/>
              <a:gd name="connsiteY6" fmla="*/ 5112 h 53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654" h="538774">
                <a:moveTo>
                  <a:pt x="267027" y="5112"/>
                </a:moveTo>
                <a:cubicBezTo>
                  <a:pt x="99759" y="-19668"/>
                  <a:pt x="11994" y="49511"/>
                  <a:pt x="636" y="129015"/>
                </a:cubicBezTo>
                <a:cubicBezTo>
                  <a:pt x="-10722" y="208519"/>
                  <a:pt x="132799" y="413991"/>
                  <a:pt x="198880" y="482137"/>
                </a:cubicBezTo>
                <a:cubicBezTo>
                  <a:pt x="264961" y="550283"/>
                  <a:pt x="262896" y="537893"/>
                  <a:pt x="397124" y="537893"/>
                </a:cubicBezTo>
                <a:cubicBezTo>
                  <a:pt x="531352" y="537893"/>
                  <a:pt x="903059" y="525503"/>
                  <a:pt x="1004246" y="482137"/>
                </a:cubicBezTo>
                <a:cubicBezTo>
                  <a:pt x="1105433" y="438771"/>
                  <a:pt x="1125051" y="360300"/>
                  <a:pt x="1004246" y="277698"/>
                </a:cubicBezTo>
                <a:cubicBezTo>
                  <a:pt x="883441" y="195096"/>
                  <a:pt x="434295" y="29892"/>
                  <a:pt x="267027" y="5112"/>
                </a:cubicBezTo>
                <a:close/>
              </a:path>
            </a:pathLst>
          </a:custGeom>
          <a:solidFill>
            <a:srgbClr val="8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2" name="Forme libre 191"/>
          <p:cNvSpPr/>
          <p:nvPr/>
        </p:nvSpPr>
        <p:spPr>
          <a:xfrm>
            <a:off x="616993" y="3100336"/>
            <a:ext cx="646408" cy="365636"/>
          </a:xfrm>
          <a:custGeom>
            <a:avLst/>
            <a:gdLst>
              <a:gd name="connsiteX0" fmla="*/ 516405 w 646408"/>
              <a:gd name="connsiteY0" fmla="*/ 0 h 365636"/>
              <a:gd name="connsiteX1" fmla="*/ 366401 w 646408"/>
              <a:gd name="connsiteY1" fmla="*/ 34999 h 365636"/>
              <a:gd name="connsiteX2" fmla="*/ 141394 w 646408"/>
              <a:gd name="connsiteY2" fmla="*/ 59999 h 365636"/>
              <a:gd name="connsiteX3" fmla="*/ 41392 w 646408"/>
              <a:gd name="connsiteY3" fmla="*/ 69999 h 365636"/>
              <a:gd name="connsiteX4" fmla="*/ 1391 w 646408"/>
              <a:gd name="connsiteY4" fmla="*/ 114998 h 365636"/>
              <a:gd name="connsiteX5" fmla="*/ 86393 w 646408"/>
              <a:gd name="connsiteY5" fmla="*/ 184997 h 365636"/>
              <a:gd name="connsiteX6" fmla="*/ 251397 w 646408"/>
              <a:gd name="connsiteY6" fmla="*/ 169997 h 365636"/>
              <a:gd name="connsiteX7" fmla="*/ 441403 w 646408"/>
              <a:gd name="connsiteY7" fmla="*/ 164997 h 365636"/>
              <a:gd name="connsiteX8" fmla="*/ 541405 w 646408"/>
              <a:gd name="connsiteY8" fmla="*/ 174997 h 365636"/>
              <a:gd name="connsiteX9" fmla="*/ 416402 w 646408"/>
              <a:gd name="connsiteY9" fmla="*/ 214996 h 365636"/>
              <a:gd name="connsiteX10" fmla="*/ 276398 w 646408"/>
              <a:gd name="connsiteY10" fmla="*/ 244996 h 365636"/>
              <a:gd name="connsiteX11" fmla="*/ 196396 w 646408"/>
              <a:gd name="connsiteY11" fmla="*/ 309994 h 365636"/>
              <a:gd name="connsiteX12" fmla="*/ 216397 w 646408"/>
              <a:gd name="connsiteY12" fmla="*/ 359994 h 365636"/>
              <a:gd name="connsiteX13" fmla="*/ 331400 w 646408"/>
              <a:gd name="connsiteY13" fmla="*/ 359994 h 365636"/>
              <a:gd name="connsiteX14" fmla="*/ 401402 w 646408"/>
              <a:gd name="connsiteY14" fmla="*/ 319994 h 365636"/>
              <a:gd name="connsiteX15" fmla="*/ 526405 w 646408"/>
              <a:gd name="connsiteY15" fmla="*/ 319994 h 365636"/>
              <a:gd name="connsiteX16" fmla="*/ 646408 w 646408"/>
              <a:gd name="connsiteY16" fmla="*/ 319994 h 365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46408" h="365636">
                <a:moveTo>
                  <a:pt x="516405" y="0"/>
                </a:moveTo>
                <a:cubicBezTo>
                  <a:pt x="472654" y="12499"/>
                  <a:pt x="428903" y="24999"/>
                  <a:pt x="366401" y="34999"/>
                </a:cubicBezTo>
                <a:cubicBezTo>
                  <a:pt x="303899" y="44999"/>
                  <a:pt x="141394" y="59999"/>
                  <a:pt x="141394" y="59999"/>
                </a:cubicBezTo>
                <a:cubicBezTo>
                  <a:pt x="87226" y="65832"/>
                  <a:pt x="64726" y="60833"/>
                  <a:pt x="41392" y="69999"/>
                </a:cubicBezTo>
                <a:cubicBezTo>
                  <a:pt x="18058" y="79165"/>
                  <a:pt x="-6109" y="95832"/>
                  <a:pt x="1391" y="114998"/>
                </a:cubicBezTo>
                <a:cubicBezTo>
                  <a:pt x="8891" y="134164"/>
                  <a:pt x="44725" y="175831"/>
                  <a:pt x="86393" y="184997"/>
                </a:cubicBezTo>
                <a:cubicBezTo>
                  <a:pt x="128061" y="194163"/>
                  <a:pt x="192229" y="173330"/>
                  <a:pt x="251397" y="169997"/>
                </a:cubicBezTo>
                <a:cubicBezTo>
                  <a:pt x="310565" y="166664"/>
                  <a:pt x="393068" y="164164"/>
                  <a:pt x="441403" y="164997"/>
                </a:cubicBezTo>
                <a:cubicBezTo>
                  <a:pt x="489738" y="165830"/>
                  <a:pt x="545572" y="166664"/>
                  <a:pt x="541405" y="174997"/>
                </a:cubicBezTo>
                <a:cubicBezTo>
                  <a:pt x="537238" y="183330"/>
                  <a:pt x="460570" y="203330"/>
                  <a:pt x="416402" y="214996"/>
                </a:cubicBezTo>
                <a:cubicBezTo>
                  <a:pt x="372234" y="226662"/>
                  <a:pt x="313066" y="229163"/>
                  <a:pt x="276398" y="244996"/>
                </a:cubicBezTo>
                <a:cubicBezTo>
                  <a:pt x="239730" y="260829"/>
                  <a:pt x="206396" y="290828"/>
                  <a:pt x="196396" y="309994"/>
                </a:cubicBezTo>
                <a:cubicBezTo>
                  <a:pt x="186396" y="329160"/>
                  <a:pt x="193897" y="351661"/>
                  <a:pt x="216397" y="359994"/>
                </a:cubicBezTo>
                <a:cubicBezTo>
                  <a:pt x="238897" y="368327"/>
                  <a:pt x="300566" y="366661"/>
                  <a:pt x="331400" y="359994"/>
                </a:cubicBezTo>
                <a:cubicBezTo>
                  <a:pt x="362234" y="353327"/>
                  <a:pt x="368901" y="326661"/>
                  <a:pt x="401402" y="319994"/>
                </a:cubicBezTo>
                <a:cubicBezTo>
                  <a:pt x="433903" y="313327"/>
                  <a:pt x="526405" y="319994"/>
                  <a:pt x="526405" y="319994"/>
                </a:cubicBezTo>
                <a:lnTo>
                  <a:pt x="646408" y="319994"/>
                </a:lnTo>
              </a:path>
            </a:pathLst>
          </a:custGeom>
          <a:ln w="381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nvGrpSpPr>
          <p:cNvPr id="193" name="Grouper 192"/>
          <p:cNvGrpSpPr/>
          <p:nvPr/>
        </p:nvGrpSpPr>
        <p:grpSpPr>
          <a:xfrm>
            <a:off x="569259" y="2861339"/>
            <a:ext cx="1368445" cy="756734"/>
            <a:chOff x="1610134" y="3013122"/>
            <a:chExt cx="1368445" cy="756734"/>
          </a:xfrm>
          <a:solidFill>
            <a:srgbClr val="800000"/>
          </a:solidFill>
        </p:grpSpPr>
        <p:sp>
          <p:nvSpPr>
            <p:cNvPr id="218" name="Forme libre 217"/>
            <p:cNvSpPr/>
            <p:nvPr/>
          </p:nvSpPr>
          <p:spPr>
            <a:xfrm>
              <a:off x="1610134" y="3013122"/>
              <a:ext cx="553192" cy="208272"/>
            </a:xfrm>
            <a:custGeom>
              <a:avLst/>
              <a:gdLst>
                <a:gd name="connsiteX0" fmla="*/ 553192 w 553192"/>
                <a:gd name="connsiteY0" fmla="*/ 55469 h 208272"/>
                <a:gd name="connsiteX1" fmla="*/ 346582 w 553192"/>
                <a:gd name="connsiteY1" fmla="*/ 782 h 208272"/>
                <a:gd name="connsiteX2" fmla="*/ 85282 w 553192"/>
                <a:gd name="connsiteY2" fmla="*/ 91928 h 208272"/>
                <a:gd name="connsiteX3" fmla="*/ 207 w 553192"/>
                <a:gd name="connsiteY3" fmla="*/ 134463 h 208272"/>
                <a:gd name="connsiteX4" fmla="*/ 103512 w 553192"/>
                <a:gd name="connsiteY4" fmla="*/ 207380 h 208272"/>
                <a:gd name="connsiteX5" fmla="*/ 200740 w 553192"/>
                <a:gd name="connsiteY5" fmla="*/ 176998 h 208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3192" h="208272">
                  <a:moveTo>
                    <a:pt x="553192" y="55469"/>
                  </a:moveTo>
                  <a:cubicBezTo>
                    <a:pt x="488879" y="25087"/>
                    <a:pt x="424567" y="-5295"/>
                    <a:pt x="346582" y="782"/>
                  </a:cubicBezTo>
                  <a:cubicBezTo>
                    <a:pt x="268597" y="6858"/>
                    <a:pt x="143011" y="69648"/>
                    <a:pt x="85282" y="91928"/>
                  </a:cubicBezTo>
                  <a:cubicBezTo>
                    <a:pt x="27553" y="114208"/>
                    <a:pt x="-2831" y="115221"/>
                    <a:pt x="207" y="134463"/>
                  </a:cubicBezTo>
                  <a:cubicBezTo>
                    <a:pt x="3245" y="153705"/>
                    <a:pt x="70090" y="200291"/>
                    <a:pt x="103512" y="207380"/>
                  </a:cubicBezTo>
                  <a:cubicBezTo>
                    <a:pt x="136934" y="214469"/>
                    <a:pt x="200740" y="176998"/>
                    <a:pt x="200740" y="176998"/>
                  </a:cubicBezTo>
                </a:path>
              </a:pathLst>
            </a:custGeom>
            <a:grpFill/>
            <a:ln w="381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9" name="Forme libre 218"/>
            <p:cNvSpPr/>
            <p:nvPr/>
          </p:nvSpPr>
          <p:spPr>
            <a:xfrm>
              <a:off x="1750040" y="3075957"/>
              <a:ext cx="1228539" cy="693899"/>
            </a:xfrm>
            <a:custGeom>
              <a:avLst/>
              <a:gdLst>
                <a:gd name="connsiteX0" fmla="*/ 680663 w 1228539"/>
                <a:gd name="connsiteY0" fmla="*/ 424061 h 693899"/>
                <a:gd name="connsiteX1" fmla="*/ 449746 w 1228539"/>
                <a:gd name="connsiteY1" fmla="*/ 424061 h 693899"/>
                <a:gd name="connsiteX2" fmla="*/ 401132 w 1228539"/>
                <a:gd name="connsiteY2" fmla="*/ 503055 h 693899"/>
                <a:gd name="connsiteX3" fmla="*/ 522667 w 1228539"/>
                <a:gd name="connsiteY3" fmla="*/ 612430 h 693899"/>
                <a:gd name="connsiteX4" fmla="*/ 632049 w 1228539"/>
                <a:gd name="connsiteY4" fmla="*/ 618507 h 693899"/>
                <a:gd name="connsiteX5" fmla="*/ 832582 w 1228539"/>
                <a:gd name="connsiteY5" fmla="*/ 661042 h 693899"/>
                <a:gd name="connsiteX6" fmla="*/ 1045268 w 1228539"/>
                <a:gd name="connsiteY6" fmla="*/ 691424 h 693899"/>
                <a:gd name="connsiteX7" fmla="*/ 1215417 w 1228539"/>
                <a:gd name="connsiteY7" fmla="*/ 594201 h 693899"/>
                <a:gd name="connsiteX8" fmla="*/ 1197187 w 1228539"/>
                <a:gd name="connsiteY8" fmla="*/ 411908 h 693899"/>
                <a:gd name="connsiteX9" fmla="*/ 1039191 w 1228539"/>
                <a:gd name="connsiteY9" fmla="*/ 266074 h 693899"/>
                <a:gd name="connsiteX10" fmla="*/ 832582 w 1228539"/>
                <a:gd name="connsiteY10" fmla="*/ 144546 h 693899"/>
                <a:gd name="connsiteX11" fmla="*/ 601665 w 1228539"/>
                <a:gd name="connsiteY11" fmla="*/ 10865 h 693899"/>
                <a:gd name="connsiteX12" fmla="*/ 303904 w 1228539"/>
                <a:gd name="connsiteY12" fmla="*/ 10865 h 693899"/>
                <a:gd name="connsiteX13" fmla="*/ 103371 w 1228539"/>
                <a:gd name="connsiteY13" fmla="*/ 35170 h 693899"/>
                <a:gd name="connsiteX14" fmla="*/ 66 w 1228539"/>
                <a:gd name="connsiteY14" fmla="*/ 95934 h 693899"/>
                <a:gd name="connsiteX15" fmla="*/ 91217 w 1228539"/>
                <a:gd name="connsiteY15" fmla="*/ 187081 h 693899"/>
                <a:gd name="connsiteX16" fmla="*/ 291750 w 1228539"/>
                <a:gd name="connsiteY16" fmla="*/ 168852 h 693899"/>
                <a:gd name="connsiteX17" fmla="*/ 492283 w 1228539"/>
                <a:gd name="connsiteY17" fmla="*/ 193157 h 693899"/>
                <a:gd name="connsiteX18" fmla="*/ 650279 w 1228539"/>
                <a:gd name="connsiteY18" fmla="*/ 296456 h 693899"/>
                <a:gd name="connsiteX19" fmla="*/ 747507 w 1228539"/>
                <a:gd name="connsiteY19" fmla="*/ 381526 h 693899"/>
                <a:gd name="connsiteX20" fmla="*/ 680663 w 1228539"/>
                <a:gd name="connsiteY20" fmla="*/ 424061 h 693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28539" h="693899">
                  <a:moveTo>
                    <a:pt x="680663" y="424061"/>
                  </a:moveTo>
                  <a:cubicBezTo>
                    <a:pt x="631036" y="431150"/>
                    <a:pt x="496334" y="410895"/>
                    <a:pt x="449746" y="424061"/>
                  </a:cubicBezTo>
                  <a:cubicBezTo>
                    <a:pt x="403158" y="437227"/>
                    <a:pt x="388978" y="471660"/>
                    <a:pt x="401132" y="503055"/>
                  </a:cubicBezTo>
                  <a:cubicBezTo>
                    <a:pt x="413285" y="534450"/>
                    <a:pt x="484181" y="593188"/>
                    <a:pt x="522667" y="612430"/>
                  </a:cubicBezTo>
                  <a:cubicBezTo>
                    <a:pt x="561153" y="631672"/>
                    <a:pt x="580396" y="610405"/>
                    <a:pt x="632049" y="618507"/>
                  </a:cubicBezTo>
                  <a:cubicBezTo>
                    <a:pt x="683702" y="626609"/>
                    <a:pt x="763712" y="648889"/>
                    <a:pt x="832582" y="661042"/>
                  </a:cubicBezTo>
                  <a:cubicBezTo>
                    <a:pt x="901452" y="673195"/>
                    <a:pt x="981462" y="702564"/>
                    <a:pt x="1045268" y="691424"/>
                  </a:cubicBezTo>
                  <a:cubicBezTo>
                    <a:pt x="1109074" y="680284"/>
                    <a:pt x="1190097" y="640787"/>
                    <a:pt x="1215417" y="594201"/>
                  </a:cubicBezTo>
                  <a:cubicBezTo>
                    <a:pt x="1240737" y="547615"/>
                    <a:pt x="1226558" y="466596"/>
                    <a:pt x="1197187" y="411908"/>
                  </a:cubicBezTo>
                  <a:cubicBezTo>
                    <a:pt x="1167816" y="357220"/>
                    <a:pt x="1099958" y="310634"/>
                    <a:pt x="1039191" y="266074"/>
                  </a:cubicBezTo>
                  <a:cubicBezTo>
                    <a:pt x="978424" y="221514"/>
                    <a:pt x="832582" y="144546"/>
                    <a:pt x="832582" y="144546"/>
                  </a:cubicBezTo>
                  <a:cubicBezTo>
                    <a:pt x="759661" y="102011"/>
                    <a:pt x="689778" y="33145"/>
                    <a:pt x="601665" y="10865"/>
                  </a:cubicBezTo>
                  <a:cubicBezTo>
                    <a:pt x="513552" y="-11415"/>
                    <a:pt x="386953" y="6814"/>
                    <a:pt x="303904" y="10865"/>
                  </a:cubicBezTo>
                  <a:cubicBezTo>
                    <a:pt x="220855" y="14916"/>
                    <a:pt x="154011" y="20992"/>
                    <a:pt x="103371" y="35170"/>
                  </a:cubicBezTo>
                  <a:cubicBezTo>
                    <a:pt x="52731" y="49348"/>
                    <a:pt x="2092" y="70615"/>
                    <a:pt x="66" y="95934"/>
                  </a:cubicBezTo>
                  <a:cubicBezTo>
                    <a:pt x="-1960" y="121252"/>
                    <a:pt x="42603" y="174928"/>
                    <a:pt x="91217" y="187081"/>
                  </a:cubicBezTo>
                  <a:cubicBezTo>
                    <a:pt x="139831" y="199234"/>
                    <a:pt x="224906" y="167839"/>
                    <a:pt x="291750" y="168852"/>
                  </a:cubicBezTo>
                  <a:cubicBezTo>
                    <a:pt x="358594" y="169865"/>
                    <a:pt x="432528" y="171890"/>
                    <a:pt x="492283" y="193157"/>
                  </a:cubicBezTo>
                  <a:cubicBezTo>
                    <a:pt x="552038" y="214424"/>
                    <a:pt x="607742" y="265061"/>
                    <a:pt x="650279" y="296456"/>
                  </a:cubicBezTo>
                  <a:cubicBezTo>
                    <a:pt x="692816" y="327851"/>
                    <a:pt x="742443" y="359246"/>
                    <a:pt x="747507" y="381526"/>
                  </a:cubicBezTo>
                  <a:cubicBezTo>
                    <a:pt x="752571" y="403806"/>
                    <a:pt x="730290" y="416972"/>
                    <a:pt x="680663" y="424061"/>
                  </a:cubicBezTo>
                  <a:close/>
                </a:path>
              </a:pathLst>
            </a:custGeom>
            <a:grpFill/>
            <a:ln w="381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194" name="Grouper 193"/>
          <p:cNvGrpSpPr/>
          <p:nvPr/>
        </p:nvGrpSpPr>
        <p:grpSpPr>
          <a:xfrm>
            <a:off x="59847" y="3476661"/>
            <a:ext cx="759293" cy="1450262"/>
            <a:chOff x="1485884" y="4634828"/>
            <a:chExt cx="605475" cy="1310512"/>
          </a:xfrm>
        </p:grpSpPr>
        <p:sp>
          <p:nvSpPr>
            <p:cNvPr id="195" name="Forme libre 194"/>
            <p:cNvSpPr/>
            <p:nvPr/>
          </p:nvSpPr>
          <p:spPr>
            <a:xfrm>
              <a:off x="1618243" y="4863937"/>
              <a:ext cx="234964" cy="368420"/>
            </a:xfrm>
            <a:custGeom>
              <a:avLst/>
              <a:gdLst>
                <a:gd name="connsiteX0" fmla="*/ 157207 w 234964"/>
                <a:gd name="connsiteY0" fmla="*/ 0 h 368420"/>
                <a:gd name="connsiteX1" fmla="*/ 118329 w 234964"/>
                <a:gd name="connsiteY1" fmla="*/ 51836 h 368420"/>
                <a:gd name="connsiteX2" fmla="*/ 40572 w 234964"/>
                <a:gd name="connsiteY2" fmla="*/ 99352 h 368420"/>
                <a:gd name="connsiteX3" fmla="*/ 10333 w 234964"/>
                <a:gd name="connsiteY3" fmla="*/ 207344 h 368420"/>
                <a:gd name="connsiteX4" fmla="*/ 1693 w 234964"/>
                <a:gd name="connsiteY4" fmla="*/ 285098 h 368420"/>
                <a:gd name="connsiteX5" fmla="*/ 40572 w 234964"/>
                <a:gd name="connsiteY5" fmla="*/ 341253 h 368420"/>
                <a:gd name="connsiteX6" fmla="*/ 83770 w 234964"/>
                <a:gd name="connsiteY6" fmla="*/ 367171 h 368420"/>
                <a:gd name="connsiteX7" fmla="*/ 170167 w 234964"/>
                <a:gd name="connsiteY7" fmla="*/ 362851 h 368420"/>
                <a:gd name="connsiteX8" fmla="*/ 234964 w 234964"/>
                <a:gd name="connsiteY8" fmla="*/ 349892 h 368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4964" h="368420">
                  <a:moveTo>
                    <a:pt x="157207" y="0"/>
                  </a:moveTo>
                  <a:cubicBezTo>
                    <a:pt x="147487" y="17638"/>
                    <a:pt x="137768" y="35277"/>
                    <a:pt x="118329" y="51836"/>
                  </a:cubicBezTo>
                  <a:cubicBezTo>
                    <a:pt x="98890" y="68395"/>
                    <a:pt x="58571" y="73434"/>
                    <a:pt x="40572" y="99352"/>
                  </a:cubicBezTo>
                  <a:cubicBezTo>
                    <a:pt x="22573" y="125270"/>
                    <a:pt x="16813" y="176386"/>
                    <a:pt x="10333" y="207344"/>
                  </a:cubicBezTo>
                  <a:cubicBezTo>
                    <a:pt x="3853" y="238302"/>
                    <a:pt x="-3347" y="262780"/>
                    <a:pt x="1693" y="285098"/>
                  </a:cubicBezTo>
                  <a:cubicBezTo>
                    <a:pt x="6733" y="307416"/>
                    <a:pt x="26893" y="327574"/>
                    <a:pt x="40572" y="341253"/>
                  </a:cubicBezTo>
                  <a:cubicBezTo>
                    <a:pt x="54251" y="354932"/>
                    <a:pt x="62171" y="363571"/>
                    <a:pt x="83770" y="367171"/>
                  </a:cubicBezTo>
                  <a:cubicBezTo>
                    <a:pt x="105369" y="370771"/>
                    <a:pt x="144968" y="365731"/>
                    <a:pt x="170167" y="362851"/>
                  </a:cubicBezTo>
                  <a:cubicBezTo>
                    <a:pt x="195366" y="359971"/>
                    <a:pt x="234964" y="349892"/>
                    <a:pt x="234964" y="349892"/>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6" name="Forme libre 195"/>
            <p:cNvSpPr/>
            <p:nvPr/>
          </p:nvSpPr>
          <p:spPr>
            <a:xfrm>
              <a:off x="1714972" y="5071281"/>
              <a:ext cx="129595" cy="92313"/>
            </a:xfrm>
            <a:custGeom>
              <a:avLst/>
              <a:gdLst>
                <a:gd name="connsiteX0" fmla="*/ 69118 w 129595"/>
                <a:gd name="connsiteY0" fmla="*/ 0 h 92313"/>
                <a:gd name="connsiteX1" fmla="*/ 43199 w 129595"/>
                <a:gd name="connsiteY1" fmla="*/ 69114 h 92313"/>
                <a:gd name="connsiteX2" fmla="*/ 0 w 129595"/>
                <a:gd name="connsiteY2" fmla="*/ 69114 h 92313"/>
                <a:gd name="connsiteX3" fmla="*/ 51838 w 129595"/>
                <a:gd name="connsiteY3" fmla="*/ 69114 h 92313"/>
                <a:gd name="connsiteX4" fmla="*/ 77757 w 129595"/>
                <a:gd name="connsiteY4" fmla="*/ 90713 h 92313"/>
                <a:gd name="connsiteX5" fmla="*/ 129595 w 129595"/>
                <a:gd name="connsiteY5" fmla="*/ 90713 h 92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595" h="92313">
                  <a:moveTo>
                    <a:pt x="69118" y="0"/>
                  </a:moveTo>
                  <a:cubicBezTo>
                    <a:pt x="61918" y="28797"/>
                    <a:pt x="54719" y="57595"/>
                    <a:pt x="43199" y="69114"/>
                  </a:cubicBezTo>
                  <a:cubicBezTo>
                    <a:pt x="31679" y="80633"/>
                    <a:pt x="0" y="69114"/>
                    <a:pt x="0" y="69114"/>
                  </a:cubicBezTo>
                  <a:cubicBezTo>
                    <a:pt x="1440" y="69114"/>
                    <a:pt x="38879" y="65514"/>
                    <a:pt x="51838" y="69114"/>
                  </a:cubicBezTo>
                  <a:cubicBezTo>
                    <a:pt x="64797" y="72714"/>
                    <a:pt x="64798" y="87113"/>
                    <a:pt x="77757" y="90713"/>
                  </a:cubicBezTo>
                  <a:cubicBezTo>
                    <a:pt x="90716" y="94313"/>
                    <a:pt x="129595" y="90713"/>
                    <a:pt x="129595" y="9071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7" name="Forme libre 196"/>
            <p:cNvSpPr/>
            <p:nvPr/>
          </p:nvSpPr>
          <p:spPr>
            <a:xfrm>
              <a:off x="1745211" y="4937371"/>
              <a:ext cx="47518" cy="90713"/>
            </a:xfrm>
            <a:custGeom>
              <a:avLst/>
              <a:gdLst>
                <a:gd name="connsiteX0" fmla="*/ 0 w 47518"/>
                <a:gd name="connsiteY0" fmla="*/ 0 h 90713"/>
                <a:gd name="connsiteX1" fmla="*/ 47518 w 47518"/>
                <a:gd name="connsiteY1" fmla="*/ 90713 h 90713"/>
              </a:gdLst>
              <a:ahLst/>
              <a:cxnLst>
                <a:cxn ang="0">
                  <a:pos x="connsiteX0" y="connsiteY0"/>
                </a:cxn>
                <a:cxn ang="0">
                  <a:pos x="connsiteX1" y="connsiteY1"/>
                </a:cxn>
              </a:cxnLst>
              <a:rect l="l" t="t" r="r" b="b"/>
              <a:pathLst>
                <a:path w="47518" h="90713">
                  <a:moveTo>
                    <a:pt x="0" y="0"/>
                  </a:moveTo>
                  <a:lnTo>
                    <a:pt x="47518" y="90713"/>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8" name="Forme libre 197"/>
            <p:cNvSpPr/>
            <p:nvPr/>
          </p:nvSpPr>
          <p:spPr>
            <a:xfrm>
              <a:off x="1948243" y="4971929"/>
              <a:ext cx="143116" cy="348167"/>
            </a:xfrm>
            <a:custGeom>
              <a:avLst/>
              <a:gdLst>
                <a:gd name="connsiteX0" fmla="*/ 0 w 143116"/>
                <a:gd name="connsiteY0" fmla="*/ 0 h 348167"/>
                <a:gd name="connsiteX1" fmla="*/ 21599 w 143116"/>
                <a:gd name="connsiteY1" fmla="*/ 56155 h 348167"/>
                <a:gd name="connsiteX2" fmla="*/ 21599 w 143116"/>
                <a:gd name="connsiteY2" fmla="*/ 129589 h 348167"/>
                <a:gd name="connsiteX3" fmla="*/ 64798 w 143116"/>
                <a:gd name="connsiteY3" fmla="*/ 172786 h 348167"/>
                <a:gd name="connsiteX4" fmla="*/ 99356 w 143116"/>
                <a:gd name="connsiteY4" fmla="*/ 250540 h 348167"/>
                <a:gd name="connsiteX5" fmla="*/ 103676 w 143116"/>
                <a:gd name="connsiteY5" fmla="*/ 272138 h 348167"/>
                <a:gd name="connsiteX6" fmla="*/ 133915 w 143116"/>
                <a:gd name="connsiteY6" fmla="*/ 315335 h 348167"/>
                <a:gd name="connsiteX7" fmla="*/ 142555 w 143116"/>
                <a:gd name="connsiteY7" fmla="*/ 345572 h 348167"/>
                <a:gd name="connsiteX8" fmla="*/ 120956 w 143116"/>
                <a:gd name="connsiteY8" fmla="*/ 345572 h 348167"/>
                <a:gd name="connsiteX9" fmla="*/ 99356 w 143116"/>
                <a:gd name="connsiteY9" fmla="*/ 336933 h 348167"/>
                <a:gd name="connsiteX10" fmla="*/ 129595 w 143116"/>
                <a:gd name="connsiteY10" fmla="*/ 323974 h 3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16" h="348167">
                  <a:moveTo>
                    <a:pt x="0" y="0"/>
                  </a:moveTo>
                  <a:cubicBezTo>
                    <a:pt x="8999" y="17278"/>
                    <a:pt x="17999" y="34557"/>
                    <a:pt x="21599" y="56155"/>
                  </a:cubicBezTo>
                  <a:cubicBezTo>
                    <a:pt x="25199" y="77753"/>
                    <a:pt x="14399" y="110151"/>
                    <a:pt x="21599" y="129589"/>
                  </a:cubicBezTo>
                  <a:cubicBezTo>
                    <a:pt x="28799" y="149028"/>
                    <a:pt x="51838" y="152627"/>
                    <a:pt x="64798" y="172786"/>
                  </a:cubicBezTo>
                  <a:cubicBezTo>
                    <a:pt x="77758" y="192945"/>
                    <a:pt x="92876" y="233981"/>
                    <a:pt x="99356" y="250540"/>
                  </a:cubicBezTo>
                  <a:cubicBezTo>
                    <a:pt x="105836" y="267099"/>
                    <a:pt x="97916" y="261339"/>
                    <a:pt x="103676" y="272138"/>
                  </a:cubicBezTo>
                  <a:cubicBezTo>
                    <a:pt x="109436" y="282937"/>
                    <a:pt x="127435" y="303096"/>
                    <a:pt x="133915" y="315335"/>
                  </a:cubicBezTo>
                  <a:cubicBezTo>
                    <a:pt x="140395" y="327574"/>
                    <a:pt x="144715" y="340533"/>
                    <a:pt x="142555" y="345572"/>
                  </a:cubicBezTo>
                  <a:cubicBezTo>
                    <a:pt x="140395" y="350611"/>
                    <a:pt x="128156" y="347012"/>
                    <a:pt x="120956" y="345572"/>
                  </a:cubicBezTo>
                  <a:cubicBezTo>
                    <a:pt x="113756" y="344132"/>
                    <a:pt x="97916" y="340533"/>
                    <a:pt x="99356" y="336933"/>
                  </a:cubicBezTo>
                  <a:cubicBezTo>
                    <a:pt x="100796" y="333333"/>
                    <a:pt x="129595" y="323974"/>
                    <a:pt x="129595" y="323974"/>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9" name="Forme libre 198"/>
            <p:cNvSpPr/>
            <p:nvPr/>
          </p:nvSpPr>
          <p:spPr>
            <a:xfrm>
              <a:off x="1749531" y="4920093"/>
              <a:ext cx="181534" cy="121429"/>
            </a:xfrm>
            <a:custGeom>
              <a:avLst/>
              <a:gdLst>
                <a:gd name="connsiteX0" fmla="*/ 0 w 181534"/>
                <a:gd name="connsiteY0" fmla="*/ 0 h 121429"/>
                <a:gd name="connsiteX1" fmla="*/ 56158 w 181534"/>
                <a:gd name="connsiteY1" fmla="*/ 51836 h 121429"/>
                <a:gd name="connsiteX2" fmla="*/ 77757 w 181534"/>
                <a:gd name="connsiteY2" fmla="*/ 116630 h 121429"/>
                <a:gd name="connsiteX3" fmla="*/ 159834 w 181534"/>
                <a:gd name="connsiteY3" fmla="*/ 116630 h 121429"/>
                <a:gd name="connsiteX4" fmla="*/ 181433 w 181534"/>
                <a:gd name="connsiteY4" fmla="*/ 116630 h 121429"/>
                <a:gd name="connsiteX5" fmla="*/ 168473 w 181534"/>
                <a:gd name="connsiteY5" fmla="*/ 77753 h 12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1534" h="121429">
                  <a:moveTo>
                    <a:pt x="0" y="0"/>
                  </a:moveTo>
                  <a:cubicBezTo>
                    <a:pt x="21599" y="16199"/>
                    <a:pt x="43199" y="32398"/>
                    <a:pt x="56158" y="51836"/>
                  </a:cubicBezTo>
                  <a:cubicBezTo>
                    <a:pt x="69117" y="71274"/>
                    <a:pt x="60478" y="105831"/>
                    <a:pt x="77757" y="116630"/>
                  </a:cubicBezTo>
                  <a:cubicBezTo>
                    <a:pt x="95036" y="127429"/>
                    <a:pt x="159834" y="116630"/>
                    <a:pt x="159834" y="116630"/>
                  </a:cubicBezTo>
                  <a:cubicBezTo>
                    <a:pt x="177113" y="116630"/>
                    <a:pt x="179993" y="123109"/>
                    <a:pt x="181433" y="116630"/>
                  </a:cubicBezTo>
                  <a:cubicBezTo>
                    <a:pt x="182873" y="110151"/>
                    <a:pt x="168473" y="77753"/>
                    <a:pt x="168473"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0" name="Forme libre 199"/>
            <p:cNvSpPr/>
            <p:nvPr/>
          </p:nvSpPr>
          <p:spPr>
            <a:xfrm>
              <a:off x="1559220" y="5209510"/>
              <a:ext cx="302627" cy="446426"/>
            </a:xfrm>
            <a:custGeom>
              <a:avLst/>
              <a:gdLst>
                <a:gd name="connsiteX0" fmla="*/ 95275 w 302627"/>
                <a:gd name="connsiteY0" fmla="*/ 0 h 446426"/>
                <a:gd name="connsiteX1" fmla="*/ 69356 w 302627"/>
                <a:gd name="connsiteY1" fmla="*/ 138229 h 446426"/>
                <a:gd name="connsiteX2" fmla="*/ 56396 w 302627"/>
                <a:gd name="connsiteY2" fmla="*/ 241901 h 446426"/>
                <a:gd name="connsiteX3" fmla="*/ 39117 w 302627"/>
                <a:gd name="connsiteY3" fmla="*/ 319655 h 446426"/>
                <a:gd name="connsiteX4" fmla="*/ 17518 w 302627"/>
                <a:gd name="connsiteY4" fmla="*/ 384450 h 446426"/>
                <a:gd name="connsiteX5" fmla="*/ 239 w 302627"/>
                <a:gd name="connsiteY5" fmla="*/ 431966 h 446426"/>
                <a:gd name="connsiteX6" fmla="*/ 30477 w 302627"/>
                <a:gd name="connsiteY6" fmla="*/ 431966 h 446426"/>
                <a:gd name="connsiteX7" fmla="*/ 82315 w 302627"/>
                <a:gd name="connsiteY7" fmla="*/ 406048 h 446426"/>
                <a:gd name="connsiteX8" fmla="*/ 129834 w 302627"/>
                <a:gd name="connsiteY8" fmla="*/ 423326 h 446426"/>
                <a:gd name="connsiteX9" fmla="*/ 211910 w 302627"/>
                <a:gd name="connsiteY9" fmla="*/ 440605 h 446426"/>
                <a:gd name="connsiteX10" fmla="*/ 233509 w 302627"/>
                <a:gd name="connsiteY10" fmla="*/ 440605 h 446426"/>
                <a:gd name="connsiteX11" fmla="*/ 259428 w 302627"/>
                <a:gd name="connsiteY11" fmla="*/ 371491 h 446426"/>
                <a:gd name="connsiteX12" fmla="*/ 281028 w 302627"/>
                <a:gd name="connsiteY12" fmla="*/ 302376 h 446426"/>
                <a:gd name="connsiteX13" fmla="*/ 302627 w 302627"/>
                <a:gd name="connsiteY13" fmla="*/ 207343 h 44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02627" h="446426">
                  <a:moveTo>
                    <a:pt x="95275" y="0"/>
                  </a:moveTo>
                  <a:cubicBezTo>
                    <a:pt x="85555" y="48956"/>
                    <a:pt x="75836" y="97912"/>
                    <a:pt x="69356" y="138229"/>
                  </a:cubicBezTo>
                  <a:cubicBezTo>
                    <a:pt x="62876" y="178546"/>
                    <a:pt x="61436" y="211663"/>
                    <a:pt x="56396" y="241901"/>
                  </a:cubicBezTo>
                  <a:cubicBezTo>
                    <a:pt x="51356" y="272139"/>
                    <a:pt x="45597" y="295897"/>
                    <a:pt x="39117" y="319655"/>
                  </a:cubicBezTo>
                  <a:cubicBezTo>
                    <a:pt x="32637" y="343413"/>
                    <a:pt x="23998" y="365732"/>
                    <a:pt x="17518" y="384450"/>
                  </a:cubicBezTo>
                  <a:cubicBezTo>
                    <a:pt x="11038" y="403168"/>
                    <a:pt x="-1921" y="424047"/>
                    <a:pt x="239" y="431966"/>
                  </a:cubicBezTo>
                  <a:cubicBezTo>
                    <a:pt x="2399" y="439885"/>
                    <a:pt x="16798" y="436286"/>
                    <a:pt x="30477" y="431966"/>
                  </a:cubicBezTo>
                  <a:cubicBezTo>
                    <a:pt x="44156" y="427646"/>
                    <a:pt x="65756" y="407488"/>
                    <a:pt x="82315" y="406048"/>
                  </a:cubicBezTo>
                  <a:cubicBezTo>
                    <a:pt x="98874" y="404608"/>
                    <a:pt x="108235" y="417567"/>
                    <a:pt x="129834" y="423326"/>
                  </a:cubicBezTo>
                  <a:cubicBezTo>
                    <a:pt x="151433" y="429085"/>
                    <a:pt x="194631" y="437725"/>
                    <a:pt x="211910" y="440605"/>
                  </a:cubicBezTo>
                  <a:cubicBezTo>
                    <a:pt x="229189" y="443485"/>
                    <a:pt x="225589" y="452124"/>
                    <a:pt x="233509" y="440605"/>
                  </a:cubicBezTo>
                  <a:cubicBezTo>
                    <a:pt x="241429" y="429086"/>
                    <a:pt x="251508" y="394529"/>
                    <a:pt x="259428" y="371491"/>
                  </a:cubicBezTo>
                  <a:cubicBezTo>
                    <a:pt x="267348" y="348453"/>
                    <a:pt x="273828" y="329734"/>
                    <a:pt x="281028" y="302376"/>
                  </a:cubicBezTo>
                  <a:cubicBezTo>
                    <a:pt x="288228" y="275018"/>
                    <a:pt x="302627" y="207343"/>
                    <a:pt x="302627" y="20734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1" name="Forme libre 200"/>
            <p:cNvSpPr/>
            <p:nvPr/>
          </p:nvSpPr>
          <p:spPr>
            <a:xfrm>
              <a:off x="1844567" y="5455730"/>
              <a:ext cx="56158" cy="38877"/>
            </a:xfrm>
            <a:custGeom>
              <a:avLst/>
              <a:gdLst>
                <a:gd name="connsiteX0" fmla="*/ 0 w 56158"/>
                <a:gd name="connsiteY0" fmla="*/ 38877 h 38877"/>
                <a:gd name="connsiteX1" fmla="*/ 56158 w 56158"/>
                <a:gd name="connsiteY1" fmla="*/ 0 h 38877"/>
              </a:gdLst>
              <a:ahLst/>
              <a:cxnLst>
                <a:cxn ang="0">
                  <a:pos x="connsiteX0" y="connsiteY0"/>
                </a:cxn>
                <a:cxn ang="0">
                  <a:pos x="connsiteX1" y="connsiteY1"/>
                </a:cxn>
              </a:cxnLst>
              <a:rect l="l" t="t" r="r" b="b"/>
              <a:pathLst>
                <a:path w="56158" h="38877">
                  <a:moveTo>
                    <a:pt x="0" y="38877"/>
                  </a:moveTo>
                  <a:lnTo>
                    <a:pt x="5615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2" name="Forme libre 201"/>
            <p:cNvSpPr/>
            <p:nvPr/>
          </p:nvSpPr>
          <p:spPr>
            <a:xfrm>
              <a:off x="1503167" y="5641476"/>
              <a:ext cx="237724" cy="237040"/>
            </a:xfrm>
            <a:custGeom>
              <a:avLst/>
              <a:gdLst>
                <a:gd name="connsiteX0" fmla="*/ 103810 w 237724"/>
                <a:gd name="connsiteY0" fmla="*/ 0 h 237040"/>
                <a:gd name="connsiteX1" fmla="*/ 60611 w 237724"/>
                <a:gd name="connsiteY1" fmla="*/ 103672 h 237040"/>
                <a:gd name="connsiteX2" fmla="*/ 43332 w 237724"/>
                <a:gd name="connsiteY2" fmla="*/ 155508 h 237040"/>
                <a:gd name="connsiteX3" fmla="*/ 134 w 237724"/>
                <a:gd name="connsiteY3" fmla="*/ 203024 h 237040"/>
                <a:gd name="connsiteX4" fmla="*/ 30373 w 237724"/>
                <a:gd name="connsiteY4" fmla="*/ 233261 h 237040"/>
                <a:gd name="connsiteX5" fmla="*/ 47652 w 237724"/>
                <a:gd name="connsiteY5" fmla="*/ 233261 h 237040"/>
                <a:gd name="connsiteX6" fmla="*/ 56292 w 237724"/>
                <a:gd name="connsiteY6" fmla="*/ 203024 h 237040"/>
                <a:gd name="connsiteX7" fmla="*/ 56292 w 237724"/>
                <a:gd name="connsiteY7" fmla="*/ 159827 h 237040"/>
                <a:gd name="connsiteX8" fmla="*/ 82211 w 237724"/>
                <a:gd name="connsiteY8" fmla="*/ 168467 h 237040"/>
                <a:gd name="connsiteX9" fmla="*/ 116769 w 237724"/>
                <a:gd name="connsiteY9" fmla="*/ 159827 h 237040"/>
                <a:gd name="connsiteX10" fmla="*/ 151328 w 237724"/>
                <a:gd name="connsiteY10" fmla="*/ 112311 h 237040"/>
                <a:gd name="connsiteX11" fmla="*/ 198846 w 237724"/>
                <a:gd name="connsiteY11" fmla="*/ 73434 h 237040"/>
                <a:gd name="connsiteX12" fmla="*/ 216125 w 237724"/>
                <a:gd name="connsiteY12" fmla="*/ 12959 h 237040"/>
                <a:gd name="connsiteX13" fmla="*/ 237724 w 237724"/>
                <a:gd name="connsiteY13" fmla="*/ 4319 h 237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7724" h="237040">
                  <a:moveTo>
                    <a:pt x="103810" y="0"/>
                  </a:moveTo>
                  <a:cubicBezTo>
                    <a:pt x="87250" y="38877"/>
                    <a:pt x="70691" y="77754"/>
                    <a:pt x="60611" y="103672"/>
                  </a:cubicBezTo>
                  <a:cubicBezTo>
                    <a:pt x="50531" y="129590"/>
                    <a:pt x="53411" y="138949"/>
                    <a:pt x="43332" y="155508"/>
                  </a:cubicBezTo>
                  <a:cubicBezTo>
                    <a:pt x="33253" y="172067"/>
                    <a:pt x="2294" y="190065"/>
                    <a:pt x="134" y="203024"/>
                  </a:cubicBezTo>
                  <a:cubicBezTo>
                    <a:pt x="-2026" y="215983"/>
                    <a:pt x="22453" y="228222"/>
                    <a:pt x="30373" y="233261"/>
                  </a:cubicBezTo>
                  <a:cubicBezTo>
                    <a:pt x="38293" y="238301"/>
                    <a:pt x="43332" y="238300"/>
                    <a:pt x="47652" y="233261"/>
                  </a:cubicBezTo>
                  <a:cubicBezTo>
                    <a:pt x="51972" y="228222"/>
                    <a:pt x="54852" y="215263"/>
                    <a:pt x="56292" y="203024"/>
                  </a:cubicBezTo>
                  <a:cubicBezTo>
                    <a:pt x="57732" y="190785"/>
                    <a:pt x="51972" y="165586"/>
                    <a:pt x="56292" y="159827"/>
                  </a:cubicBezTo>
                  <a:cubicBezTo>
                    <a:pt x="60612" y="154068"/>
                    <a:pt x="72132" y="168467"/>
                    <a:pt x="82211" y="168467"/>
                  </a:cubicBezTo>
                  <a:cubicBezTo>
                    <a:pt x="92290" y="168467"/>
                    <a:pt x="105249" y="169186"/>
                    <a:pt x="116769" y="159827"/>
                  </a:cubicBezTo>
                  <a:cubicBezTo>
                    <a:pt x="128289" y="150468"/>
                    <a:pt x="137649" y="126710"/>
                    <a:pt x="151328" y="112311"/>
                  </a:cubicBezTo>
                  <a:cubicBezTo>
                    <a:pt x="165008" y="97912"/>
                    <a:pt x="188047" y="89993"/>
                    <a:pt x="198846" y="73434"/>
                  </a:cubicBezTo>
                  <a:cubicBezTo>
                    <a:pt x="209645" y="56875"/>
                    <a:pt x="209645" y="24478"/>
                    <a:pt x="216125" y="12959"/>
                  </a:cubicBezTo>
                  <a:cubicBezTo>
                    <a:pt x="222605" y="1440"/>
                    <a:pt x="237724" y="4319"/>
                    <a:pt x="237724" y="431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3" name="Forme libre 202"/>
            <p:cNvSpPr/>
            <p:nvPr/>
          </p:nvSpPr>
          <p:spPr>
            <a:xfrm>
              <a:off x="1585357" y="5801303"/>
              <a:ext cx="110992" cy="134033"/>
            </a:xfrm>
            <a:custGeom>
              <a:avLst/>
              <a:gdLst>
                <a:gd name="connsiteX0" fmla="*/ 34579 w 110992"/>
                <a:gd name="connsiteY0" fmla="*/ 0 h 134033"/>
                <a:gd name="connsiteX1" fmla="*/ 77778 w 110992"/>
                <a:gd name="connsiteY1" fmla="*/ 77754 h 134033"/>
                <a:gd name="connsiteX2" fmla="*/ 86417 w 110992"/>
                <a:gd name="connsiteY2" fmla="*/ 103672 h 134033"/>
                <a:gd name="connsiteX3" fmla="*/ 108016 w 110992"/>
                <a:gd name="connsiteY3" fmla="*/ 90713 h 134033"/>
                <a:gd name="connsiteX4" fmla="*/ 108016 w 110992"/>
                <a:gd name="connsiteY4" fmla="*/ 116631 h 134033"/>
                <a:gd name="connsiteX5" fmla="*/ 82097 w 110992"/>
                <a:gd name="connsiteY5" fmla="*/ 133910 h 134033"/>
                <a:gd name="connsiteX6" fmla="*/ 60498 w 110992"/>
                <a:gd name="connsiteY6" fmla="*/ 107992 h 134033"/>
                <a:gd name="connsiteX7" fmla="*/ 30259 w 110992"/>
                <a:gd name="connsiteY7" fmla="*/ 107992 h 134033"/>
                <a:gd name="connsiteX8" fmla="*/ 21 w 110992"/>
                <a:gd name="connsiteY8" fmla="*/ 95033 h 134033"/>
                <a:gd name="connsiteX9" fmla="*/ 25940 w 110992"/>
                <a:gd name="connsiteY9" fmla="*/ 82074 h 134033"/>
                <a:gd name="connsiteX10" fmla="*/ 56178 w 110992"/>
                <a:gd name="connsiteY10" fmla="*/ 60475 h 134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0992" h="134033">
                  <a:moveTo>
                    <a:pt x="34579" y="0"/>
                  </a:moveTo>
                  <a:cubicBezTo>
                    <a:pt x="51858" y="30237"/>
                    <a:pt x="69138" y="60475"/>
                    <a:pt x="77778" y="77754"/>
                  </a:cubicBezTo>
                  <a:cubicBezTo>
                    <a:pt x="86418" y="95033"/>
                    <a:pt x="81377" y="101512"/>
                    <a:pt x="86417" y="103672"/>
                  </a:cubicBezTo>
                  <a:cubicBezTo>
                    <a:pt x="91457" y="105832"/>
                    <a:pt x="104416" y="88553"/>
                    <a:pt x="108016" y="90713"/>
                  </a:cubicBezTo>
                  <a:cubicBezTo>
                    <a:pt x="111616" y="92873"/>
                    <a:pt x="112336" y="109431"/>
                    <a:pt x="108016" y="116631"/>
                  </a:cubicBezTo>
                  <a:cubicBezTo>
                    <a:pt x="103696" y="123831"/>
                    <a:pt x="90017" y="135350"/>
                    <a:pt x="82097" y="133910"/>
                  </a:cubicBezTo>
                  <a:cubicBezTo>
                    <a:pt x="74177" y="132470"/>
                    <a:pt x="69137" y="112312"/>
                    <a:pt x="60498" y="107992"/>
                  </a:cubicBezTo>
                  <a:cubicBezTo>
                    <a:pt x="51859" y="103672"/>
                    <a:pt x="40339" y="110152"/>
                    <a:pt x="30259" y="107992"/>
                  </a:cubicBezTo>
                  <a:cubicBezTo>
                    <a:pt x="20179" y="105832"/>
                    <a:pt x="741" y="99353"/>
                    <a:pt x="21" y="95033"/>
                  </a:cubicBezTo>
                  <a:cubicBezTo>
                    <a:pt x="-699" y="90713"/>
                    <a:pt x="16581" y="87833"/>
                    <a:pt x="25940" y="82074"/>
                  </a:cubicBezTo>
                  <a:cubicBezTo>
                    <a:pt x="35299" y="76315"/>
                    <a:pt x="56178" y="60475"/>
                    <a:pt x="56178" y="60475"/>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4" name="Forme libre 203"/>
            <p:cNvSpPr/>
            <p:nvPr/>
          </p:nvSpPr>
          <p:spPr>
            <a:xfrm>
              <a:off x="1485884" y="5844465"/>
              <a:ext cx="156887" cy="100875"/>
            </a:xfrm>
            <a:custGeom>
              <a:avLst/>
              <a:gdLst>
                <a:gd name="connsiteX0" fmla="*/ 137 w 156887"/>
                <a:gd name="connsiteY0" fmla="*/ 35 h 100875"/>
                <a:gd name="connsiteX1" fmla="*/ 77894 w 156887"/>
                <a:gd name="connsiteY1" fmla="*/ 56190 h 100875"/>
                <a:gd name="connsiteX2" fmla="*/ 155651 w 156887"/>
                <a:gd name="connsiteY2" fmla="*/ 90748 h 100875"/>
                <a:gd name="connsiteX3" fmla="*/ 121093 w 156887"/>
                <a:gd name="connsiteY3" fmla="*/ 99387 h 100875"/>
                <a:gd name="connsiteX4" fmla="*/ 60615 w 156887"/>
                <a:gd name="connsiteY4" fmla="*/ 64830 h 100875"/>
                <a:gd name="connsiteX5" fmla="*/ 137 w 156887"/>
                <a:gd name="connsiteY5" fmla="*/ 35 h 10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887" h="100875">
                  <a:moveTo>
                    <a:pt x="137" y="35"/>
                  </a:moveTo>
                  <a:cubicBezTo>
                    <a:pt x="3017" y="-1405"/>
                    <a:pt x="51975" y="41071"/>
                    <a:pt x="77894" y="56190"/>
                  </a:cubicBezTo>
                  <a:cubicBezTo>
                    <a:pt x="103813" y="71309"/>
                    <a:pt x="148451" y="83549"/>
                    <a:pt x="155651" y="90748"/>
                  </a:cubicBezTo>
                  <a:cubicBezTo>
                    <a:pt x="162851" y="97947"/>
                    <a:pt x="136932" y="103707"/>
                    <a:pt x="121093" y="99387"/>
                  </a:cubicBezTo>
                  <a:cubicBezTo>
                    <a:pt x="105254" y="95067"/>
                    <a:pt x="80774" y="78509"/>
                    <a:pt x="60615" y="64830"/>
                  </a:cubicBezTo>
                  <a:cubicBezTo>
                    <a:pt x="40456" y="51151"/>
                    <a:pt x="-2743" y="1475"/>
                    <a:pt x="137" y="35"/>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5" name="Forme libre 204"/>
            <p:cNvSpPr/>
            <p:nvPr/>
          </p:nvSpPr>
          <p:spPr>
            <a:xfrm>
              <a:off x="1814329" y="5079920"/>
              <a:ext cx="160100" cy="557253"/>
            </a:xfrm>
            <a:custGeom>
              <a:avLst/>
              <a:gdLst>
                <a:gd name="connsiteX0" fmla="*/ 129594 w 160100"/>
                <a:gd name="connsiteY0" fmla="*/ 0 h 557253"/>
                <a:gd name="connsiteX1" fmla="*/ 151194 w 160100"/>
                <a:gd name="connsiteY1" fmla="*/ 146868 h 557253"/>
                <a:gd name="connsiteX2" fmla="*/ 133914 w 160100"/>
                <a:gd name="connsiteY2" fmla="*/ 246221 h 557253"/>
                <a:gd name="connsiteX3" fmla="*/ 125275 w 160100"/>
                <a:gd name="connsiteY3" fmla="*/ 410368 h 557253"/>
                <a:gd name="connsiteX4" fmla="*/ 159833 w 160100"/>
                <a:gd name="connsiteY4" fmla="*/ 526999 h 557253"/>
                <a:gd name="connsiteX5" fmla="*/ 103675 w 160100"/>
                <a:gd name="connsiteY5" fmla="*/ 557236 h 557253"/>
                <a:gd name="connsiteX6" fmla="*/ 56157 w 160100"/>
                <a:gd name="connsiteY6" fmla="*/ 531318 h 557253"/>
                <a:gd name="connsiteX7" fmla="*/ 0 w 160100"/>
                <a:gd name="connsiteY7" fmla="*/ 531318 h 557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100" h="557253">
                  <a:moveTo>
                    <a:pt x="129594" y="0"/>
                  </a:moveTo>
                  <a:cubicBezTo>
                    <a:pt x="140034" y="52915"/>
                    <a:pt x="150474" y="105831"/>
                    <a:pt x="151194" y="146868"/>
                  </a:cubicBezTo>
                  <a:cubicBezTo>
                    <a:pt x="151914" y="187905"/>
                    <a:pt x="138234" y="202304"/>
                    <a:pt x="133914" y="246221"/>
                  </a:cubicBezTo>
                  <a:cubicBezTo>
                    <a:pt x="129594" y="290138"/>
                    <a:pt x="120955" y="363572"/>
                    <a:pt x="125275" y="410368"/>
                  </a:cubicBezTo>
                  <a:cubicBezTo>
                    <a:pt x="129595" y="457164"/>
                    <a:pt x="163433" y="502521"/>
                    <a:pt x="159833" y="526999"/>
                  </a:cubicBezTo>
                  <a:cubicBezTo>
                    <a:pt x="156233" y="551477"/>
                    <a:pt x="120954" y="556516"/>
                    <a:pt x="103675" y="557236"/>
                  </a:cubicBezTo>
                  <a:cubicBezTo>
                    <a:pt x="86396" y="557956"/>
                    <a:pt x="73436" y="535638"/>
                    <a:pt x="56157" y="531318"/>
                  </a:cubicBezTo>
                  <a:cubicBezTo>
                    <a:pt x="38878" y="526998"/>
                    <a:pt x="0" y="531318"/>
                    <a:pt x="0" y="53131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6" name="Forme libre 205"/>
            <p:cNvSpPr/>
            <p:nvPr/>
          </p:nvSpPr>
          <p:spPr>
            <a:xfrm>
              <a:off x="1864089" y="5615558"/>
              <a:ext cx="117517" cy="236094"/>
            </a:xfrm>
            <a:custGeom>
              <a:avLst/>
              <a:gdLst>
                <a:gd name="connsiteX0" fmla="*/ 2078 w 117517"/>
                <a:gd name="connsiteY0" fmla="*/ 0 h 236094"/>
                <a:gd name="connsiteX1" fmla="*/ 2078 w 117517"/>
                <a:gd name="connsiteY1" fmla="*/ 82073 h 236094"/>
                <a:gd name="connsiteX2" fmla="*/ 23677 w 117517"/>
                <a:gd name="connsiteY2" fmla="*/ 155508 h 236094"/>
                <a:gd name="connsiteX3" fmla="*/ 32316 w 117517"/>
                <a:gd name="connsiteY3" fmla="*/ 233261 h 236094"/>
                <a:gd name="connsiteX4" fmla="*/ 110073 w 117517"/>
                <a:gd name="connsiteY4" fmla="*/ 215983 h 236094"/>
                <a:gd name="connsiteX5" fmla="*/ 114393 w 117517"/>
                <a:gd name="connsiteY5" fmla="*/ 185745 h 236094"/>
                <a:gd name="connsiteX6" fmla="*/ 110073 w 117517"/>
                <a:gd name="connsiteY6" fmla="*/ 90713 h 236094"/>
                <a:gd name="connsiteX7" fmla="*/ 97114 w 117517"/>
                <a:gd name="connsiteY7" fmla="*/ 8639 h 23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517" h="236094">
                  <a:moveTo>
                    <a:pt x="2078" y="0"/>
                  </a:moveTo>
                  <a:cubicBezTo>
                    <a:pt x="278" y="28077"/>
                    <a:pt x="-1522" y="56155"/>
                    <a:pt x="2078" y="82073"/>
                  </a:cubicBezTo>
                  <a:cubicBezTo>
                    <a:pt x="5678" y="107991"/>
                    <a:pt x="18637" y="130310"/>
                    <a:pt x="23677" y="155508"/>
                  </a:cubicBezTo>
                  <a:cubicBezTo>
                    <a:pt x="28717" y="180706"/>
                    <a:pt x="17917" y="223182"/>
                    <a:pt x="32316" y="233261"/>
                  </a:cubicBezTo>
                  <a:cubicBezTo>
                    <a:pt x="46715" y="243340"/>
                    <a:pt x="96394" y="223902"/>
                    <a:pt x="110073" y="215983"/>
                  </a:cubicBezTo>
                  <a:cubicBezTo>
                    <a:pt x="123753" y="208064"/>
                    <a:pt x="114393" y="206623"/>
                    <a:pt x="114393" y="185745"/>
                  </a:cubicBezTo>
                  <a:cubicBezTo>
                    <a:pt x="114393" y="164867"/>
                    <a:pt x="112953" y="120231"/>
                    <a:pt x="110073" y="90713"/>
                  </a:cubicBezTo>
                  <a:cubicBezTo>
                    <a:pt x="107193" y="61195"/>
                    <a:pt x="97114" y="8639"/>
                    <a:pt x="97114" y="863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9" name="Forme libre 208"/>
            <p:cNvSpPr/>
            <p:nvPr/>
          </p:nvSpPr>
          <p:spPr>
            <a:xfrm>
              <a:off x="1892086" y="5796984"/>
              <a:ext cx="155689" cy="95081"/>
            </a:xfrm>
            <a:custGeom>
              <a:avLst/>
              <a:gdLst>
                <a:gd name="connsiteX0" fmla="*/ 95036 w 155689"/>
                <a:gd name="connsiteY0" fmla="*/ 0 h 95081"/>
                <a:gd name="connsiteX1" fmla="*/ 155513 w 155689"/>
                <a:gd name="connsiteY1" fmla="*/ 56155 h 95081"/>
                <a:gd name="connsiteX2" fmla="*/ 112315 w 155689"/>
                <a:gd name="connsiteY2" fmla="*/ 82073 h 95081"/>
                <a:gd name="connsiteX3" fmla="*/ 77756 w 155689"/>
                <a:gd name="connsiteY3" fmla="*/ 95032 h 95081"/>
                <a:gd name="connsiteX4" fmla="*/ 0 w 155689"/>
                <a:gd name="connsiteY4" fmla="*/ 77753 h 95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89" h="95081">
                  <a:moveTo>
                    <a:pt x="95036" y="0"/>
                  </a:moveTo>
                  <a:cubicBezTo>
                    <a:pt x="123834" y="21238"/>
                    <a:pt x="152633" y="42476"/>
                    <a:pt x="155513" y="56155"/>
                  </a:cubicBezTo>
                  <a:cubicBezTo>
                    <a:pt x="158393" y="69834"/>
                    <a:pt x="125274" y="75594"/>
                    <a:pt x="112315" y="82073"/>
                  </a:cubicBezTo>
                  <a:cubicBezTo>
                    <a:pt x="99356" y="88552"/>
                    <a:pt x="96475" y="95752"/>
                    <a:pt x="77756" y="95032"/>
                  </a:cubicBezTo>
                  <a:cubicBezTo>
                    <a:pt x="59037" y="94312"/>
                    <a:pt x="0" y="77753"/>
                    <a:pt x="0"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0" name="Forme libre 209"/>
            <p:cNvSpPr/>
            <p:nvPr/>
          </p:nvSpPr>
          <p:spPr>
            <a:xfrm>
              <a:off x="1875964" y="5835852"/>
              <a:ext cx="214834" cy="61693"/>
            </a:xfrm>
            <a:custGeom>
              <a:avLst/>
              <a:gdLst>
                <a:gd name="connsiteX0" fmla="*/ 214834 w 214834"/>
                <a:gd name="connsiteY0" fmla="*/ 34566 h 61693"/>
                <a:gd name="connsiteX1" fmla="*/ 98198 w 214834"/>
                <a:gd name="connsiteY1" fmla="*/ 60484 h 61693"/>
                <a:gd name="connsiteX2" fmla="*/ 102518 w 214834"/>
                <a:gd name="connsiteY2" fmla="*/ 8 h 61693"/>
                <a:gd name="connsiteX3" fmla="*/ 85239 w 214834"/>
                <a:gd name="connsiteY3" fmla="*/ 56164 h 61693"/>
                <a:gd name="connsiteX4" fmla="*/ 7482 w 214834"/>
                <a:gd name="connsiteY4" fmla="*/ 56164 h 61693"/>
                <a:gd name="connsiteX5" fmla="*/ 7482 w 214834"/>
                <a:gd name="connsiteY5" fmla="*/ 30246 h 61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834" h="61693">
                  <a:moveTo>
                    <a:pt x="214834" y="34566"/>
                  </a:moveTo>
                  <a:cubicBezTo>
                    <a:pt x="165875" y="50405"/>
                    <a:pt x="116917" y="66244"/>
                    <a:pt x="98198" y="60484"/>
                  </a:cubicBezTo>
                  <a:cubicBezTo>
                    <a:pt x="79479" y="54724"/>
                    <a:pt x="104678" y="728"/>
                    <a:pt x="102518" y="8"/>
                  </a:cubicBezTo>
                  <a:cubicBezTo>
                    <a:pt x="100358" y="-712"/>
                    <a:pt x="101078" y="46805"/>
                    <a:pt x="85239" y="56164"/>
                  </a:cubicBezTo>
                  <a:cubicBezTo>
                    <a:pt x="69400" y="65523"/>
                    <a:pt x="20441" y="60484"/>
                    <a:pt x="7482" y="56164"/>
                  </a:cubicBezTo>
                  <a:cubicBezTo>
                    <a:pt x="-5477" y="51844"/>
                    <a:pt x="1002" y="41045"/>
                    <a:pt x="7482" y="30246"/>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1" name="Forme libre 210"/>
            <p:cNvSpPr/>
            <p:nvPr/>
          </p:nvSpPr>
          <p:spPr>
            <a:xfrm>
              <a:off x="1956883" y="5170633"/>
              <a:ext cx="64797" cy="161149"/>
            </a:xfrm>
            <a:custGeom>
              <a:avLst/>
              <a:gdLst>
                <a:gd name="connsiteX0" fmla="*/ 0 w 64797"/>
                <a:gd name="connsiteY0" fmla="*/ 0 h 161149"/>
                <a:gd name="connsiteX1" fmla="*/ 30239 w 64797"/>
                <a:gd name="connsiteY1" fmla="*/ 64795 h 161149"/>
                <a:gd name="connsiteX2" fmla="*/ 43198 w 64797"/>
                <a:gd name="connsiteY2" fmla="*/ 107991 h 161149"/>
                <a:gd name="connsiteX3" fmla="*/ 51838 w 64797"/>
                <a:gd name="connsiteY3" fmla="*/ 159827 h 161149"/>
                <a:gd name="connsiteX4" fmla="*/ 64797 w 64797"/>
                <a:gd name="connsiteY4" fmla="*/ 146868 h 161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97" h="161149">
                  <a:moveTo>
                    <a:pt x="0" y="0"/>
                  </a:moveTo>
                  <a:cubicBezTo>
                    <a:pt x="11519" y="23398"/>
                    <a:pt x="23039" y="46797"/>
                    <a:pt x="30239" y="64795"/>
                  </a:cubicBezTo>
                  <a:cubicBezTo>
                    <a:pt x="37439" y="82794"/>
                    <a:pt x="39598" y="92152"/>
                    <a:pt x="43198" y="107991"/>
                  </a:cubicBezTo>
                  <a:cubicBezTo>
                    <a:pt x="46798" y="123830"/>
                    <a:pt x="48238" y="153347"/>
                    <a:pt x="51838" y="159827"/>
                  </a:cubicBezTo>
                  <a:cubicBezTo>
                    <a:pt x="55438" y="166307"/>
                    <a:pt x="64797" y="146868"/>
                    <a:pt x="64797" y="14686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2" name="Forme libre 211"/>
            <p:cNvSpPr/>
            <p:nvPr/>
          </p:nvSpPr>
          <p:spPr>
            <a:xfrm>
              <a:off x="1822968" y="4933052"/>
              <a:ext cx="125275" cy="43297"/>
            </a:xfrm>
            <a:custGeom>
              <a:avLst/>
              <a:gdLst>
                <a:gd name="connsiteX0" fmla="*/ 0 w 125275"/>
                <a:gd name="connsiteY0" fmla="*/ 0 h 43297"/>
                <a:gd name="connsiteX1" fmla="*/ 47518 w 125275"/>
                <a:gd name="connsiteY1" fmla="*/ 21598 h 43297"/>
                <a:gd name="connsiteX2" fmla="*/ 95036 w 125275"/>
                <a:gd name="connsiteY2" fmla="*/ 43196 h 43297"/>
                <a:gd name="connsiteX3" fmla="*/ 125275 w 125275"/>
                <a:gd name="connsiteY3" fmla="*/ 30237 h 43297"/>
              </a:gdLst>
              <a:ahLst/>
              <a:cxnLst>
                <a:cxn ang="0">
                  <a:pos x="connsiteX0" y="connsiteY0"/>
                </a:cxn>
                <a:cxn ang="0">
                  <a:pos x="connsiteX1" y="connsiteY1"/>
                </a:cxn>
                <a:cxn ang="0">
                  <a:pos x="connsiteX2" y="connsiteY2"/>
                </a:cxn>
                <a:cxn ang="0">
                  <a:pos x="connsiteX3" y="connsiteY3"/>
                </a:cxn>
              </a:cxnLst>
              <a:rect l="l" t="t" r="r" b="b"/>
              <a:pathLst>
                <a:path w="125275" h="43297">
                  <a:moveTo>
                    <a:pt x="0" y="0"/>
                  </a:moveTo>
                  <a:lnTo>
                    <a:pt x="47518" y="21598"/>
                  </a:lnTo>
                  <a:cubicBezTo>
                    <a:pt x="63357" y="28797"/>
                    <a:pt x="82077" y="41756"/>
                    <a:pt x="95036" y="43196"/>
                  </a:cubicBezTo>
                  <a:cubicBezTo>
                    <a:pt x="107995" y="44636"/>
                    <a:pt x="125275" y="30237"/>
                    <a:pt x="125275" y="30237"/>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3" name="Forme libre 212"/>
            <p:cNvSpPr/>
            <p:nvPr/>
          </p:nvSpPr>
          <p:spPr>
            <a:xfrm>
              <a:off x="1840370" y="5139251"/>
              <a:ext cx="102543" cy="50072"/>
            </a:xfrm>
            <a:custGeom>
              <a:avLst/>
              <a:gdLst>
                <a:gd name="connsiteX0" fmla="*/ 0 w 102543"/>
                <a:gd name="connsiteY0" fmla="*/ 21571 h 50072"/>
                <a:gd name="connsiteX1" fmla="*/ 80718 w 102543"/>
                <a:gd name="connsiteY1" fmla="*/ 45 h 50072"/>
                <a:gd name="connsiteX2" fmla="*/ 53812 w 102543"/>
                <a:gd name="connsiteY2" fmla="*/ 16189 h 50072"/>
                <a:gd name="connsiteX3" fmla="*/ 102242 w 102543"/>
                <a:gd name="connsiteY3" fmla="*/ 26952 h 50072"/>
                <a:gd name="connsiteX4" fmla="*/ 75336 w 102543"/>
                <a:gd name="connsiteY4" fmla="*/ 48478 h 50072"/>
                <a:gd name="connsiteX5" fmla="*/ 96861 w 102543"/>
                <a:gd name="connsiteY5" fmla="*/ 48478 h 50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543" h="50072">
                  <a:moveTo>
                    <a:pt x="0" y="21571"/>
                  </a:moveTo>
                  <a:cubicBezTo>
                    <a:pt x="35874" y="11256"/>
                    <a:pt x="71749" y="942"/>
                    <a:pt x="80718" y="45"/>
                  </a:cubicBezTo>
                  <a:cubicBezTo>
                    <a:pt x="89687" y="-852"/>
                    <a:pt x="50225" y="11705"/>
                    <a:pt x="53812" y="16189"/>
                  </a:cubicBezTo>
                  <a:cubicBezTo>
                    <a:pt x="57399" y="20673"/>
                    <a:pt x="98655" y="21570"/>
                    <a:pt x="102242" y="26952"/>
                  </a:cubicBezTo>
                  <a:cubicBezTo>
                    <a:pt x="105829" y="32334"/>
                    <a:pt x="76233" y="44890"/>
                    <a:pt x="75336" y="48478"/>
                  </a:cubicBezTo>
                  <a:cubicBezTo>
                    <a:pt x="74439" y="52066"/>
                    <a:pt x="96861" y="48478"/>
                    <a:pt x="96861" y="4847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4" name="Forme libre 213"/>
            <p:cNvSpPr/>
            <p:nvPr/>
          </p:nvSpPr>
          <p:spPr>
            <a:xfrm>
              <a:off x="1851132" y="5220018"/>
              <a:ext cx="80718" cy="0"/>
            </a:xfrm>
            <a:custGeom>
              <a:avLst/>
              <a:gdLst>
                <a:gd name="connsiteX0" fmla="*/ 0 w 80718"/>
                <a:gd name="connsiteY0" fmla="*/ 0 h 0"/>
                <a:gd name="connsiteX1" fmla="*/ 80718 w 80718"/>
                <a:gd name="connsiteY1" fmla="*/ 0 h 0"/>
              </a:gdLst>
              <a:ahLst/>
              <a:cxnLst>
                <a:cxn ang="0">
                  <a:pos x="connsiteX0" y="connsiteY0"/>
                </a:cxn>
                <a:cxn ang="0">
                  <a:pos x="connsiteX1" y="connsiteY1"/>
                </a:cxn>
              </a:cxnLst>
              <a:rect l="l" t="t" r="r" b="b"/>
              <a:pathLst>
                <a:path w="80718">
                  <a:moveTo>
                    <a:pt x="0" y="0"/>
                  </a:moveTo>
                  <a:lnTo>
                    <a:pt x="8071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5" name="Forme libre 214"/>
            <p:cNvSpPr/>
            <p:nvPr/>
          </p:nvSpPr>
          <p:spPr>
            <a:xfrm>
              <a:off x="1969518" y="4874815"/>
              <a:ext cx="21623" cy="49222"/>
            </a:xfrm>
            <a:custGeom>
              <a:avLst/>
              <a:gdLst>
                <a:gd name="connsiteX0" fmla="*/ 0 w 21623"/>
                <a:gd name="connsiteY0" fmla="*/ 49222 h 49222"/>
                <a:gd name="connsiteX1" fmla="*/ 21525 w 21623"/>
                <a:gd name="connsiteY1" fmla="*/ 789 h 49222"/>
                <a:gd name="connsiteX2" fmla="*/ 0 w 21623"/>
                <a:gd name="connsiteY2" fmla="*/ 49222 h 49222"/>
              </a:gdLst>
              <a:ahLst/>
              <a:cxnLst>
                <a:cxn ang="0">
                  <a:pos x="connsiteX0" y="connsiteY0"/>
                </a:cxn>
                <a:cxn ang="0">
                  <a:pos x="connsiteX1" y="connsiteY1"/>
                </a:cxn>
                <a:cxn ang="0">
                  <a:pos x="connsiteX2" y="connsiteY2"/>
                </a:cxn>
              </a:cxnLst>
              <a:rect l="l" t="t" r="r" b="b"/>
              <a:pathLst>
                <a:path w="21623" h="49222">
                  <a:moveTo>
                    <a:pt x="0" y="49222"/>
                  </a:moveTo>
                  <a:cubicBezTo>
                    <a:pt x="0" y="49222"/>
                    <a:pt x="23319" y="8861"/>
                    <a:pt x="21525" y="789"/>
                  </a:cubicBezTo>
                  <a:cubicBezTo>
                    <a:pt x="19731" y="-7283"/>
                    <a:pt x="0" y="49222"/>
                    <a:pt x="0" y="49222"/>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6" name="Forme libre 215"/>
            <p:cNvSpPr/>
            <p:nvPr/>
          </p:nvSpPr>
          <p:spPr>
            <a:xfrm>
              <a:off x="1725150" y="4634828"/>
              <a:ext cx="329349" cy="246330"/>
            </a:xfrm>
            <a:custGeom>
              <a:avLst/>
              <a:gdLst>
                <a:gd name="connsiteX0" fmla="*/ 61408 w 329349"/>
                <a:gd name="connsiteY0" fmla="*/ 224632 h 246330"/>
                <a:gd name="connsiteX1" fmla="*/ 7596 w 329349"/>
                <a:gd name="connsiteY1" fmla="*/ 186962 h 246330"/>
                <a:gd name="connsiteX2" fmla="*/ 2214 w 329349"/>
                <a:gd name="connsiteY2" fmla="*/ 143910 h 246330"/>
                <a:gd name="connsiteX3" fmla="*/ 7596 w 329349"/>
                <a:gd name="connsiteY3" fmla="*/ 79332 h 246330"/>
                <a:gd name="connsiteX4" fmla="*/ 2214 w 329349"/>
                <a:gd name="connsiteY4" fmla="*/ 47044 h 246330"/>
                <a:gd name="connsiteX5" fmla="*/ 50645 w 329349"/>
                <a:gd name="connsiteY5" fmla="*/ 41662 h 246330"/>
                <a:gd name="connsiteX6" fmla="*/ 158269 w 329349"/>
                <a:gd name="connsiteY6" fmla="*/ 9373 h 246330"/>
                <a:gd name="connsiteX7" fmla="*/ 212081 w 329349"/>
                <a:gd name="connsiteY7" fmla="*/ 3992 h 246330"/>
                <a:gd name="connsiteX8" fmla="*/ 276656 w 329349"/>
                <a:gd name="connsiteY8" fmla="*/ 63188 h 246330"/>
                <a:gd name="connsiteX9" fmla="*/ 325086 w 329349"/>
                <a:gd name="connsiteY9" fmla="*/ 106240 h 246330"/>
                <a:gd name="connsiteX10" fmla="*/ 325086 w 329349"/>
                <a:gd name="connsiteY10" fmla="*/ 192343 h 246330"/>
                <a:gd name="connsiteX11" fmla="*/ 308943 w 329349"/>
                <a:gd name="connsiteY11" fmla="*/ 246158 h 246330"/>
                <a:gd name="connsiteX12" fmla="*/ 265893 w 329349"/>
                <a:gd name="connsiteY12" fmla="*/ 208487 h 246330"/>
                <a:gd name="connsiteX13" fmla="*/ 233606 w 329349"/>
                <a:gd name="connsiteY13" fmla="*/ 181580 h 246330"/>
                <a:gd name="connsiteX14" fmla="*/ 174413 w 329349"/>
                <a:gd name="connsiteY14" fmla="*/ 197724 h 246330"/>
                <a:gd name="connsiteX15" fmla="*/ 152888 w 329349"/>
                <a:gd name="connsiteY15" fmla="*/ 213869 h 246330"/>
                <a:gd name="connsiteX16" fmla="*/ 131363 w 329349"/>
                <a:gd name="connsiteY16" fmla="*/ 170817 h 246330"/>
                <a:gd name="connsiteX17" fmla="*/ 61408 w 329349"/>
                <a:gd name="connsiteY17" fmla="*/ 224632 h 246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349" h="246330">
                  <a:moveTo>
                    <a:pt x="61408" y="224632"/>
                  </a:moveTo>
                  <a:cubicBezTo>
                    <a:pt x="40780" y="227323"/>
                    <a:pt x="17462" y="200416"/>
                    <a:pt x="7596" y="186962"/>
                  </a:cubicBezTo>
                  <a:cubicBezTo>
                    <a:pt x="-2270" y="173508"/>
                    <a:pt x="2214" y="161848"/>
                    <a:pt x="2214" y="143910"/>
                  </a:cubicBezTo>
                  <a:cubicBezTo>
                    <a:pt x="2214" y="125972"/>
                    <a:pt x="7596" y="95476"/>
                    <a:pt x="7596" y="79332"/>
                  </a:cubicBezTo>
                  <a:cubicBezTo>
                    <a:pt x="7596" y="63188"/>
                    <a:pt x="-4961" y="53322"/>
                    <a:pt x="2214" y="47044"/>
                  </a:cubicBezTo>
                  <a:cubicBezTo>
                    <a:pt x="9389" y="40766"/>
                    <a:pt x="24636" y="47940"/>
                    <a:pt x="50645" y="41662"/>
                  </a:cubicBezTo>
                  <a:cubicBezTo>
                    <a:pt x="76654" y="35383"/>
                    <a:pt x="131363" y="15651"/>
                    <a:pt x="158269" y="9373"/>
                  </a:cubicBezTo>
                  <a:cubicBezTo>
                    <a:pt x="185175" y="3095"/>
                    <a:pt x="192350" y="-4977"/>
                    <a:pt x="212081" y="3992"/>
                  </a:cubicBezTo>
                  <a:cubicBezTo>
                    <a:pt x="231812" y="12961"/>
                    <a:pt x="257822" y="46147"/>
                    <a:pt x="276656" y="63188"/>
                  </a:cubicBezTo>
                  <a:cubicBezTo>
                    <a:pt x="295490" y="80229"/>
                    <a:pt x="317014" y="84714"/>
                    <a:pt x="325086" y="106240"/>
                  </a:cubicBezTo>
                  <a:cubicBezTo>
                    <a:pt x="333158" y="127766"/>
                    <a:pt x="327776" y="169023"/>
                    <a:pt x="325086" y="192343"/>
                  </a:cubicBezTo>
                  <a:cubicBezTo>
                    <a:pt x="322396" y="215663"/>
                    <a:pt x="318808" y="243467"/>
                    <a:pt x="308943" y="246158"/>
                  </a:cubicBezTo>
                  <a:cubicBezTo>
                    <a:pt x="299078" y="248849"/>
                    <a:pt x="278449" y="219250"/>
                    <a:pt x="265893" y="208487"/>
                  </a:cubicBezTo>
                  <a:cubicBezTo>
                    <a:pt x="253337" y="197724"/>
                    <a:pt x="248853" y="183374"/>
                    <a:pt x="233606" y="181580"/>
                  </a:cubicBezTo>
                  <a:cubicBezTo>
                    <a:pt x="218359" y="179786"/>
                    <a:pt x="187866" y="192343"/>
                    <a:pt x="174413" y="197724"/>
                  </a:cubicBezTo>
                  <a:cubicBezTo>
                    <a:pt x="160960" y="203105"/>
                    <a:pt x="160063" y="218353"/>
                    <a:pt x="152888" y="213869"/>
                  </a:cubicBezTo>
                  <a:cubicBezTo>
                    <a:pt x="145713" y="209384"/>
                    <a:pt x="145713" y="169023"/>
                    <a:pt x="131363" y="170817"/>
                  </a:cubicBezTo>
                  <a:cubicBezTo>
                    <a:pt x="117013" y="172611"/>
                    <a:pt x="82036" y="221941"/>
                    <a:pt x="61408" y="224632"/>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7" name="Forme libre 216"/>
            <p:cNvSpPr/>
            <p:nvPr/>
          </p:nvSpPr>
          <p:spPr>
            <a:xfrm>
              <a:off x="1931723" y="4848697"/>
              <a:ext cx="70083" cy="16782"/>
            </a:xfrm>
            <a:custGeom>
              <a:avLst/>
              <a:gdLst>
                <a:gd name="connsiteX0" fmla="*/ 70083 w 70083"/>
                <a:gd name="connsiteY0" fmla="*/ 0 h 16782"/>
                <a:gd name="connsiteX1" fmla="*/ 127 w 70083"/>
                <a:gd name="connsiteY1" fmla="*/ 16144 h 16782"/>
                <a:gd name="connsiteX2" fmla="*/ 70083 w 70083"/>
                <a:gd name="connsiteY2" fmla="*/ 0 h 16782"/>
              </a:gdLst>
              <a:ahLst/>
              <a:cxnLst>
                <a:cxn ang="0">
                  <a:pos x="connsiteX0" y="connsiteY0"/>
                </a:cxn>
                <a:cxn ang="0">
                  <a:pos x="connsiteX1" y="connsiteY1"/>
                </a:cxn>
                <a:cxn ang="0">
                  <a:pos x="connsiteX2" y="connsiteY2"/>
                </a:cxn>
              </a:cxnLst>
              <a:rect l="l" t="t" r="r" b="b"/>
              <a:pathLst>
                <a:path w="70083" h="16782">
                  <a:moveTo>
                    <a:pt x="70083" y="0"/>
                  </a:moveTo>
                  <a:cubicBezTo>
                    <a:pt x="70083" y="0"/>
                    <a:pt x="3715" y="11659"/>
                    <a:pt x="127" y="16144"/>
                  </a:cubicBezTo>
                  <a:cubicBezTo>
                    <a:pt x="-3461" y="20629"/>
                    <a:pt x="70083" y="0"/>
                    <a:pt x="70083" y="0"/>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20" name="ZoneTexte 219"/>
          <p:cNvSpPr txBox="1"/>
          <p:nvPr/>
        </p:nvSpPr>
        <p:spPr>
          <a:xfrm>
            <a:off x="81521" y="808099"/>
            <a:ext cx="4920370" cy="1661993"/>
          </a:xfrm>
          <a:prstGeom prst="rect">
            <a:avLst/>
          </a:prstGeom>
          <a:noFill/>
        </p:spPr>
        <p:txBody>
          <a:bodyPr wrap="square" rtlCol="0">
            <a:spAutoFit/>
          </a:bodyPr>
          <a:lstStyle/>
          <a:p>
            <a:pPr algn="r" rtl="1"/>
            <a:r>
              <a:rPr lang="ar-sa" sz="1700">
                <a:latin typeface="Century Gothic"/>
                <a:cs typeface="Century Gothic"/>
              </a:rPr>
              <a:t>الشخص الذي لديه نزعة عنف وأفعال ضارة حيث أن لديه قوة ملموسة وحقيقية وصاحب قرار وسلطة ويستطيع بذل الكثير ليسيطر على ضحاياه </a:t>
            </a:r>
            <a:endParaRPr lang="ar-sa" sz="1700">
              <a:effectLst/>
              <a:latin typeface="Century Gothic"/>
              <a:cs typeface="Century Gothic"/>
            </a:endParaRPr>
          </a:p>
          <a:p>
            <a:pPr algn="r" rtl="1"/>
            <a:r>
              <a:rPr lang="ar-sa" sz="1700">
                <a:latin typeface="Century Gothic"/>
                <a:cs typeface="Century Gothic"/>
              </a:rPr>
              <a:t>بالنسبة ل SEA يعتبر كأي شخص ينتمي الى نظام انساني ويقترف عنف جنسي بحق اي شخص من المجتمع المحلي المحلي يتلقى مساعدة</a:t>
            </a:r>
            <a:endParaRPr lang="ar-sa" sz="1700">
              <a:effectLst/>
              <a:latin typeface="Century Gothic"/>
              <a:cs typeface="Century Gothic"/>
            </a:endParaRPr>
          </a:p>
        </p:txBody>
      </p:sp>
      <p:sp>
        <p:nvSpPr>
          <p:cNvPr id="222" name="Forme libre 221"/>
          <p:cNvSpPr/>
          <p:nvPr/>
        </p:nvSpPr>
        <p:spPr>
          <a:xfrm>
            <a:off x="-824306" y="5212617"/>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3" name="ZoneTexte 222"/>
          <p:cNvSpPr txBox="1"/>
          <p:nvPr/>
        </p:nvSpPr>
        <p:spPr>
          <a:xfrm>
            <a:off x="1993757" y="5252096"/>
            <a:ext cx="1402948" cy="400110"/>
          </a:xfrm>
          <a:prstGeom prst="rect">
            <a:avLst/>
          </a:prstGeom>
          <a:noFill/>
        </p:spPr>
        <p:txBody>
          <a:bodyPr wrap="none" rtlCol="0">
            <a:spAutoFit/>
          </a:bodyPr>
          <a:lstStyle/>
          <a:p>
            <a:r>
              <a:rPr lang="ar-sa" sz="2000" b="1">
                <a:latin typeface="Century Gothic"/>
                <a:cs typeface="Century Gothic"/>
              </a:rPr>
              <a:t>متى تحدث؟</a:t>
            </a:r>
            <a:endParaRPr lang="en-GB" sz="2000" b="1">
              <a:latin typeface="Century Gothic"/>
              <a:cs typeface="Century Gothic"/>
            </a:endParaRPr>
          </a:p>
        </p:txBody>
      </p:sp>
      <p:sp>
        <p:nvSpPr>
          <p:cNvPr id="2" name="Rectangle 1"/>
          <p:cNvSpPr/>
          <p:nvPr/>
        </p:nvSpPr>
        <p:spPr>
          <a:xfrm>
            <a:off x="-348742" y="8839200"/>
            <a:ext cx="7663942" cy="914400"/>
          </a:xfrm>
          <a:prstGeom prst="rect">
            <a:avLst/>
          </a:pr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 name="ZoneTexte 2"/>
          <p:cNvSpPr txBox="1"/>
          <p:nvPr/>
        </p:nvSpPr>
        <p:spPr>
          <a:xfrm>
            <a:off x="1044499" y="6771050"/>
            <a:ext cx="5547024" cy="353943"/>
          </a:xfrm>
          <a:prstGeom prst="rect">
            <a:avLst/>
          </a:prstGeom>
          <a:noFill/>
        </p:spPr>
        <p:txBody>
          <a:bodyPr wrap="square" rtlCol="0">
            <a:spAutoFit/>
          </a:bodyPr>
          <a:lstStyle/>
          <a:p>
            <a:pPr algn="r"/>
            <a:r>
              <a:rPr lang="ar-sa" sz="1700">
                <a:latin typeface="Century Gothic"/>
                <a:cs typeface="Century Gothic"/>
              </a:rPr>
              <a:t>الأزمات أو عدم الاستقرار المحلي تزيد خطر الاساءة والاستغلال الجنسي</a:t>
            </a:r>
            <a:endParaRPr lang="en-GB" sz="1700">
              <a:latin typeface="Century Gothic"/>
              <a:cs typeface="Century Gothic"/>
            </a:endParaRPr>
          </a:p>
        </p:txBody>
      </p:sp>
      <p:sp>
        <p:nvSpPr>
          <p:cNvPr id="4" name="ZoneTexte 3"/>
          <p:cNvSpPr txBox="1"/>
          <p:nvPr/>
        </p:nvSpPr>
        <p:spPr>
          <a:xfrm>
            <a:off x="1044500" y="7485314"/>
            <a:ext cx="5547024" cy="615553"/>
          </a:xfrm>
          <a:prstGeom prst="rect">
            <a:avLst/>
          </a:prstGeom>
          <a:noFill/>
        </p:spPr>
        <p:txBody>
          <a:bodyPr wrap="square" rtlCol="0">
            <a:spAutoFit/>
          </a:bodyPr>
          <a:lstStyle/>
          <a:p>
            <a:pPr algn="r"/>
            <a:r>
              <a:rPr lang="ar-sa" sz="1700">
                <a:latin typeface="Century Gothic"/>
                <a:cs typeface="Century Gothic"/>
              </a:rPr>
              <a:t>جميع الأنشطة الداخلية وأنشطة التوزيع وجميع الرحلات</a:t>
            </a:r>
            <a:r>
              <a:rPr lang="fr-FR" sz="1700">
                <a:latin typeface="Century Gothic"/>
                <a:cs typeface="Century Gothic"/>
              </a:rPr>
              <a:t>)</a:t>
            </a:r>
            <a:r>
              <a:rPr lang="ar-sa" sz="1700">
                <a:latin typeface="Century Gothic"/>
                <a:cs typeface="Century Gothic"/>
              </a:rPr>
              <a:t>الزيارات</a:t>
            </a:r>
            <a:r>
              <a:rPr lang="fr-FR" sz="1700">
                <a:latin typeface="Century Gothic"/>
                <a:cs typeface="Century Gothic"/>
              </a:rPr>
              <a:t>(</a:t>
            </a:r>
            <a:r>
              <a:rPr lang="ar-sa" sz="1700">
                <a:latin typeface="Century Gothic"/>
                <a:cs typeface="Century Gothic"/>
              </a:rPr>
              <a:t>  أكثر خطورة، في أي وقت من الأنشطة الليلية.</a:t>
            </a:r>
            <a:endParaRPr lang="en-GB" sz="1700">
              <a:latin typeface="Century Gothic"/>
              <a:cs typeface="Century Gothic"/>
            </a:endParaRPr>
          </a:p>
        </p:txBody>
      </p:sp>
      <p:sp>
        <p:nvSpPr>
          <p:cNvPr id="5" name="ZoneTexte 4"/>
          <p:cNvSpPr txBox="1"/>
          <p:nvPr/>
        </p:nvSpPr>
        <p:spPr>
          <a:xfrm>
            <a:off x="1044501" y="8199205"/>
            <a:ext cx="5618704" cy="615553"/>
          </a:xfrm>
          <a:prstGeom prst="rect">
            <a:avLst/>
          </a:prstGeom>
          <a:noFill/>
        </p:spPr>
        <p:txBody>
          <a:bodyPr wrap="square" rtlCol="0">
            <a:spAutoFit/>
          </a:bodyPr>
          <a:lstStyle/>
          <a:p>
            <a:pPr algn="r"/>
            <a:r>
              <a:rPr lang="ar-sa" sz="1700">
                <a:latin typeface="Century Gothic"/>
                <a:cs typeface="Century Gothic"/>
              </a:rPr>
              <a:t>الإساءة والاستغلال الجنسي قد تحدث في المنزل, داخل الحي أو المخيم كما يمكن حدوثها في الخارج</a:t>
            </a:r>
            <a:endParaRPr lang="en-GB" sz="1700">
              <a:latin typeface="Century Gothic"/>
              <a:cs typeface="Century Gothic"/>
            </a:endParaRPr>
          </a:p>
        </p:txBody>
      </p:sp>
      <p:grpSp>
        <p:nvGrpSpPr>
          <p:cNvPr id="240" name="Grouper 239"/>
          <p:cNvGrpSpPr/>
          <p:nvPr/>
        </p:nvGrpSpPr>
        <p:grpSpPr>
          <a:xfrm>
            <a:off x="59989" y="5900125"/>
            <a:ext cx="1264510" cy="956023"/>
            <a:chOff x="8889277" y="2443352"/>
            <a:chExt cx="2506779" cy="1833556"/>
          </a:xfrm>
          <a:solidFill>
            <a:srgbClr val="FFFFFF"/>
          </a:solidFill>
        </p:grpSpPr>
        <p:sp>
          <p:nvSpPr>
            <p:cNvPr id="241" name="Forme libre 240"/>
            <p:cNvSpPr/>
            <p:nvPr/>
          </p:nvSpPr>
          <p:spPr>
            <a:xfrm>
              <a:off x="10219304" y="2443352"/>
              <a:ext cx="847389" cy="602816"/>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2" name="Forme libre 241"/>
            <p:cNvSpPr/>
            <p:nvPr/>
          </p:nvSpPr>
          <p:spPr>
            <a:xfrm>
              <a:off x="9211228" y="2760519"/>
              <a:ext cx="1855465"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3" name="Forme libre 242"/>
            <p:cNvSpPr/>
            <p:nvPr/>
          </p:nvSpPr>
          <p:spPr>
            <a:xfrm rot="14254295">
              <a:off x="9960675" y="2918570"/>
              <a:ext cx="945404" cy="1133005"/>
            </a:xfrm>
            <a:custGeom>
              <a:avLst/>
              <a:gdLst>
                <a:gd name="connsiteX0" fmla="*/ 20082 w 669812"/>
                <a:gd name="connsiteY0" fmla="*/ 9934 h 545303"/>
                <a:gd name="connsiteX1" fmla="*/ 298335 w 669812"/>
                <a:gd name="connsiteY1" fmla="*/ 95548 h 545303"/>
                <a:gd name="connsiteX2" fmla="*/ 619397 w 669812"/>
                <a:gd name="connsiteY2" fmla="*/ 202565 h 545303"/>
                <a:gd name="connsiteX3" fmla="*/ 619397 w 669812"/>
                <a:gd name="connsiteY3" fmla="*/ 295313 h 545303"/>
                <a:gd name="connsiteX4" fmla="*/ 141372 w 669812"/>
                <a:gd name="connsiteY4" fmla="*/ 545019 h 545303"/>
                <a:gd name="connsiteX5" fmla="*/ 34352 w 669812"/>
                <a:gd name="connsiteY5" fmla="*/ 338119 h 545303"/>
                <a:gd name="connsiteX6" fmla="*/ 20082 w 669812"/>
                <a:gd name="connsiteY6" fmla="*/ 9934 h 54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812" h="545303">
                  <a:moveTo>
                    <a:pt x="20082" y="9934"/>
                  </a:moveTo>
                  <a:cubicBezTo>
                    <a:pt x="64079" y="-30494"/>
                    <a:pt x="198449" y="63443"/>
                    <a:pt x="298335" y="95548"/>
                  </a:cubicBezTo>
                  <a:cubicBezTo>
                    <a:pt x="398221" y="127653"/>
                    <a:pt x="565887" y="169271"/>
                    <a:pt x="619397" y="202565"/>
                  </a:cubicBezTo>
                  <a:cubicBezTo>
                    <a:pt x="672907" y="235859"/>
                    <a:pt x="699068" y="238237"/>
                    <a:pt x="619397" y="295313"/>
                  </a:cubicBezTo>
                  <a:cubicBezTo>
                    <a:pt x="539726" y="352389"/>
                    <a:pt x="238880" y="537885"/>
                    <a:pt x="141372" y="545019"/>
                  </a:cubicBezTo>
                  <a:cubicBezTo>
                    <a:pt x="43864" y="552153"/>
                    <a:pt x="53378" y="423733"/>
                    <a:pt x="34352" y="338119"/>
                  </a:cubicBezTo>
                  <a:cubicBezTo>
                    <a:pt x="15326" y="252506"/>
                    <a:pt x="-23915" y="50362"/>
                    <a:pt x="20082" y="9934"/>
                  </a:cubicBezTo>
                  <a:close/>
                </a:path>
              </a:pathLst>
            </a:custGeom>
            <a:gr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244" name="Grouper 243"/>
            <p:cNvGrpSpPr/>
            <p:nvPr/>
          </p:nvGrpSpPr>
          <p:grpSpPr>
            <a:xfrm>
              <a:off x="8889277" y="2443352"/>
              <a:ext cx="2506779" cy="1833556"/>
              <a:chOff x="4523084" y="4134750"/>
              <a:chExt cx="2506779" cy="1833556"/>
            </a:xfrm>
            <a:grpFill/>
          </p:grpSpPr>
          <p:sp>
            <p:nvSpPr>
              <p:cNvPr id="245" name="Forme libre 244"/>
              <p:cNvSpPr/>
              <p:nvPr/>
            </p:nvSpPr>
            <p:spPr>
              <a:xfrm>
                <a:off x="4523084" y="4482114"/>
                <a:ext cx="1276549" cy="1486192"/>
              </a:xfrm>
              <a:custGeom>
                <a:avLst/>
                <a:gdLst>
                  <a:gd name="connsiteX0" fmla="*/ 2318935 w 2405227"/>
                  <a:gd name="connsiteY0" fmla="*/ 642113 h 2838750"/>
                  <a:gd name="connsiteX1" fmla="*/ 2347474 w 2405227"/>
                  <a:gd name="connsiteY1" fmla="*/ 1269946 h 2838750"/>
                  <a:gd name="connsiteX2" fmla="*/ 2347474 w 2405227"/>
                  <a:gd name="connsiteY2" fmla="*/ 2040467 h 2838750"/>
                  <a:gd name="connsiteX3" fmla="*/ 2390282 w 2405227"/>
                  <a:gd name="connsiteY3" fmla="*/ 2711107 h 2838750"/>
                  <a:gd name="connsiteX4" fmla="*/ 2390282 w 2405227"/>
                  <a:gd name="connsiteY4" fmla="*/ 2832392 h 2838750"/>
                  <a:gd name="connsiteX5" fmla="*/ 2211915 w 2405227"/>
                  <a:gd name="connsiteY5" fmla="*/ 2775317 h 2838750"/>
                  <a:gd name="connsiteX6" fmla="*/ 1362887 w 2405227"/>
                  <a:gd name="connsiteY6" fmla="*/ 2390056 h 2838750"/>
                  <a:gd name="connsiteX7" fmla="*/ 806381 w 2405227"/>
                  <a:gd name="connsiteY7" fmla="*/ 2104677 h 2838750"/>
                  <a:gd name="connsiteX8" fmla="*/ 592340 w 2405227"/>
                  <a:gd name="connsiteY8" fmla="*/ 2011930 h 2838750"/>
                  <a:gd name="connsiteX9" fmla="*/ 599474 w 2405227"/>
                  <a:gd name="connsiteY9" fmla="*/ 1747954 h 2838750"/>
                  <a:gd name="connsiteX10" fmla="*/ 585205 w 2405227"/>
                  <a:gd name="connsiteY10" fmla="*/ 1462576 h 2838750"/>
                  <a:gd name="connsiteX11" fmla="*/ 570936 w 2405227"/>
                  <a:gd name="connsiteY11" fmla="*/ 1091584 h 2838750"/>
                  <a:gd name="connsiteX12" fmla="*/ 385434 w 2405227"/>
                  <a:gd name="connsiteY12" fmla="*/ 998836 h 2838750"/>
                  <a:gd name="connsiteX13" fmla="*/ 85777 w 2405227"/>
                  <a:gd name="connsiteY13" fmla="*/ 827609 h 2838750"/>
                  <a:gd name="connsiteX14" fmla="*/ 160 w 2405227"/>
                  <a:gd name="connsiteY14" fmla="*/ 791937 h 2838750"/>
                  <a:gd name="connsiteX15" fmla="*/ 100046 w 2405227"/>
                  <a:gd name="connsiteY15" fmla="*/ 656382 h 2838750"/>
                  <a:gd name="connsiteX16" fmla="*/ 299817 w 2405227"/>
                  <a:gd name="connsiteY16" fmla="*/ 442348 h 2838750"/>
                  <a:gd name="connsiteX17" fmla="*/ 549532 w 2405227"/>
                  <a:gd name="connsiteY17" fmla="*/ 149835 h 2838750"/>
                  <a:gd name="connsiteX18" fmla="*/ 628013 w 2405227"/>
                  <a:gd name="connsiteY18" fmla="*/ 12 h 2838750"/>
                  <a:gd name="connsiteX19" fmla="*/ 941940 w 2405227"/>
                  <a:gd name="connsiteY19" fmla="*/ 142701 h 2838750"/>
                  <a:gd name="connsiteX20" fmla="*/ 1705352 w 2405227"/>
                  <a:gd name="connsiteY20" fmla="*/ 363869 h 2838750"/>
                  <a:gd name="connsiteX21" fmla="*/ 2211915 w 2405227"/>
                  <a:gd name="connsiteY21" fmla="*/ 563634 h 2838750"/>
                  <a:gd name="connsiteX22" fmla="*/ 2297531 w 2405227"/>
                  <a:gd name="connsiteY22" fmla="*/ 720592 h 2838750"/>
                  <a:gd name="connsiteX23" fmla="*/ 2040682 w 2405227"/>
                  <a:gd name="connsiteY23" fmla="*/ 1134391 h 2838750"/>
                  <a:gd name="connsiteX24" fmla="*/ 1776699 w 2405227"/>
                  <a:gd name="connsiteY24" fmla="*/ 1583862 h 2838750"/>
                  <a:gd name="connsiteX25" fmla="*/ 1719621 w 2405227"/>
                  <a:gd name="connsiteY25" fmla="*/ 1648072 h 2838750"/>
                  <a:gd name="connsiteX26" fmla="*/ 1584062 w 2405227"/>
                  <a:gd name="connsiteY26" fmla="*/ 1541055 h 2838750"/>
                  <a:gd name="connsiteX27" fmla="*/ 1184519 w 2405227"/>
                  <a:gd name="connsiteY27" fmla="*/ 1312752 h 2838750"/>
                  <a:gd name="connsiteX28" fmla="*/ 856323 w 2405227"/>
                  <a:gd name="connsiteY28" fmla="*/ 1184332 h 2838750"/>
                  <a:gd name="connsiteX29" fmla="*/ 570936 w 2405227"/>
                  <a:gd name="connsiteY29" fmla="*/ 1091584 h 2838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405227" h="2838750">
                    <a:moveTo>
                      <a:pt x="2318935" y="642113"/>
                    </a:moveTo>
                    <a:cubicBezTo>
                      <a:pt x="2330826" y="839500"/>
                      <a:pt x="2342718" y="1036887"/>
                      <a:pt x="2347474" y="1269946"/>
                    </a:cubicBezTo>
                    <a:cubicBezTo>
                      <a:pt x="2352230" y="1503005"/>
                      <a:pt x="2340339" y="1800274"/>
                      <a:pt x="2347474" y="2040467"/>
                    </a:cubicBezTo>
                    <a:cubicBezTo>
                      <a:pt x="2354609" y="2280660"/>
                      <a:pt x="2383147" y="2579120"/>
                      <a:pt x="2390282" y="2711107"/>
                    </a:cubicBezTo>
                    <a:cubicBezTo>
                      <a:pt x="2397417" y="2843094"/>
                      <a:pt x="2420010" y="2821690"/>
                      <a:pt x="2390282" y="2832392"/>
                    </a:cubicBezTo>
                    <a:cubicBezTo>
                      <a:pt x="2360554" y="2843094"/>
                      <a:pt x="2383147" y="2849040"/>
                      <a:pt x="2211915" y="2775317"/>
                    </a:cubicBezTo>
                    <a:cubicBezTo>
                      <a:pt x="2040683" y="2701594"/>
                      <a:pt x="1597143" y="2501829"/>
                      <a:pt x="1362887" y="2390056"/>
                    </a:cubicBezTo>
                    <a:cubicBezTo>
                      <a:pt x="1128631" y="2278283"/>
                      <a:pt x="934805" y="2167698"/>
                      <a:pt x="806381" y="2104677"/>
                    </a:cubicBezTo>
                    <a:cubicBezTo>
                      <a:pt x="677957" y="2041656"/>
                      <a:pt x="626824" y="2071384"/>
                      <a:pt x="592340" y="2011930"/>
                    </a:cubicBezTo>
                    <a:cubicBezTo>
                      <a:pt x="557856" y="1952476"/>
                      <a:pt x="600663" y="1839513"/>
                      <a:pt x="599474" y="1747954"/>
                    </a:cubicBezTo>
                    <a:cubicBezTo>
                      <a:pt x="598285" y="1656395"/>
                      <a:pt x="589961" y="1571971"/>
                      <a:pt x="585205" y="1462576"/>
                    </a:cubicBezTo>
                    <a:cubicBezTo>
                      <a:pt x="580449" y="1353181"/>
                      <a:pt x="604231" y="1168874"/>
                      <a:pt x="570936" y="1091584"/>
                    </a:cubicBezTo>
                    <a:cubicBezTo>
                      <a:pt x="537641" y="1014294"/>
                      <a:pt x="466294" y="1042832"/>
                      <a:pt x="385434" y="998836"/>
                    </a:cubicBezTo>
                    <a:cubicBezTo>
                      <a:pt x="304574" y="954840"/>
                      <a:pt x="149989" y="862092"/>
                      <a:pt x="85777" y="827609"/>
                    </a:cubicBezTo>
                    <a:cubicBezTo>
                      <a:pt x="21565" y="793126"/>
                      <a:pt x="-2218" y="820475"/>
                      <a:pt x="160" y="791937"/>
                    </a:cubicBezTo>
                    <a:cubicBezTo>
                      <a:pt x="2538" y="763399"/>
                      <a:pt x="50103" y="714647"/>
                      <a:pt x="100046" y="656382"/>
                    </a:cubicBezTo>
                    <a:cubicBezTo>
                      <a:pt x="149989" y="598117"/>
                      <a:pt x="224903" y="526773"/>
                      <a:pt x="299817" y="442348"/>
                    </a:cubicBezTo>
                    <a:cubicBezTo>
                      <a:pt x="374731" y="357923"/>
                      <a:pt x="494833" y="223558"/>
                      <a:pt x="549532" y="149835"/>
                    </a:cubicBezTo>
                    <a:cubicBezTo>
                      <a:pt x="604231" y="76112"/>
                      <a:pt x="562612" y="1201"/>
                      <a:pt x="628013" y="12"/>
                    </a:cubicBezTo>
                    <a:cubicBezTo>
                      <a:pt x="693414" y="-1177"/>
                      <a:pt x="762384" y="82058"/>
                      <a:pt x="941940" y="142701"/>
                    </a:cubicBezTo>
                    <a:cubicBezTo>
                      <a:pt x="1121496" y="203344"/>
                      <a:pt x="1493690" y="293714"/>
                      <a:pt x="1705352" y="363869"/>
                    </a:cubicBezTo>
                    <a:cubicBezTo>
                      <a:pt x="1917014" y="434024"/>
                      <a:pt x="2113219" y="504180"/>
                      <a:pt x="2211915" y="563634"/>
                    </a:cubicBezTo>
                    <a:cubicBezTo>
                      <a:pt x="2310611" y="623088"/>
                      <a:pt x="2326070" y="625466"/>
                      <a:pt x="2297531" y="720592"/>
                    </a:cubicBezTo>
                    <a:cubicBezTo>
                      <a:pt x="2268992" y="815718"/>
                      <a:pt x="2127487" y="990513"/>
                      <a:pt x="2040682" y="1134391"/>
                    </a:cubicBezTo>
                    <a:cubicBezTo>
                      <a:pt x="1953877" y="1278269"/>
                      <a:pt x="1830209" y="1498249"/>
                      <a:pt x="1776699" y="1583862"/>
                    </a:cubicBezTo>
                    <a:cubicBezTo>
                      <a:pt x="1723189" y="1669475"/>
                      <a:pt x="1751727" y="1655206"/>
                      <a:pt x="1719621" y="1648072"/>
                    </a:cubicBezTo>
                    <a:cubicBezTo>
                      <a:pt x="1687515" y="1640938"/>
                      <a:pt x="1673246" y="1596942"/>
                      <a:pt x="1584062" y="1541055"/>
                    </a:cubicBezTo>
                    <a:cubicBezTo>
                      <a:pt x="1494878" y="1485168"/>
                      <a:pt x="1305809" y="1372206"/>
                      <a:pt x="1184519" y="1312752"/>
                    </a:cubicBezTo>
                    <a:cubicBezTo>
                      <a:pt x="1063229" y="1253298"/>
                      <a:pt x="958587" y="1221193"/>
                      <a:pt x="856323" y="1184332"/>
                    </a:cubicBezTo>
                    <a:cubicBezTo>
                      <a:pt x="754059" y="1147471"/>
                      <a:pt x="570936" y="1091584"/>
                      <a:pt x="570936" y="1091584"/>
                    </a:cubicBezTo>
                  </a:path>
                </a:pathLst>
              </a:custGeom>
              <a:grp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6" name="Forme libre 245"/>
              <p:cNvSpPr/>
              <p:nvPr/>
            </p:nvSpPr>
            <p:spPr>
              <a:xfrm>
                <a:off x="5744584" y="4406746"/>
                <a:ext cx="1285279" cy="864272"/>
              </a:xfrm>
              <a:custGeom>
                <a:avLst/>
                <a:gdLst>
                  <a:gd name="connsiteX0" fmla="*/ 10295 w 2421675"/>
                  <a:gd name="connsiteY0" fmla="*/ 771803 h 1650831"/>
                  <a:gd name="connsiteX1" fmla="*/ 338490 w 2421675"/>
                  <a:gd name="connsiteY1" fmla="*/ 607711 h 1650831"/>
                  <a:gd name="connsiteX2" fmla="*/ 623878 w 2421675"/>
                  <a:gd name="connsiteY2" fmla="*/ 472156 h 1650831"/>
                  <a:gd name="connsiteX3" fmla="*/ 1208923 w 2421675"/>
                  <a:gd name="connsiteY3" fmla="*/ 236719 h 1650831"/>
                  <a:gd name="connsiteX4" fmla="*/ 1508580 w 2421675"/>
                  <a:gd name="connsiteY4" fmla="*/ 129702 h 1650831"/>
                  <a:gd name="connsiteX5" fmla="*/ 1722621 w 2421675"/>
                  <a:gd name="connsiteY5" fmla="*/ 36954 h 1650831"/>
                  <a:gd name="connsiteX6" fmla="*/ 1808237 w 2421675"/>
                  <a:gd name="connsiteY6" fmla="*/ 8416 h 1650831"/>
                  <a:gd name="connsiteX7" fmla="*/ 1958066 w 2421675"/>
                  <a:gd name="connsiteY7" fmla="*/ 179643 h 1650831"/>
                  <a:gd name="connsiteX8" fmla="*/ 2172106 w 2421675"/>
                  <a:gd name="connsiteY8" fmla="*/ 422215 h 1650831"/>
                  <a:gd name="connsiteX9" fmla="*/ 2364743 w 2421675"/>
                  <a:gd name="connsiteY9" fmla="*/ 543500 h 1650831"/>
                  <a:gd name="connsiteX10" fmla="*/ 2414686 w 2421675"/>
                  <a:gd name="connsiteY10" fmla="*/ 593442 h 1650831"/>
                  <a:gd name="connsiteX11" fmla="*/ 2236319 w 2421675"/>
                  <a:gd name="connsiteY11" fmla="*/ 643383 h 1650831"/>
                  <a:gd name="connsiteX12" fmla="*/ 2015143 w 2421675"/>
                  <a:gd name="connsiteY12" fmla="*/ 814610 h 1650831"/>
                  <a:gd name="connsiteX13" fmla="*/ 1822506 w 2421675"/>
                  <a:gd name="connsiteY13" fmla="*/ 928761 h 1650831"/>
                  <a:gd name="connsiteX14" fmla="*/ 1472907 w 2421675"/>
                  <a:gd name="connsiteY14" fmla="*/ 1157064 h 1650831"/>
                  <a:gd name="connsiteX15" fmla="*/ 1216058 w 2421675"/>
                  <a:gd name="connsiteY15" fmla="*/ 1299753 h 1650831"/>
                  <a:gd name="connsiteX16" fmla="*/ 952074 w 2421675"/>
                  <a:gd name="connsiteY16" fmla="*/ 1478115 h 1650831"/>
                  <a:gd name="connsiteX17" fmla="*/ 766572 w 2421675"/>
                  <a:gd name="connsiteY17" fmla="*/ 1592266 h 1650831"/>
                  <a:gd name="connsiteX18" fmla="*/ 659552 w 2421675"/>
                  <a:gd name="connsiteY18" fmla="*/ 1649342 h 1650831"/>
                  <a:gd name="connsiteX19" fmla="*/ 559666 w 2421675"/>
                  <a:gd name="connsiteY19" fmla="*/ 1535190 h 1650831"/>
                  <a:gd name="connsiteX20" fmla="*/ 438376 w 2421675"/>
                  <a:gd name="connsiteY20" fmla="*/ 1349694 h 1650831"/>
                  <a:gd name="connsiteX21" fmla="*/ 238605 w 2421675"/>
                  <a:gd name="connsiteY21" fmla="*/ 1057182 h 1650831"/>
                  <a:gd name="connsiteX22" fmla="*/ 95911 w 2421675"/>
                  <a:gd name="connsiteY22" fmla="*/ 900223 h 1650831"/>
                  <a:gd name="connsiteX23" fmla="*/ 10295 w 2421675"/>
                  <a:gd name="connsiteY23" fmla="*/ 771803 h 1650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21675" h="1650831">
                    <a:moveTo>
                      <a:pt x="10295" y="771803"/>
                    </a:moveTo>
                    <a:cubicBezTo>
                      <a:pt x="50725" y="723051"/>
                      <a:pt x="236226" y="657652"/>
                      <a:pt x="338490" y="607711"/>
                    </a:cubicBezTo>
                    <a:cubicBezTo>
                      <a:pt x="440754" y="557770"/>
                      <a:pt x="478806" y="533988"/>
                      <a:pt x="623878" y="472156"/>
                    </a:cubicBezTo>
                    <a:cubicBezTo>
                      <a:pt x="768950" y="410324"/>
                      <a:pt x="1061473" y="293795"/>
                      <a:pt x="1208923" y="236719"/>
                    </a:cubicBezTo>
                    <a:cubicBezTo>
                      <a:pt x="1356373" y="179643"/>
                      <a:pt x="1422964" y="162996"/>
                      <a:pt x="1508580" y="129702"/>
                    </a:cubicBezTo>
                    <a:cubicBezTo>
                      <a:pt x="1594196" y="96408"/>
                      <a:pt x="1672678" y="57168"/>
                      <a:pt x="1722621" y="36954"/>
                    </a:cubicBezTo>
                    <a:cubicBezTo>
                      <a:pt x="1772564" y="16740"/>
                      <a:pt x="1768996" y="-15365"/>
                      <a:pt x="1808237" y="8416"/>
                    </a:cubicBezTo>
                    <a:cubicBezTo>
                      <a:pt x="1847478" y="32197"/>
                      <a:pt x="1958066" y="179643"/>
                      <a:pt x="1958066" y="179643"/>
                    </a:cubicBezTo>
                    <a:cubicBezTo>
                      <a:pt x="2018711" y="248610"/>
                      <a:pt x="2104327" y="361572"/>
                      <a:pt x="2172106" y="422215"/>
                    </a:cubicBezTo>
                    <a:cubicBezTo>
                      <a:pt x="2239885" y="482858"/>
                      <a:pt x="2324313" y="514962"/>
                      <a:pt x="2364743" y="543500"/>
                    </a:cubicBezTo>
                    <a:cubicBezTo>
                      <a:pt x="2405173" y="572038"/>
                      <a:pt x="2436090" y="576795"/>
                      <a:pt x="2414686" y="593442"/>
                    </a:cubicBezTo>
                    <a:cubicBezTo>
                      <a:pt x="2393282" y="610089"/>
                      <a:pt x="2302909" y="606522"/>
                      <a:pt x="2236319" y="643383"/>
                    </a:cubicBezTo>
                    <a:cubicBezTo>
                      <a:pt x="2169729" y="680244"/>
                      <a:pt x="2084112" y="767047"/>
                      <a:pt x="2015143" y="814610"/>
                    </a:cubicBezTo>
                    <a:cubicBezTo>
                      <a:pt x="1946174" y="862173"/>
                      <a:pt x="1912879" y="871685"/>
                      <a:pt x="1822506" y="928761"/>
                    </a:cubicBezTo>
                    <a:cubicBezTo>
                      <a:pt x="1732133" y="985837"/>
                      <a:pt x="1573982" y="1095232"/>
                      <a:pt x="1472907" y="1157064"/>
                    </a:cubicBezTo>
                    <a:cubicBezTo>
                      <a:pt x="1371832" y="1218896"/>
                      <a:pt x="1302863" y="1246245"/>
                      <a:pt x="1216058" y="1299753"/>
                    </a:cubicBezTo>
                    <a:cubicBezTo>
                      <a:pt x="1129253" y="1353261"/>
                      <a:pt x="1026988" y="1429363"/>
                      <a:pt x="952074" y="1478115"/>
                    </a:cubicBezTo>
                    <a:cubicBezTo>
                      <a:pt x="877160" y="1526867"/>
                      <a:pt x="815326" y="1563728"/>
                      <a:pt x="766572" y="1592266"/>
                    </a:cubicBezTo>
                    <a:cubicBezTo>
                      <a:pt x="717818" y="1620804"/>
                      <a:pt x="694036" y="1658855"/>
                      <a:pt x="659552" y="1649342"/>
                    </a:cubicBezTo>
                    <a:cubicBezTo>
                      <a:pt x="625068" y="1639829"/>
                      <a:pt x="596529" y="1585131"/>
                      <a:pt x="559666" y="1535190"/>
                    </a:cubicBezTo>
                    <a:cubicBezTo>
                      <a:pt x="522803" y="1485249"/>
                      <a:pt x="491886" y="1429362"/>
                      <a:pt x="438376" y="1349694"/>
                    </a:cubicBezTo>
                    <a:cubicBezTo>
                      <a:pt x="384866" y="1270026"/>
                      <a:pt x="295682" y="1132094"/>
                      <a:pt x="238605" y="1057182"/>
                    </a:cubicBezTo>
                    <a:cubicBezTo>
                      <a:pt x="181528" y="982270"/>
                      <a:pt x="132774" y="941841"/>
                      <a:pt x="95911" y="900223"/>
                    </a:cubicBezTo>
                    <a:cubicBezTo>
                      <a:pt x="59048" y="858605"/>
                      <a:pt x="-30135" y="820555"/>
                      <a:pt x="10295" y="771803"/>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7" name="Forme libre 246"/>
              <p:cNvSpPr/>
              <p:nvPr/>
            </p:nvSpPr>
            <p:spPr>
              <a:xfrm>
                <a:off x="4845035" y="4134837"/>
                <a:ext cx="1037826" cy="608744"/>
              </a:xfrm>
              <a:custGeom>
                <a:avLst/>
                <a:gdLst>
                  <a:gd name="connsiteX0" fmla="*/ 0 w 1955434"/>
                  <a:gd name="connsiteY0" fmla="*/ 670473 h 1162751"/>
                  <a:gd name="connsiteX1" fmla="*/ 285388 w 1955434"/>
                  <a:gd name="connsiteY1" fmla="*/ 549187 h 1162751"/>
                  <a:gd name="connsiteX2" fmla="*/ 799086 w 1955434"/>
                  <a:gd name="connsiteY2" fmla="*/ 356557 h 1162751"/>
                  <a:gd name="connsiteX3" fmla="*/ 1405535 w 1955434"/>
                  <a:gd name="connsiteY3" fmla="*/ 156792 h 1162751"/>
                  <a:gd name="connsiteX4" fmla="*/ 1876424 w 1955434"/>
                  <a:gd name="connsiteY4" fmla="*/ 42641 h 1162751"/>
                  <a:gd name="connsiteX5" fmla="*/ 1947771 w 1955434"/>
                  <a:gd name="connsiteY5" fmla="*/ 14103 h 1162751"/>
                  <a:gd name="connsiteX6" fmla="*/ 1947771 w 1955434"/>
                  <a:gd name="connsiteY6" fmla="*/ 256674 h 1162751"/>
                  <a:gd name="connsiteX7" fmla="*/ 1947771 w 1955434"/>
                  <a:gd name="connsiteY7" fmla="*/ 756087 h 1162751"/>
                  <a:gd name="connsiteX8" fmla="*/ 1954906 w 1955434"/>
                  <a:gd name="connsiteY8" fmla="*/ 1020062 h 1162751"/>
                  <a:gd name="connsiteX9" fmla="*/ 1954906 w 1955434"/>
                  <a:gd name="connsiteY9" fmla="*/ 1162751 h 116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5434" h="1162751">
                    <a:moveTo>
                      <a:pt x="0" y="670473"/>
                    </a:moveTo>
                    <a:cubicBezTo>
                      <a:pt x="76103" y="635989"/>
                      <a:pt x="152207" y="601506"/>
                      <a:pt x="285388" y="549187"/>
                    </a:cubicBezTo>
                    <a:cubicBezTo>
                      <a:pt x="418569" y="496868"/>
                      <a:pt x="612395" y="421956"/>
                      <a:pt x="799086" y="356557"/>
                    </a:cubicBezTo>
                    <a:cubicBezTo>
                      <a:pt x="985777" y="291158"/>
                      <a:pt x="1225979" y="209111"/>
                      <a:pt x="1405535" y="156792"/>
                    </a:cubicBezTo>
                    <a:cubicBezTo>
                      <a:pt x="1585091" y="104473"/>
                      <a:pt x="1786051" y="66422"/>
                      <a:pt x="1876424" y="42641"/>
                    </a:cubicBezTo>
                    <a:cubicBezTo>
                      <a:pt x="1966797" y="18859"/>
                      <a:pt x="1935880" y="-21569"/>
                      <a:pt x="1947771" y="14103"/>
                    </a:cubicBezTo>
                    <a:cubicBezTo>
                      <a:pt x="1959662" y="49775"/>
                      <a:pt x="1947771" y="256674"/>
                      <a:pt x="1947771" y="256674"/>
                    </a:cubicBezTo>
                    <a:cubicBezTo>
                      <a:pt x="1947771" y="380338"/>
                      <a:pt x="1946582" y="628856"/>
                      <a:pt x="1947771" y="756087"/>
                    </a:cubicBezTo>
                    <a:cubicBezTo>
                      <a:pt x="1948960" y="883318"/>
                      <a:pt x="1953717" y="952285"/>
                      <a:pt x="1954906" y="1020062"/>
                    </a:cubicBezTo>
                    <a:cubicBezTo>
                      <a:pt x="1956095" y="1087839"/>
                      <a:pt x="1954906" y="1162751"/>
                      <a:pt x="1954906" y="1162751"/>
                    </a:cubicBezTo>
                  </a:path>
                </a:pathLst>
              </a:custGeom>
              <a:grp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8" name="Forme libre 247"/>
              <p:cNvSpPr/>
              <p:nvPr/>
            </p:nvSpPr>
            <p:spPr>
              <a:xfrm>
                <a:off x="5886368" y="4134750"/>
                <a:ext cx="814132" cy="276402"/>
              </a:xfrm>
              <a:custGeom>
                <a:avLst/>
                <a:gdLst>
                  <a:gd name="connsiteX0" fmla="*/ 0 w 1533958"/>
                  <a:gd name="connsiteY0" fmla="*/ 0 h 527950"/>
                  <a:gd name="connsiteX1" fmla="*/ 292522 w 1533958"/>
                  <a:gd name="connsiteY1" fmla="*/ 78479 h 527950"/>
                  <a:gd name="connsiteX2" fmla="*/ 977452 w 1533958"/>
                  <a:gd name="connsiteY2" fmla="*/ 313916 h 527950"/>
                  <a:gd name="connsiteX3" fmla="*/ 1434073 w 1533958"/>
                  <a:gd name="connsiteY3" fmla="*/ 456605 h 527950"/>
                  <a:gd name="connsiteX4" fmla="*/ 1533958 w 1533958"/>
                  <a:gd name="connsiteY4" fmla="*/ 527950 h 527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3958" h="527950">
                    <a:moveTo>
                      <a:pt x="0" y="0"/>
                    </a:moveTo>
                    <a:cubicBezTo>
                      <a:pt x="64806" y="13080"/>
                      <a:pt x="129613" y="26160"/>
                      <a:pt x="292522" y="78479"/>
                    </a:cubicBezTo>
                    <a:cubicBezTo>
                      <a:pt x="455431" y="130798"/>
                      <a:pt x="787194" y="250895"/>
                      <a:pt x="977452" y="313916"/>
                    </a:cubicBezTo>
                    <a:cubicBezTo>
                      <a:pt x="1167710" y="376937"/>
                      <a:pt x="1341322" y="420933"/>
                      <a:pt x="1434073" y="456605"/>
                    </a:cubicBezTo>
                    <a:cubicBezTo>
                      <a:pt x="1526824" y="492277"/>
                      <a:pt x="1533958" y="527950"/>
                      <a:pt x="1533958" y="527950"/>
                    </a:cubicBezTo>
                  </a:path>
                </a:pathLst>
              </a:custGeom>
              <a:grp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9" name="Forme libre 248"/>
              <p:cNvSpPr/>
              <p:nvPr/>
            </p:nvSpPr>
            <p:spPr>
              <a:xfrm>
                <a:off x="5814421" y="4859359"/>
                <a:ext cx="984410" cy="1090678"/>
              </a:xfrm>
              <a:custGeom>
                <a:avLst/>
                <a:gdLst>
                  <a:gd name="connsiteX0" fmla="*/ 0 w 1854790"/>
                  <a:gd name="connsiteY0" fmla="*/ 2083285 h 2083285"/>
                  <a:gd name="connsiteX1" fmla="*/ 292523 w 1854790"/>
                  <a:gd name="connsiteY1" fmla="*/ 1933461 h 2083285"/>
                  <a:gd name="connsiteX2" fmla="*/ 742008 w 1854790"/>
                  <a:gd name="connsiteY2" fmla="*/ 1698024 h 2083285"/>
                  <a:gd name="connsiteX3" fmla="*/ 1055935 w 1854790"/>
                  <a:gd name="connsiteY3" fmla="*/ 1512528 h 2083285"/>
                  <a:gd name="connsiteX4" fmla="*/ 1384131 w 1854790"/>
                  <a:gd name="connsiteY4" fmla="*/ 1384107 h 2083285"/>
                  <a:gd name="connsiteX5" fmla="*/ 1762269 w 1854790"/>
                  <a:gd name="connsiteY5" fmla="*/ 1191477 h 2083285"/>
                  <a:gd name="connsiteX6" fmla="*/ 1847886 w 1854790"/>
                  <a:gd name="connsiteY6" fmla="*/ 1148670 h 2083285"/>
                  <a:gd name="connsiteX7" fmla="*/ 1847886 w 1854790"/>
                  <a:gd name="connsiteY7" fmla="*/ 877561 h 2083285"/>
                  <a:gd name="connsiteX8" fmla="*/ 1833616 w 1854790"/>
                  <a:gd name="connsiteY8" fmla="*/ 492300 h 2083285"/>
                  <a:gd name="connsiteX9" fmla="*/ 1805078 w 1854790"/>
                  <a:gd name="connsiteY9" fmla="*/ 78501 h 2083285"/>
                  <a:gd name="connsiteX10" fmla="*/ 1805078 w 1854790"/>
                  <a:gd name="connsiteY10" fmla="*/ 22 h 2083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4790" h="2083285">
                    <a:moveTo>
                      <a:pt x="0" y="2083285"/>
                    </a:moveTo>
                    <a:lnTo>
                      <a:pt x="292523" y="1933461"/>
                    </a:lnTo>
                    <a:cubicBezTo>
                      <a:pt x="416191" y="1869251"/>
                      <a:pt x="614773" y="1768179"/>
                      <a:pt x="742008" y="1698024"/>
                    </a:cubicBezTo>
                    <a:cubicBezTo>
                      <a:pt x="869243" y="1627868"/>
                      <a:pt x="948915" y="1564847"/>
                      <a:pt x="1055935" y="1512528"/>
                    </a:cubicBezTo>
                    <a:cubicBezTo>
                      <a:pt x="1162956" y="1460208"/>
                      <a:pt x="1266409" y="1437615"/>
                      <a:pt x="1384131" y="1384107"/>
                    </a:cubicBezTo>
                    <a:cubicBezTo>
                      <a:pt x="1501853" y="1330599"/>
                      <a:pt x="1762269" y="1191477"/>
                      <a:pt x="1762269" y="1191477"/>
                    </a:cubicBezTo>
                    <a:cubicBezTo>
                      <a:pt x="1839561" y="1152238"/>
                      <a:pt x="1833616" y="1200989"/>
                      <a:pt x="1847886" y="1148670"/>
                    </a:cubicBezTo>
                    <a:cubicBezTo>
                      <a:pt x="1862156" y="1096351"/>
                      <a:pt x="1850264" y="986956"/>
                      <a:pt x="1847886" y="877561"/>
                    </a:cubicBezTo>
                    <a:cubicBezTo>
                      <a:pt x="1845508" y="768166"/>
                      <a:pt x="1840751" y="625477"/>
                      <a:pt x="1833616" y="492300"/>
                    </a:cubicBezTo>
                    <a:cubicBezTo>
                      <a:pt x="1826481" y="359123"/>
                      <a:pt x="1809834" y="160547"/>
                      <a:pt x="1805078" y="78501"/>
                    </a:cubicBezTo>
                    <a:cubicBezTo>
                      <a:pt x="1800322" y="-3545"/>
                      <a:pt x="1805078" y="22"/>
                      <a:pt x="1805078" y="22"/>
                    </a:cubicBezTo>
                  </a:path>
                </a:pathLst>
              </a:custGeom>
              <a:grpFill/>
              <a:ln w="28575"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grpSp>
        <p:nvGrpSpPr>
          <p:cNvPr id="250" name="Grouper 249"/>
          <p:cNvGrpSpPr/>
          <p:nvPr/>
        </p:nvGrpSpPr>
        <p:grpSpPr>
          <a:xfrm>
            <a:off x="262733" y="7077502"/>
            <a:ext cx="774657" cy="761335"/>
            <a:chOff x="1180146" y="1976278"/>
            <a:chExt cx="2571626" cy="2472108"/>
          </a:xfrm>
        </p:grpSpPr>
        <p:sp>
          <p:nvSpPr>
            <p:cNvPr id="251" name="Forme libre 250"/>
            <p:cNvSpPr/>
            <p:nvPr/>
          </p:nvSpPr>
          <p:spPr>
            <a:xfrm>
              <a:off x="1180146" y="1976278"/>
              <a:ext cx="2571626" cy="2472108"/>
            </a:xfrm>
            <a:custGeom>
              <a:avLst/>
              <a:gdLst>
                <a:gd name="connsiteX0" fmla="*/ 638013 w 2571626"/>
                <a:gd name="connsiteY0" fmla="*/ 237505 h 2472108"/>
                <a:gd name="connsiteX1" fmla="*/ 297976 w 2571626"/>
                <a:gd name="connsiteY1" fmla="*/ 438758 h 2472108"/>
                <a:gd name="connsiteX2" fmla="*/ 34273 w 2571626"/>
                <a:gd name="connsiteY2" fmla="*/ 1014758 h 2472108"/>
                <a:gd name="connsiteX3" fmla="*/ 55092 w 2571626"/>
                <a:gd name="connsiteY3" fmla="*/ 1687915 h 2472108"/>
                <a:gd name="connsiteX4" fmla="*/ 506162 w 2571626"/>
                <a:gd name="connsiteY4" fmla="*/ 2291674 h 2472108"/>
                <a:gd name="connsiteX5" fmla="*/ 1193177 w 2571626"/>
                <a:gd name="connsiteY5" fmla="*/ 2472108 h 2472108"/>
                <a:gd name="connsiteX6" fmla="*/ 1935707 w 2571626"/>
                <a:gd name="connsiteY6" fmla="*/ 2291674 h 2472108"/>
                <a:gd name="connsiteX7" fmla="*/ 2435354 w 2571626"/>
                <a:gd name="connsiteY7" fmla="*/ 1854469 h 2472108"/>
                <a:gd name="connsiteX8" fmla="*/ 2567205 w 2571626"/>
                <a:gd name="connsiteY8" fmla="*/ 1084156 h 2472108"/>
                <a:gd name="connsiteX9" fmla="*/ 2317382 w 2571626"/>
                <a:gd name="connsiteY9" fmla="*/ 473457 h 2472108"/>
                <a:gd name="connsiteX10" fmla="*/ 1796916 w 2571626"/>
                <a:gd name="connsiteY10" fmla="*/ 64011 h 2472108"/>
                <a:gd name="connsiteX11" fmla="*/ 1123781 w 2571626"/>
                <a:gd name="connsiteY11" fmla="*/ 15433 h 2472108"/>
                <a:gd name="connsiteX12" fmla="*/ 700469 w 2571626"/>
                <a:gd name="connsiteY12" fmla="*/ 209746 h 24721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71626" h="2472108">
                  <a:moveTo>
                    <a:pt x="638013" y="237505"/>
                  </a:moveTo>
                  <a:cubicBezTo>
                    <a:pt x="518306" y="273360"/>
                    <a:pt x="398599" y="309216"/>
                    <a:pt x="297976" y="438758"/>
                  </a:cubicBezTo>
                  <a:cubicBezTo>
                    <a:pt x="197353" y="568300"/>
                    <a:pt x="74754" y="806565"/>
                    <a:pt x="34273" y="1014758"/>
                  </a:cubicBezTo>
                  <a:cubicBezTo>
                    <a:pt x="-6208" y="1222951"/>
                    <a:pt x="-23556" y="1475096"/>
                    <a:pt x="55092" y="1687915"/>
                  </a:cubicBezTo>
                  <a:cubicBezTo>
                    <a:pt x="133740" y="1900734"/>
                    <a:pt x="316481" y="2160975"/>
                    <a:pt x="506162" y="2291674"/>
                  </a:cubicBezTo>
                  <a:cubicBezTo>
                    <a:pt x="695843" y="2422373"/>
                    <a:pt x="954920" y="2472108"/>
                    <a:pt x="1193177" y="2472108"/>
                  </a:cubicBezTo>
                  <a:cubicBezTo>
                    <a:pt x="1431434" y="2472108"/>
                    <a:pt x="1728678" y="2394614"/>
                    <a:pt x="1935707" y="2291674"/>
                  </a:cubicBezTo>
                  <a:cubicBezTo>
                    <a:pt x="2142736" y="2188734"/>
                    <a:pt x="2330104" y="2055722"/>
                    <a:pt x="2435354" y="1854469"/>
                  </a:cubicBezTo>
                  <a:cubicBezTo>
                    <a:pt x="2540604" y="1653216"/>
                    <a:pt x="2586867" y="1314324"/>
                    <a:pt x="2567205" y="1084156"/>
                  </a:cubicBezTo>
                  <a:cubicBezTo>
                    <a:pt x="2547543" y="853988"/>
                    <a:pt x="2445764" y="643481"/>
                    <a:pt x="2317382" y="473457"/>
                  </a:cubicBezTo>
                  <a:cubicBezTo>
                    <a:pt x="2189001" y="303433"/>
                    <a:pt x="1995849" y="140348"/>
                    <a:pt x="1796916" y="64011"/>
                  </a:cubicBezTo>
                  <a:cubicBezTo>
                    <a:pt x="1597983" y="-12326"/>
                    <a:pt x="1306522" y="-8856"/>
                    <a:pt x="1123781" y="15433"/>
                  </a:cubicBezTo>
                  <a:cubicBezTo>
                    <a:pt x="941040" y="39722"/>
                    <a:pt x="700469" y="209746"/>
                    <a:pt x="700469" y="20974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2" name="Forme libre 251"/>
            <p:cNvSpPr/>
            <p:nvPr/>
          </p:nvSpPr>
          <p:spPr>
            <a:xfrm>
              <a:off x="2414960" y="2262406"/>
              <a:ext cx="340037" cy="1054799"/>
            </a:xfrm>
            <a:custGeom>
              <a:avLst/>
              <a:gdLst>
                <a:gd name="connsiteX0" fmla="*/ 0 w 340037"/>
                <a:gd name="connsiteY0" fmla="*/ 1054799 h 1054799"/>
                <a:gd name="connsiteX1" fmla="*/ 83274 w 340037"/>
                <a:gd name="connsiteY1" fmla="*/ 631474 h 1054799"/>
                <a:gd name="connsiteX2" fmla="*/ 187367 w 340037"/>
                <a:gd name="connsiteY2" fmla="*/ 187329 h 1054799"/>
                <a:gd name="connsiteX3" fmla="*/ 215126 w 340037"/>
                <a:gd name="connsiteY3" fmla="*/ 6895 h 1054799"/>
                <a:gd name="connsiteX4" fmla="*/ 76335 w 340037"/>
                <a:gd name="connsiteY4" fmla="*/ 117931 h 1054799"/>
                <a:gd name="connsiteX5" fmla="*/ 34697 w 340037"/>
                <a:gd name="connsiteY5" fmla="*/ 152630 h 1054799"/>
                <a:gd name="connsiteX6" fmla="*/ 180428 w 340037"/>
                <a:gd name="connsiteY6" fmla="*/ 34654 h 1054799"/>
                <a:gd name="connsiteX7" fmla="*/ 229005 w 340037"/>
                <a:gd name="connsiteY7" fmla="*/ 6895 h 1054799"/>
                <a:gd name="connsiteX8" fmla="*/ 312279 w 340037"/>
                <a:gd name="connsiteY8" fmla="*/ 145690 h 1054799"/>
                <a:gd name="connsiteX9" fmla="*/ 340037 w 340037"/>
                <a:gd name="connsiteY9" fmla="*/ 173449 h 1054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0037" h="1054799">
                  <a:moveTo>
                    <a:pt x="0" y="1054799"/>
                  </a:moveTo>
                  <a:cubicBezTo>
                    <a:pt x="26023" y="915425"/>
                    <a:pt x="52046" y="776052"/>
                    <a:pt x="83274" y="631474"/>
                  </a:cubicBezTo>
                  <a:cubicBezTo>
                    <a:pt x="114502" y="486896"/>
                    <a:pt x="165392" y="291425"/>
                    <a:pt x="187367" y="187329"/>
                  </a:cubicBezTo>
                  <a:cubicBezTo>
                    <a:pt x="209342" y="83233"/>
                    <a:pt x="233631" y="18461"/>
                    <a:pt x="215126" y="6895"/>
                  </a:cubicBezTo>
                  <a:cubicBezTo>
                    <a:pt x="196621" y="-4671"/>
                    <a:pt x="106406" y="93642"/>
                    <a:pt x="76335" y="117931"/>
                  </a:cubicBezTo>
                  <a:cubicBezTo>
                    <a:pt x="46264" y="142220"/>
                    <a:pt x="34697" y="152630"/>
                    <a:pt x="34697" y="152630"/>
                  </a:cubicBezTo>
                  <a:cubicBezTo>
                    <a:pt x="52046" y="138750"/>
                    <a:pt x="148043" y="58943"/>
                    <a:pt x="180428" y="34654"/>
                  </a:cubicBezTo>
                  <a:cubicBezTo>
                    <a:pt x="212813" y="10365"/>
                    <a:pt x="207030" y="-11611"/>
                    <a:pt x="229005" y="6895"/>
                  </a:cubicBezTo>
                  <a:cubicBezTo>
                    <a:pt x="250980" y="25401"/>
                    <a:pt x="293774" y="117931"/>
                    <a:pt x="312279" y="145690"/>
                  </a:cubicBezTo>
                  <a:cubicBezTo>
                    <a:pt x="330784" y="173449"/>
                    <a:pt x="340037" y="173449"/>
                    <a:pt x="340037" y="173449"/>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3" name="Forme libre 252"/>
            <p:cNvSpPr/>
            <p:nvPr/>
          </p:nvSpPr>
          <p:spPr>
            <a:xfrm>
              <a:off x="2401081" y="3169461"/>
              <a:ext cx="965447" cy="383696"/>
            </a:xfrm>
            <a:custGeom>
              <a:avLst/>
              <a:gdLst>
                <a:gd name="connsiteX0" fmla="*/ 0 w 965447"/>
                <a:gd name="connsiteY0" fmla="*/ 244900 h 383696"/>
                <a:gd name="connsiteX1" fmla="*/ 291460 w 965447"/>
                <a:gd name="connsiteY1" fmla="*/ 140804 h 383696"/>
                <a:gd name="connsiteX2" fmla="*/ 791107 w 965447"/>
                <a:gd name="connsiteY2" fmla="*/ 140804 h 383696"/>
                <a:gd name="connsiteX3" fmla="*/ 950717 w 965447"/>
                <a:gd name="connsiteY3" fmla="*/ 140804 h 383696"/>
                <a:gd name="connsiteX4" fmla="*/ 811926 w 965447"/>
                <a:gd name="connsiteY4" fmla="*/ 2009 h 383696"/>
                <a:gd name="connsiteX5" fmla="*/ 909079 w 965447"/>
                <a:gd name="connsiteY5" fmla="*/ 64467 h 383696"/>
                <a:gd name="connsiteX6" fmla="*/ 964596 w 965447"/>
                <a:gd name="connsiteY6" fmla="*/ 147744 h 383696"/>
                <a:gd name="connsiteX7" fmla="*/ 867442 w 965447"/>
                <a:gd name="connsiteY7" fmla="*/ 300419 h 383696"/>
                <a:gd name="connsiteX8" fmla="*/ 784168 w 965447"/>
                <a:gd name="connsiteY8" fmla="*/ 383696 h 383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65447" h="383696">
                  <a:moveTo>
                    <a:pt x="0" y="244900"/>
                  </a:moveTo>
                  <a:cubicBezTo>
                    <a:pt x="79804" y="201526"/>
                    <a:pt x="159609" y="158153"/>
                    <a:pt x="291460" y="140804"/>
                  </a:cubicBezTo>
                  <a:cubicBezTo>
                    <a:pt x="423311" y="123455"/>
                    <a:pt x="791107" y="140804"/>
                    <a:pt x="791107" y="140804"/>
                  </a:cubicBezTo>
                  <a:cubicBezTo>
                    <a:pt x="900983" y="140804"/>
                    <a:pt x="947247" y="163936"/>
                    <a:pt x="950717" y="140804"/>
                  </a:cubicBezTo>
                  <a:cubicBezTo>
                    <a:pt x="954187" y="117672"/>
                    <a:pt x="818866" y="14732"/>
                    <a:pt x="811926" y="2009"/>
                  </a:cubicBezTo>
                  <a:cubicBezTo>
                    <a:pt x="804986" y="-10714"/>
                    <a:pt x="883634" y="40178"/>
                    <a:pt x="909079" y="64467"/>
                  </a:cubicBezTo>
                  <a:cubicBezTo>
                    <a:pt x="934524" y="88756"/>
                    <a:pt x="971535" y="108419"/>
                    <a:pt x="964596" y="147744"/>
                  </a:cubicBezTo>
                  <a:cubicBezTo>
                    <a:pt x="957657" y="187069"/>
                    <a:pt x="897513" y="261094"/>
                    <a:pt x="867442" y="300419"/>
                  </a:cubicBezTo>
                  <a:cubicBezTo>
                    <a:pt x="837371" y="339744"/>
                    <a:pt x="784168" y="383696"/>
                    <a:pt x="784168" y="383696"/>
                  </a:cubicBez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254" name="ZoneTexte 253"/>
          <p:cNvSpPr txBox="1"/>
          <p:nvPr/>
        </p:nvSpPr>
        <p:spPr>
          <a:xfrm>
            <a:off x="406153" y="4297477"/>
            <a:ext cx="3607046" cy="646331"/>
          </a:xfrm>
          <a:prstGeom prst="rect">
            <a:avLst/>
          </a:prstGeom>
          <a:noFill/>
        </p:spPr>
        <p:txBody>
          <a:bodyPr wrap="square" rtlCol="0">
            <a:spAutoFit/>
          </a:bodyPr>
          <a:lstStyle/>
          <a:p>
            <a:pPr algn="r"/>
            <a:r>
              <a:rPr lang="en-GB">
                <a:latin typeface="Century Gothic"/>
                <a:cs typeface="Century Gothic"/>
              </a:rPr>
              <a:t>- </a:t>
            </a:r>
            <a:r>
              <a:rPr lang="ar-sa">
                <a:latin typeface="Century Gothic"/>
                <a:cs typeface="Century Gothic"/>
              </a:rPr>
              <a:t>تبادل الجنس مقابل الطعام أو مواد وخدمات غير نقدية</a:t>
            </a:r>
            <a:endParaRPr lang="en-GB">
              <a:latin typeface="Century Gothic"/>
              <a:cs typeface="Century Gothic"/>
            </a:endParaRPr>
          </a:p>
        </p:txBody>
      </p:sp>
      <p:sp>
        <p:nvSpPr>
          <p:cNvPr id="255" name="ZoneTexte 254"/>
          <p:cNvSpPr txBox="1"/>
          <p:nvPr/>
        </p:nvSpPr>
        <p:spPr>
          <a:xfrm>
            <a:off x="960352" y="3573722"/>
            <a:ext cx="3093916" cy="369332"/>
          </a:xfrm>
          <a:prstGeom prst="rect">
            <a:avLst/>
          </a:prstGeom>
          <a:noFill/>
        </p:spPr>
        <p:txBody>
          <a:bodyPr wrap="none" rtlCol="0">
            <a:spAutoFit/>
          </a:bodyPr>
          <a:lstStyle/>
          <a:p>
            <a:r>
              <a:rPr lang="en-GB">
                <a:latin typeface="Century Gothic"/>
                <a:cs typeface="Century Gothic"/>
              </a:rPr>
              <a:t>- </a:t>
            </a:r>
            <a:r>
              <a:rPr lang="ar-sa">
                <a:latin typeface="Century Gothic"/>
                <a:cs typeface="Century Gothic"/>
              </a:rPr>
              <a:t>الاغتصاب وممارسة الجنس بالإكراه</a:t>
            </a:r>
            <a:endParaRPr lang="en-GB">
              <a:latin typeface="Century Gothic"/>
              <a:cs typeface="Century Gothic"/>
            </a:endParaRPr>
          </a:p>
        </p:txBody>
      </p:sp>
      <p:sp>
        <p:nvSpPr>
          <p:cNvPr id="80" name="ZoneTexte 79"/>
          <p:cNvSpPr txBox="1"/>
          <p:nvPr/>
        </p:nvSpPr>
        <p:spPr>
          <a:xfrm>
            <a:off x="4249407" y="3169548"/>
            <a:ext cx="2272728" cy="369332"/>
          </a:xfrm>
          <a:prstGeom prst="rect">
            <a:avLst/>
          </a:prstGeom>
          <a:noFill/>
        </p:spPr>
        <p:txBody>
          <a:bodyPr wrap="none" rtlCol="0">
            <a:spAutoFit/>
          </a:bodyPr>
          <a:lstStyle/>
          <a:p>
            <a:r>
              <a:rPr lang="en-GB">
                <a:latin typeface="Century Gothic"/>
                <a:cs typeface="Century Gothic"/>
              </a:rPr>
              <a:t>- </a:t>
            </a:r>
            <a:r>
              <a:rPr lang="ar-sa">
                <a:latin typeface="Century Gothic"/>
                <a:cs typeface="Century Gothic"/>
              </a:rPr>
              <a:t>الاعتداء الجنسي اللفظي</a:t>
            </a:r>
            <a:endParaRPr lang="en-GB">
              <a:latin typeface="Century Gothic"/>
              <a:cs typeface="Century Gothic"/>
            </a:endParaRPr>
          </a:p>
        </p:txBody>
      </p:sp>
      <p:sp>
        <p:nvSpPr>
          <p:cNvPr id="81" name="ZoneTexte 80"/>
          <p:cNvSpPr txBox="1"/>
          <p:nvPr/>
        </p:nvSpPr>
        <p:spPr>
          <a:xfrm>
            <a:off x="2052099" y="3935249"/>
            <a:ext cx="1975521" cy="369332"/>
          </a:xfrm>
          <a:prstGeom prst="rect">
            <a:avLst/>
          </a:prstGeom>
          <a:noFill/>
        </p:spPr>
        <p:txBody>
          <a:bodyPr wrap="none" rtlCol="0">
            <a:spAutoFit/>
          </a:bodyPr>
          <a:lstStyle/>
          <a:p>
            <a:r>
              <a:rPr lang="en-GB">
                <a:latin typeface="Century Gothic"/>
                <a:cs typeface="Century Gothic"/>
              </a:rPr>
              <a:t>- </a:t>
            </a:r>
            <a:r>
              <a:rPr lang="ar-sa">
                <a:latin typeface="Century Gothic"/>
                <a:cs typeface="Century Gothic"/>
              </a:rPr>
              <a:t>المواد الإباحية المكرهة</a:t>
            </a:r>
            <a:endParaRPr lang="en-GB">
              <a:latin typeface="Century Gothic"/>
              <a:cs typeface="Century Gothic"/>
            </a:endParaRPr>
          </a:p>
        </p:txBody>
      </p:sp>
      <p:sp>
        <p:nvSpPr>
          <p:cNvPr id="82" name="ZoneTexte 81"/>
          <p:cNvSpPr txBox="1"/>
          <p:nvPr/>
        </p:nvSpPr>
        <p:spPr>
          <a:xfrm>
            <a:off x="2210146" y="3170077"/>
            <a:ext cx="1807586" cy="369332"/>
          </a:xfrm>
          <a:prstGeom prst="rect">
            <a:avLst/>
          </a:prstGeom>
          <a:noFill/>
        </p:spPr>
        <p:txBody>
          <a:bodyPr wrap="none" rtlCol="0">
            <a:spAutoFit/>
          </a:bodyPr>
          <a:lstStyle/>
          <a:p>
            <a:r>
              <a:rPr lang="en-GB">
                <a:latin typeface="Century Gothic"/>
                <a:cs typeface="Century Gothic"/>
              </a:rPr>
              <a:t>- </a:t>
            </a:r>
            <a:r>
              <a:rPr lang="ar-sa">
                <a:latin typeface="Century Gothic"/>
                <a:cs typeface="Century Gothic"/>
              </a:rPr>
              <a:t>الاستعباد الجنسي</a:t>
            </a:r>
            <a:endParaRPr lang="en-GB">
              <a:latin typeface="Century Gothic"/>
              <a:cs typeface="Century Gothic"/>
            </a:endParaRPr>
          </a:p>
        </p:txBody>
      </p:sp>
      <p:sp>
        <p:nvSpPr>
          <p:cNvPr id="84" name="ZoneTexte 83"/>
          <p:cNvSpPr txBox="1"/>
          <p:nvPr/>
        </p:nvSpPr>
        <p:spPr>
          <a:xfrm>
            <a:off x="4871079" y="3530509"/>
            <a:ext cx="1651056" cy="369332"/>
          </a:xfrm>
          <a:prstGeom prst="rect">
            <a:avLst/>
          </a:prstGeom>
          <a:noFill/>
        </p:spPr>
        <p:txBody>
          <a:bodyPr wrap="none" rtlCol="0">
            <a:spAutoFit/>
          </a:bodyPr>
          <a:lstStyle/>
          <a:p>
            <a:r>
              <a:rPr lang="fr-FR">
                <a:latin typeface="Century Gothic"/>
                <a:cs typeface="Century Gothic"/>
              </a:rPr>
              <a:t>- </a:t>
            </a:r>
            <a:r>
              <a:rPr lang="ar-sa">
                <a:latin typeface="Century Gothic"/>
                <a:cs typeface="Century Gothic"/>
              </a:rPr>
              <a:t>الاعتداء الجنسي </a:t>
            </a:r>
            <a:endParaRPr lang="en-GB">
              <a:latin typeface="Century Gothic"/>
              <a:cs typeface="Century Gothic"/>
            </a:endParaRPr>
          </a:p>
        </p:txBody>
      </p:sp>
      <p:sp>
        <p:nvSpPr>
          <p:cNvPr id="256" name="ZoneTexte 255"/>
          <p:cNvSpPr txBox="1"/>
          <p:nvPr/>
        </p:nvSpPr>
        <p:spPr>
          <a:xfrm>
            <a:off x="5581659" y="3904918"/>
            <a:ext cx="940476" cy="369332"/>
          </a:xfrm>
          <a:prstGeom prst="rect">
            <a:avLst/>
          </a:prstGeom>
          <a:noFill/>
        </p:spPr>
        <p:txBody>
          <a:bodyPr wrap="none" rtlCol="0">
            <a:spAutoFit/>
          </a:bodyPr>
          <a:lstStyle/>
          <a:p>
            <a:r>
              <a:rPr lang="fr-FR">
                <a:latin typeface="Century Gothic"/>
                <a:cs typeface="Century Gothic"/>
              </a:rPr>
              <a:t>- </a:t>
            </a:r>
            <a:r>
              <a:rPr lang="ar-sa">
                <a:latin typeface="Century Gothic"/>
                <a:cs typeface="Century Gothic"/>
              </a:rPr>
              <a:t>التحرش </a:t>
            </a:r>
            <a:endParaRPr lang="en-GB">
              <a:latin typeface="Century Gothic"/>
              <a:cs typeface="Century Gothic"/>
            </a:endParaRPr>
          </a:p>
        </p:txBody>
      </p:sp>
      <p:sp>
        <p:nvSpPr>
          <p:cNvPr id="257" name="ZoneTexte 256"/>
          <p:cNvSpPr txBox="1"/>
          <p:nvPr/>
        </p:nvSpPr>
        <p:spPr>
          <a:xfrm>
            <a:off x="4551476" y="4668307"/>
            <a:ext cx="1962550" cy="369332"/>
          </a:xfrm>
          <a:prstGeom prst="rect">
            <a:avLst/>
          </a:prstGeom>
          <a:noFill/>
        </p:spPr>
        <p:txBody>
          <a:bodyPr wrap="none" rtlCol="0">
            <a:spAutoFit/>
          </a:bodyPr>
          <a:lstStyle/>
          <a:p>
            <a:r>
              <a:rPr lang="en-GB">
                <a:latin typeface="Century Gothic"/>
                <a:cs typeface="Century Gothic"/>
              </a:rPr>
              <a:t>- </a:t>
            </a:r>
            <a:r>
              <a:rPr lang="ar-sa">
                <a:latin typeface="Century Gothic"/>
                <a:cs typeface="Century Gothic"/>
              </a:rPr>
              <a:t>الاستغلال الالكتروني </a:t>
            </a:r>
            <a:endParaRPr lang="en-GB">
              <a:latin typeface="Century Gothic"/>
              <a:cs typeface="Century Gothic"/>
            </a:endParaRPr>
          </a:p>
        </p:txBody>
      </p:sp>
      <p:sp>
        <p:nvSpPr>
          <p:cNvPr id="258" name="ZoneTexte 257"/>
          <p:cNvSpPr txBox="1"/>
          <p:nvPr/>
        </p:nvSpPr>
        <p:spPr>
          <a:xfrm>
            <a:off x="4207666" y="4283475"/>
            <a:ext cx="2314469" cy="369332"/>
          </a:xfrm>
          <a:prstGeom prst="rect">
            <a:avLst/>
          </a:prstGeom>
          <a:noFill/>
        </p:spPr>
        <p:txBody>
          <a:bodyPr wrap="none" rtlCol="0">
            <a:spAutoFit/>
          </a:bodyPr>
          <a:lstStyle/>
          <a:p>
            <a:r>
              <a:rPr lang="en-GB">
                <a:latin typeface="Century Gothic"/>
                <a:cs typeface="Century Gothic"/>
              </a:rPr>
              <a:t>- </a:t>
            </a:r>
            <a:r>
              <a:rPr lang="ar-sa">
                <a:latin typeface="Century Gothic"/>
                <a:cs typeface="Century Gothic"/>
              </a:rPr>
              <a:t>الاعتداء الجسدي كاللمس</a:t>
            </a:r>
            <a:endParaRPr lang="en-GB">
              <a:latin typeface="Century Gothic"/>
              <a:cs typeface="Century Gothic"/>
            </a:endParaRPr>
          </a:p>
        </p:txBody>
      </p:sp>
      <p:sp>
        <p:nvSpPr>
          <p:cNvPr id="259" name="ZoneTexte 258"/>
          <p:cNvSpPr txBox="1"/>
          <p:nvPr/>
        </p:nvSpPr>
        <p:spPr>
          <a:xfrm>
            <a:off x="406153" y="4843285"/>
            <a:ext cx="3607046" cy="369332"/>
          </a:xfrm>
          <a:prstGeom prst="rect">
            <a:avLst/>
          </a:prstGeom>
          <a:noFill/>
        </p:spPr>
        <p:txBody>
          <a:bodyPr wrap="square" rtlCol="0">
            <a:spAutoFit/>
          </a:bodyPr>
          <a:lstStyle/>
          <a:p>
            <a:pPr algn="r"/>
            <a:r>
              <a:rPr lang="en-GB">
                <a:latin typeface="Century Gothic"/>
                <a:cs typeface="Century Gothic"/>
              </a:rPr>
              <a:t>… -</a:t>
            </a:r>
          </a:p>
        </p:txBody>
      </p:sp>
    </p:spTree>
    <p:extLst>
      <p:ext uri="{BB962C8B-B14F-4D97-AF65-F5344CB8AC3E}">
        <p14:creationId xmlns:p14="http://schemas.microsoft.com/office/powerpoint/2010/main" val="1437057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Forme libre 206"/>
          <p:cNvSpPr/>
          <p:nvPr/>
        </p:nvSpPr>
        <p:spPr>
          <a:xfrm rot="585048" flipH="1">
            <a:off x="-1362337" y="-427081"/>
            <a:ext cx="5161562" cy="1917551"/>
          </a:xfrm>
          <a:custGeom>
            <a:avLst/>
            <a:gdLst>
              <a:gd name="connsiteX0" fmla="*/ 2817754 w 6994428"/>
              <a:gd name="connsiteY0" fmla="*/ 77283 h 1917551"/>
              <a:gd name="connsiteX1" fmla="*/ 6672578 w 6994428"/>
              <a:gd name="connsiteY1" fmla="*/ 420930 h 1917551"/>
              <a:gd name="connsiteX2" fmla="*/ 6030107 w 6994428"/>
              <a:gd name="connsiteY2" fmla="*/ 1720813 h 1917551"/>
              <a:gd name="connsiteX3" fmla="*/ 83519 w 6994428"/>
              <a:gd name="connsiteY3" fmla="*/ 1735754 h 1917551"/>
              <a:gd name="connsiteX4" fmla="*/ 2817754 w 6994428"/>
              <a:gd name="connsiteY4" fmla="*/ 77283 h 1917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4428" h="1917551">
                <a:moveTo>
                  <a:pt x="2817754" y="77283"/>
                </a:moveTo>
                <a:cubicBezTo>
                  <a:pt x="3915930" y="-141854"/>
                  <a:pt x="6137186" y="147008"/>
                  <a:pt x="6672578" y="420930"/>
                </a:cubicBezTo>
                <a:cubicBezTo>
                  <a:pt x="7207970" y="694852"/>
                  <a:pt x="7128283" y="1501676"/>
                  <a:pt x="6030107" y="1720813"/>
                </a:cubicBezTo>
                <a:cubicBezTo>
                  <a:pt x="4931931" y="1939950"/>
                  <a:pt x="618911" y="2017146"/>
                  <a:pt x="83519" y="1735754"/>
                </a:cubicBezTo>
                <a:cubicBezTo>
                  <a:pt x="-451873" y="1454362"/>
                  <a:pt x="1719578" y="296420"/>
                  <a:pt x="2817754" y="77283"/>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8" name="Forme libre 207"/>
          <p:cNvSpPr/>
          <p:nvPr/>
        </p:nvSpPr>
        <p:spPr>
          <a:xfrm>
            <a:off x="3873313" y="3407750"/>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 name="ZoneTexte 26"/>
          <p:cNvSpPr txBox="1"/>
          <p:nvPr/>
        </p:nvSpPr>
        <p:spPr>
          <a:xfrm>
            <a:off x="4319967" y="3501128"/>
            <a:ext cx="2146742" cy="400110"/>
          </a:xfrm>
          <a:prstGeom prst="rect">
            <a:avLst/>
          </a:prstGeom>
          <a:noFill/>
        </p:spPr>
        <p:txBody>
          <a:bodyPr wrap="none" rtlCol="0">
            <a:spAutoFit/>
          </a:bodyPr>
          <a:lstStyle/>
          <a:p>
            <a:r>
              <a:rPr lang="ar-sa" sz="2000" b="1">
                <a:latin typeface="Century Gothic"/>
                <a:cs typeface="Century Gothic"/>
              </a:rPr>
              <a:t>ما هو قسم الحماية </a:t>
            </a:r>
            <a:endParaRPr lang="en-GB" sz="2000" b="1">
              <a:latin typeface="Century Gothic"/>
              <a:cs typeface="Century Gothic"/>
            </a:endParaRPr>
          </a:p>
        </p:txBody>
      </p:sp>
      <p:grpSp>
        <p:nvGrpSpPr>
          <p:cNvPr id="49" name="Grouper 48"/>
          <p:cNvGrpSpPr/>
          <p:nvPr/>
        </p:nvGrpSpPr>
        <p:grpSpPr>
          <a:xfrm>
            <a:off x="95636" y="3537448"/>
            <a:ext cx="3364493" cy="3024149"/>
            <a:chOff x="-6723249" y="1709465"/>
            <a:chExt cx="7607294" cy="7022667"/>
          </a:xfrm>
        </p:grpSpPr>
        <p:sp>
          <p:nvSpPr>
            <p:cNvPr id="182" name="Ellipse 181"/>
            <p:cNvSpPr/>
            <p:nvPr/>
          </p:nvSpPr>
          <p:spPr>
            <a:xfrm>
              <a:off x="-6723249" y="1709465"/>
              <a:ext cx="7607294" cy="7022667"/>
            </a:xfrm>
            <a:prstGeom prst="ellipse">
              <a:avLst/>
            </a:prstGeom>
            <a:solidFill>
              <a:schemeClr val="bg1">
                <a:alpha val="53000"/>
              </a:schemeClr>
            </a:solidFill>
            <a:ln w="28575" cmpd="sng">
              <a:solidFill>
                <a:srgbClr val="4BACC6"/>
              </a:solidFill>
              <a:prstDash val="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184" name="Grouper 183"/>
            <p:cNvGrpSpPr/>
            <p:nvPr/>
          </p:nvGrpSpPr>
          <p:grpSpPr>
            <a:xfrm flipH="1">
              <a:off x="-550114" y="2969317"/>
              <a:ext cx="743196" cy="1339282"/>
              <a:chOff x="1485884" y="4634828"/>
              <a:chExt cx="605475" cy="1310512"/>
            </a:xfrm>
          </p:grpSpPr>
          <p:sp>
            <p:nvSpPr>
              <p:cNvPr id="185" name="Forme libre 184"/>
              <p:cNvSpPr/>
              <p:nvPr/>
            </p:nvSpPr>
            <p:spPr>
              <a:xfrm>
                <a:off x="1618243" y="4863937"/>
                <a:ext cx="234964" cy="368420"/>
              </a:xfrm>
              <a:custGeom>
                <a:avLst/>
                <a:gdLst>
                  <a:gd name="connsiteX0" fmla="*/ 157207 w 234964"/>
                  <a:gd name="connsiteY0" fmla="*/ 0 h 368420"/>
                  <a:gd name="connsiteX1" fmla="*/ 118329 w 234964"/>
                  <a:gd name="connsiteY1" fmla="*/ 51836 h 368420"/>
                  <a:gd name="connsiteX2" fmla="*/ 40572 w 234964"/>
                  <a:gd name="connsiteY2" fmla="*/ 99352 h 368420"/>
                  <a:gd name="connsiteX3" fmla="*/ 10333 w 234964"/>
                  <a:gd name="connsiteY3" fmla="*/ 207344 h 368420"/>
                  <a:gd name="connsiteX4" fmla="*/ 1693 w 234964"/>
                  <a:gd name="connsiteY4" fmla="*/ 285098 h 368420"/>
                  <a:gd name="connsiteX5" fmla="*/ 40572 w 234964"/>
                  <a:gd name="connsiteY5" fmla="*/ 341253 h 368420"/>
                  <a:gd name="connsiteX6" fmla="*/ 83770 w 234964"/>
                  <a:gd name="connsiteY6" fmla="*/ 367171 h 368420"/>
                  <a:gd name="connsiteX7" fmla="*/ 170167 w 234964"/>
                  <a:gd name="connsiteY7" fmla="*/ 362851 h 368420"/>
                  <a:gd name="connsiteX8" fmla="*/ 234964 w 234964"/>
                  <a:gd name="connsiteY8" fmla="*/ 349892 h 368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4964" h="368420">
                    <a:moveTo>
                      <a:pt x="157207" y="0"/>
                    </a:moveTo>
                    <a:cubicBezTo>
                      <a:pt x="147487" y="17638"/>
                      <a:pt x="137768" y="35277"/>
                      <a:pt x="118329" y="51836"/>
                    </a:cubicBezTo>
                    <a:cubicBezTo>
                      <a:pt x="98890" y="68395"/>
                      <a:pt x="58571" y="73434"/>
                      <a:pt x="40572" y="99352"/>
                    </a:cubicBezTo>
                    <a:cubicBezTo>
                      <a:pt x="22573" y="125270"/>
                      <a:pt x="16813" y="176386"/>
                      <a:pt x="10333" y="207344"/>
                    </a:cubicBezTo>
                    <a:cubicBezTo>
                      <a:pt x="3853" y="238302"/>
                      <a:pt x="-3347" y="262780"/>
                      <a:pt x="1693" y="285098"/>
                    </a:cubicBezTo>
                    <a:cubicBezTo>
                      <a:pt x="6733" y="307416"/>
                      <a:pt x="26893" y="327574"/>
                      <a:pt x="40572" y="341253"/>
                    </a:cubicBezTo>
                    <a:cubicBezTo>
                      <a:pt x="54251" y="354932"/>
                      <a:pt x="62171" y="363571"/>
                      <a:pt x="83770" y="367171"/>
                    </a:cubicBezTo>
                    <a:cubicBezTo>
                      <a:pt x="105369" y="370771"/>
                      <a:pt x="144968" y="365731"/>
                      <a:pt x="170167" y="362851"/>
                    </a:cubicBezTo>
                    <a:cubicBezTo>
                      <a:pt x="195366" y="359971"/>
                      <a:pt x="234964" y="349892"/>
                      <a:pt x="234964" y="349892"/>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6" name="Forme libre 185"/>
              <p:cNvSpPr/>
              <p:nvPr/>
            </p:nvSpPr>
            <p:spPr>
              <a:xfrm>
                <a:off x="1714972" y="5071281"/>
                <a:ext cx="129595" cy="92313"/>
              </a:xfrm>
              <a:custGeom>
                <a:avLst/>
                <a:gdLst>
                  <a:gd name="connsiteX0" fmla="*/ 69118 w 129595"/>
                  <a:gd name="connsiteY0" fmla="*/ 0 h 92313"/>
                  <a:gd name="connsiteX1" fmla="*/ 43199 w 129595"/>
                  <a:gd name="connsiteY1" fmla="*/ 69114 h 92313"/>
                  <a:gd name="connsiteX2" fmla="*/ 0 w 129595"/>
                  <a:gd name="connsiteY2" fmla="*/ 69114 h 92313"/>
                  <a:gd name="connsiteX3" fmla="*/ 51838 w 129595"/>
                  <a:gd name="connsiteY3" fmla="*/ 69114 h 92313"/>
                  <a:gd name="connsiteX4" fmla="*/ 77757 w 129595"/>
                  <a:gd name="connsiteY4" fmla="*/ 90713 h 92313"/>
                  <a:gd name="connsiteX5" fmla="*/ 129595 w 129595"/>
                  <a:gd name="connsiteY5" fmla="*/ 90713 h 92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595" h="92313">
                    <a:moveTo>
                      <a:pt x="69118" y="0"/>
                    </a:moveTo>
                    <a:cubicBezTo>
                      <a:pt x="61918" y="28797"/>
                      <a:pt x="54719" y="57595"/>
                      <a:pt x="43199" y="69114"/>
                    </a:cubicBezTo>
                    <a:cubicBezTo>
                      <a:pt x="31679" y="80633"/>
                      <a:pt x="0" y="69114"/>
                      <a:pt x="0" y="69114"/>
                    </a:cubicBezTo>
                    <a:cubicBezTo>
                      <a:pt x="1440" y="69114"/>
                      <a:pt x="38879" y="65514"/>
                      <a:pt x="51838" y="69114"/>
                    </a:cubicBezTo>
                    <a:cubicBezTo>
                      <a:pt x="64797" y="72714"/>
                      <a:pt x="64798" y="87113"/>
                      <a:pt x="77757" y="90713"/>
                    </a:cubicBezTo>
                    <a:cubicBezTo>
                      <a:pt x="90716" y="94313"/>
                      <a:pt x="129595" y="90713"/>
                      <a:pt x="129595" y="9071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7" name="Forme libre 186"/>
              <p:cNvSpPr/>
              <p:nvPr/>
            </p:nvSpPr>
            <p:spPr>
              <a:xfrm>
                <a:off x="1745211" y="4937371"/>
                <a:ext cx="47518" cy="90713"/>
              </a:xfrm>
              <a:custGeom>
                <a:avLst/>
                <a:gdLst>
                  <a:gd name="connsiteX0" fmla="*/ 0 w 47518"/>
                  <a:gd name="connsiteY0" fmla="*/ 0 h 90713"/>
                  <a:gd name="connsiteX1" fmla="*/ 47518 w 47518"/>
                  <a:gd name="connsiteY1" fmla="*/ 90713 h 90713"/>
                </a:gdLst>
                <a:ahLst/>
                <a:cxnLst>
                  <a:cxn ang="0">
                    <a:pos x="connsiteX0" y="connsiteY0"/>
                  </a:cxn>
                  <a:cxn ang="0">
                    <a:pos x="connsiteX1" y="connsiteY1"/>
                  </a:cxn>
                </a:cxnLst>
                <a:rect l="l" t="t" r="r" b="b"/>
                <a:pathLst>
                  <a:path w="47518" h="90713">
                    <a:moveTo>
                      <a:pt x="0" y="0"/>
                    </a:moveTo>
                    <a:lnTo>
                      <a:pt x="47518" y="90713"/>
                    </a:ln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8" name="Forme libre 187"/>
              <p:cNvSpPr/>
              <p:nvPr/>
            </p:nvSpPr>
            <p:spPr>
              <a:xfrm>
                <a:off x="1948243" y="4971929"/>
                <a:ext cx="143116" cy="348167"/>
              </a:xfrm>
              <a:custGeom>
                <a:avLst/>
                <a:gdLst>
                  <a:gd name="connsiteX0" fmla="*/ 0 w 143116"/>
                  <a:gd name="connsiteY0" fmla="*/ 0 h 348167"/>
                  <a:gd name="connsiteX1" fmla="*/ 21599 w 143116"/>
                  <a:gd name="connsiteY1" fmla="*/ 56155 h 348167"/>
                  <a:gd name="connsiteX2" fmla="*/ 21599 w 143116"/>
                  <a:gd name="connsiteY2" fmla="*/ 129589 h 348167"/>
                  <a:gd name="connsiteX3" fmla="*/ 64798 w 143116"/>
                  <a:gd name="connsiteY3" fmla="*/ 172786 h 348167"/>
                  <a:gd name="connsiteX4" fmla="*/ 99356 w 143116"/>
                  <a:gd name="connsiteY4" fmla="*/ 250540 h 348167"/>
                  <a:gd name="connsiteX5" fmla="*/ 103676 w 143116"/>
                  <a:gd name="connsiteY5" fmla="*/ 272138 h 348167"/>
                  <a:gd name="connsiteX6" fmla="*/ 133915 w 143116"/>
                  <a:gd name="connsiteY6" fmla="*/ 315335 h 348167"/>
                  <a:gd name="connsiteX7" fmla="*/ 142555 w 143116"/>
                  <a:gd name="connsiteY7" fmla="*/ 345572 h 348167"/>
                  <a:gd name="connsiteX8" fmla="*/ 120956 w 143116"/>
                  <a:gd name="connsiteY8" fmla="*/ 345572 h 348167"/>
                  <a:gd name="connsiteX9" fmla="*/ 99356 w 143116"/>
                  <a:gd name="connsiteY9" fmla="*/ 336933 h 348167"/>
                  <a:gd name="connsiteX10" fmla="*/ 129595 w 143116"/>
                  <a:gd name="connsiteY10" fmla="*/ 323974 h 3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16" h="348167">
                    <a:moveTo>
                      <a:pt x="0" y="0"/>
                    </a:moveTo>
                    <a:cubicBezTo>
                      <a:pt x="8999" y="17278"/>
                      <a:pt x="17999" y="34557"/>
                      <a:pt x="21599" y="56155"/>
                    </a:cubicBezTo>
                    <a:cubicBezTo>
                      <a:pt x="25199" y="77753"/>
                      <a:pt x="14399" y="110151"/>
                      <a:pt x="21599" y="129589"/>
                    </a:cubicBezTo>
                    <a:cubicBezTo>
                      <a:pt x="28799" y="149028"/>
                      <a:pt x="51838" y="152627"/>
                      <a:pt x="64798" y="172786"/>
                    </a:cubicBezTo>
                    <a:cubicBezTo>
                      <a:pt x="77758" y="192945"/>
                      <a:pt x="92876" y="233981"/>
                      <a:pt x="99356" y="250540"/>
                    </a:cubicBezTo>
                    <a:cubicBezTo>
                      <a:pt x="105836" y="267099"/>
                      <a:pt x="97916" y="261339"/>
                      <a:pt x="103676" y="272138"/>
                    </a:cubicBezTo>
                    <a:cubicBezTo>
                      <a:pt x="109436" y="282937"/>
                      <a:pt x="127435" y="303096"/>
                      <a:pt x="133915" y="315335"/>
                    </a:cubicBezTo>
                    <a:cubicBezTo>
                      <a:pt x="140395" y="327574"/>
                      <a:pt x="144715" y="340533"/>
                      <a:pt x="142555" y="345572"/>
                    </a:cubicBezTo>
                    <a:cubicBezTo>
                      <a:pt x="140395" y="350611"/>
                      <a:pt x="128156" y="347012"/>
                      <a:pt x="120956" y="345572"/>
                    </a:cubicBezTo>
                    <a:cubicBezTo>
                      <a:pt x="113756" y="344132"/>
                      <a:pt x="97916" y="340533"/>
                      <a:pt x="99356" y="336933"/>
                    </a:cubicBezTo>
                    <a:cubicBezTo>
                      <a:pt x="100796" y="333333"/>
                      <a:pt x="129595" y="323974"/>
                      <a:pt x="129595" y="323974"/>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9" name="Forme libre 188"/>
              <p:cNvSpPr/>
              <p:nvPr/>
            </p:nvSpPr>
            <p:spPr>
              <a:xfrm>
                <a:off x="1749531" y="4920093"/>
                <a:ext cx="181534" cy="121429"/>
              </a:xfrm>
              <a:custGeom>
                <a:avLst/>
                <a:gdLst>
                  <a:gd name="connsiteX0" fmla="*/ 0 w 181534"/>
                  <a:gd name="connsiteY0" fmla="*/ 0 h 121429"/>
                  <a:gd name="connsiteX1" fmla="*/ 56158 w 181534"/>
                  <a:gd name="connsiteY1" fmla="*/ 51836 h 121429"/>
                  <a:gd name="connsiteX2" fmla="*/ 77757 w 181534"/>
                  <a:gd name="connsiteY2" fmla="*/ 116630 h 121429"/>
                  <a:gd name="connsiteX3" fmla="*/ 159834 w 181534"/>
                  <a:gd name="connsiteY3" fmla="*/ 116630 h 121429"/>
                  <a:gd name="connsiteX4" fmla="*/ 181433 w 181534"/>
                  <a:gd name="connsiteY4" fmla="*/ 116630 h 121429"/>
                  <a:gd name="connsiteX5" fmla="*/ 168473 w 181534"/>
                  <a:gd name="connsiteY5" fmla="*/ 77753 h 12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1534" h="121429">
                    <a:moveTo>
                      <a:pt x="0" y="0"/>
                    </a:moveTo>
                    <a:cubicBezTo>
                      <a:pt x="21599" y="16199"/>
                      <a:pt x="43199" y="32398"/>
                      <a:pt x="56158" y="51836"/>
                    </a:cubicBezTo>
                    <a:cubicBezTo>
                      <a:pt x="69117" y="71274"/>
                      <a:pt x="60478" y="105831"/>
                      <a:pt x="77757" y="116630"/>
                    </a:cubicBezTo>
                    <a:cubicBezTo>
                      <a:pt x="95036" y="127429"/>
                      <a:pt x="159834" y="116630"/>
                      <a:pt x="159834" y="116630"/>
                    </a:cubicBezTo>
                    <a:cubicBezTo>
                      <a:pt x="177113" y="116630"/>
                      <a:pt x="179993" y="123109"/>
                      <a:pt x="181433" y="116630"/>
                    </a:cubicBezTo>
                    <a:cubicBezTo>
                      <a:pt x="182873" y="110151"/>
                      <a:pt x="168473" y="77753"/>
                      <a:pt x="168473" y="7775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0" name="Forme libre 189"/>
              <p:cNvSpPr/>
              <p:nvPr/>
            </p:nvSpPr>
            <p:spPr>
              <a:xfrm>
                <a:off x="1559220" y="5209510"/>
                <a:ext cx="302627" cy="446426"/>
              </a:xfrm>
              <a:custGeom>
                <a:avLst/>
                <a:gdLst>
                  <a:gd name="connsiteX0" fmla="*/ 95275 w 302627"/>
                  <a:gd name="connsiteY0" fmla="*/ 0 h 446426"/>
                  <a:gd name="connsiteX1" fmla="*/ 69356 w 302627"/>
                  <a:gd name="connsiteY1" fmla="*/ 138229 h 446426"/>
                  <a:gd name="connsiteX2" fmla="*/ 56396 w 302627"/>
                  <a:gd name="connsiteY2" fmla="*/ 241901 h 446426"/>
                  <a:gd name="connsiteX3" fmla="*/ 39117 w 302627"/>
                  <a:gd name="connsiteY3" fmla="*/ 319655 h 446426"/>
                  <a:gd name="connsiteX4" fmla="*/ 17518 w 302627"/>
                  <a:gd name="connsiteY4" fmla="*/ 384450 h 446426"/>
                  <a:gd name="connsiteX5" fmla="*/ 239 w 302627"/>
                  <a:gd name="connsiteY5" fmla="*/ 431966 h 446426"/>
                  <a:gd name="connsiteX6" fmla="*/ 30477 w 302627"/>
                  <a:gd name="connsiteY6" fmla="*/ 431966 h 446426"/>
                  <a:gd name="connsiteX7" fmla="*/ 82315 w 302627"/>
                  <a:gd name="connsiteY7" fmla="*/ 406048 h 446426"/>
                  <a:gd name="connsiteX8" fmla="*/ 129834 w 302627"/>
                  <a:gd name="connsiteY8" fmla="*/ 423326 h 446426"/>
                  <a:gd name="connsiteX9" fmla="*/ 211910 w 302627"/>
                  <a:gd name="connsiteY9" fmla="*/ 440605 h 446426"/>
                  <a:gd name="connsiteX10" fmla="*/ 233509 w 302627"/>
                  <a:gd name="connsiteY10" fmla="*/ 440605 h 446426"/>
                  <a:gd name="connsiteX11" fmla="*/ 259428 w 302627"/>
                  <a:gd name="connsiteY11" fmla="*/ 371491 h 446426"/>
                  <a:gd name="connsiteX12" fmla="*/ 281028 w 302627"/>
                  <a:gd name="connsiteY12" fmla="*/ 302376 h 446426"/>
                  <a:gd name="connsiteX13" fmla="*/ 302627 w 302627"/>
                  <a:gd name="connsiteY13" fmla="*/ 207343 h 44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02627" h="446426">
                    <a:moveTo>
                      <a:pt x="95275" y="0"/>
                    </a:moveTo>
                    <a:cubicBezTo>
                      <a:pt x="85555" y="48956"/>
                      <a:pt x="75836" y="97912"/>
                      <a:pt x="69356" y="138229"/>
                    </a:cubicBezTo>
                    <a:cubicBezTo>
                      <a:pt x="62876" y="178546"/>
                      <a:pt x="61436" y="211663"/>
                      <a:pt x="56396" y="241901"/>
                    </a:cubicBezTo>
                    <a:cubicBezTo>
                      <a:pt x="51356" y="272139"/>
                      <a:pt x="45597" y="295897"/>
                      <a:pt x="39117" y="319655"/>
                    </a:cubicBezTo>
                    <a:cubicBezTo>
                      <a:pt x="32637" y="343413"/>
                      <a:pt x="23998" y="365732"/>
                      <a:pt x="17518" y="384450"/>
                    </a:cubicBezTo>
                    <a:cubicBezTo>
                      <a:pt x="11038" y="403168"/>
                      <a:pt x="-1921" y="424047"/>
                      <a:pt x="239" y="431966"/>
                    </a:cubicBezTo>
                    <a:cubicBezTo>
                      <a:pt x="2399" y="439885"/>
                      <a:pt x="16798" y="436286"/>
                      <a:pt x="30477" y="431966"/>
                    </a:cubicBezTo>
                    <a:cubicBezTo>
                      <a:pt x="44156" y="427646"/>
                      <a:pt x="65756" y="407488"/>
                      <a:pt x="82315" y="406048"/>
                    </a:cubicBezTo>
                    <a:cubicBezTo>
                      <a:pt x="98874" y="404608"/>
                      <a:pt x="108235" y="417567"/>
                      <a:pt x="129834" y="423326"/>
                    </a:cubicBezTo>
                    <a:cubicBezTo>
                      <a:pt x="151433" y="429085"/>
                      <a:pt x="194631" y="437725"/>
                      <a:pt x="211910" y="440605"/>
                    </a:cubicBezTo>
                    <a:cubicBezTo>
                      <a:pt x="229189" y="443485"/>
                      <a:pt x="225589" y="452124"/>
                      <a:pt x="233509" y="440605"/>
                    </a:cubicBezTo>
                    <a:cubicBezTo>
                      <a:pt x="241429" y="429086"/>
                      <a:pt x="251508" y="394529"/>
                      <a:pt x="259428" y="371491"/>
                    </a:cubicBezTo>
                    <a:cubicBezTo>
                      <a:pt x="267348" y="348453"/>
                      <a:pt x="273828" y="329734"/>
                      <a:pt x="281028" y="302376"/>
                    </a:cubicBezTo>
                    <a:cubicBezTo>
                      <a:pt x="288228" y="275018"/>
                      <a:pt x="302627" y="207343"/>
                      <a:pt x="302627" y="20734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1" name="Forme libre 190"/>
              <p:cNvSpPr/>
              <p:nvPr/>
            </p:nvSpPr>
            <p:spPr>
              <a:xfrm>
                <a:off x="1844567" y="5455730"/>
                <a:ext cx="56158" cy="38877"/>
              </a:xfrm>
              <a:custGeom>
                <a:avLst/>
                <a:gdLst>
                  <a:gd name="connsiteX0" fmla="*/ 0 w 56158"/>
                  <a:gd name="connsiteY0" fmla="*/ 38877 h 38877"/>
                  <a:gd name="connsiteX1" fmla="*/ 56158 w 56158"/>
                  <a:gd name="connsiteY1" fmla="*/ 0 h 38877"/>
                </a:gdLst>
                <a:ahLst/>
                <a:cxnLst>
                  <a:cxn ang="0">
                    <a:pos x="connsiteX0" y="connsiteY0"/>
                  </a:cxn>
                  <a:cxn ang="0">
                    <a:pos x="connsiteX1" y="connsiteY1"/>
                  </a:cxn>
                </a:cxnLst>
                <a:rect l="l" t="t" r="r" b="b"/>
                <a:pathLst>
                  <a:path w="56158" h="38877">
                    <a:moveTo>
                      <a:pt x="0" y="38877"/>
                    </a:moveTo>
                    <a:lnTo>
                      <a:pt x="56158" y="0"/>
                    </a:ln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2" name="Forme libre 191"/>
              <p:cNvSpPr/>
              <p:nvPr/>
            </p:nvSpPr>
            <p:spPr>
              <a:xfrm>
                <a:off x="1503167" y="5641476"/>
                <a:ext cx="237724" cy="237040"/>
              </a:xfrm>
              <a:custGeom>
                <a:avLst/>
                <a:gdLst>
                  <a:gd name="connsiteX0" fmla="*/ 103810 w 237724"/>
                  <a:gd name="connsiteY0" fmla="*/ 0 h 237040"/>
                  <a:gd name="connsiteX1" fmla="*/ 60611 w 237724"/>
                  <a:gd name="connsiteY1" fmla="*/ 103672 h 237040"/>
                  <a:gd name="connsiteX2" fmla="*/ 43332 w 237724"/>
                  <a:gd name="connsiteY2" fmla="*/ 155508 h 237040"/>
                  <a:gd name="connsiteX3" fmla="*/ 134 w 237724"/>
                  <a:gd name="connsiteY3" fmla="*/ 203024 h 237040"/>
                  <a:gd name="connsiteX4" fmla="*/ 30373 w 237724"/>
                  <a:gd name="connsiteY4" fmla="*/ 233261 h 237040"/>
                  <a:gd name="connsiteX5" fmla="*/ 47652 w 237724"/>
                  <a:gd name="connsiteY5" fmla="*/ 233261 h 237040"/>
                  <a:gd name="connsiteX6" fmla="*/ 56292 w 237724"/>
                  <a:gd name="connsiteY6" fmla="*/ 203024 h 237040"/>
                  <a:gd name="connsiteX7" fmla="*/ 56292 w 237724"/>
                  <a:gd name="connsiteY7" fmla="*/ 159827 h 237040"/>
                  <a:gd name="connsiteX8" fmla="*/ 82211 w 237724"/>
                  <a:gd name="connsiteY8" fmla="*/ 168467 h 237040"/>
                  <a:gd name="connsiteX9" fmla="*/ 116769 w 237724"/>
                  <a:gd name="connsiteY9" fmla="*/ 159827 h 237040"/>
                  <a:gd name="connsiteX10" fmla="*/ 151328 w 237724"/>
                  <a:gd name="connsiteY10" fmla="*/ 112311 h 237040"/>
                  <a:gd name="connsiteX11" fmla="*/ 198846 w 237724"/>
                  <a:gd name="connsiteY11" fmla="*/ 73434 h 237040"/>
                  <a:gd name="connsiteX12" fmla="*/ 216125 w 237724"/>
                  <a:gd name="connsiteY12" fmla="*/ 12959 h 237040"/>
                  <a:gd name="connsiteX13" fmla="*/ 237724 w 237724"/>
                  <a:gd name="connsiteY13" fmla="*/ 4319 h 237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7724" h="237040">
                    <a:moveTo>
                      <a:pt x="103810" y="0"/>
                    </a:moveTo>
                    <a:cubicBezTo>
                      <a:pt x="87250" y="38877"/>
                      <a:pt x="70691" y="77754"/>
                      <a:pt x="60611" y="103672"/>
                    </a:cubicBezTo>
                    <a:cubicBezTo>
                      <a:pt x="50531" y="129590"/>
                      <a:pt x="53411" y="138949"/>
                      <a:pt x="43332" y="155508"/>
                    </a:cubicBezTo>
                    <a:cubicBezTo>
                      <a:pt x="33253" y="172067"/>
                      <a:pt x="2294" y="190065"/>
                      <a:pt x="134" y="203024"/>
                    </a:cubicBezTo>
                    <a:cubicBezTo>
                      <a:pt x="-2026" y="215983"/>
                      <a:pt x="22453" y="228222"/>
                      <a:pt x="30373" y="233261"/>
                    </a:cubicBezTo>
                    <a:cubicBezTo>
                      <a:pt x="38293" y="238301"/>
                      <a:pt x="43332" y="238300"/>
                      <a:pt x="47652" y="233261"/>
                    </a:cubicBezTo>
                    <a:cubicBezTo>
                      <a:pt x="51972" y="228222"/>
                      <a:pt x="54852" y="215263"/>
                      <a:pt x="56292" y="203024"/>
                    </a:cubicBezTo>
                    <a:cubicBezTo>
                      <a:pt x="57732" y="190785"/>
                      <a:pt x="51972" y="165586"/>
                      <a:pt x="56292" y="159827"/>
                    </a:cubicBezTo>
                    <a:cubicBezTo>
                      <a:pt x="60612" y="154068"/>
                      <a:pt x="72132" y="168467"/>
                      <a:pt x="82211" y="168467"/>
                    </a:cubicBezTo>
                    <a:cubicBezTo>
                      <a:pt x="92290" y="168467"/>
                      <a:pt x="105249" y="169186"/>
                      <a:pt x="116769" y="159827"/>
                    </a:cubicBezTo>
                    <a:cubicBezTo>
                      <a:pt x="128289" y="150468"/>
                      <a:pt x="137649" y="126710"/>
                      <a:pt x="151328" y="112311"/>
                    </a:cubicBezTo>
                    <a:cubicBezTo>
                      <a:pt x="165008" y="97912"/>
                      <a:pt x="188047" y="89993"/>
                      <a:pt x="198846" y="73434"/>
                    </a:cubicBezTo>
                    <a:cubicBezTo>
                      <a:pt x="209645" y="56875"/>
                      <a:pt x="209645" y="24478"/>
                      <a:pt x="216125" y="12959"/>
                    </a:cubicBezTo>
                    <a:cubicBezTo>
                      <a:pt x="222605" y="1440"/>
                      <a:pt x="237724" y="4319"/>
                      <a:pt x="237724" y="4319"/>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3" name="Forme libre 192"/>
              <p:cNvSpPr/>
              <p:nvPr/>
            </p:nvSpPr>
            <p:spPr>
              <a:xfrm>
                <a:off x="1585357" y="5801303"/>
                <a:ext cx="110992" cy="134033"/>
              </a:xfrm>
              <a:custGeom>
                <a:avLst/>
                <a:gdLst>
                  <a:gd name="connsiteX0" fmla="*/ 34579 w 110992"/>
                  <a:gd name="connsiteY0" fmla="*/ 0 h 134033"/>
                  <a:gd name="connsiteX1" fmla="*/ 77778 w 110992"/>
                  <a:gd name="connsiteY1" fmla="*/ 77754 h 134033"/>
                  <a:gd name="connsiteX2" fmla="*/ 86417 w 110992"/>
                  <a:gd name="connsiteY2" fmla="*/ 103672 h 134033"/>
                  <a:gd name="connsiteX3" fmla="*/ 108016 w 110992"/>
                  <a:gd name="connsiteY3" fmla="*/ 90713 h 134033"/>
                  <a:gd name="connsiteX4" fmla="*/ 108016 w 110992"/>
                  <a:gd name="connsiteY4" fmla="*/ 116631 h 134033"/>
                  <a:gd name="connsiteX5" fmla="*/ 82097 w 110992"/>
                  <a:gd name="connsiteY5" fmla="*/ 133910 h 134033"/>
                  <a:gd name="connsiteX6" fmla="*/ 60498 w 110992"/>
                  <a:gd name="connsiteY6" fmla="*/ 107992 h 134033"/>
                  <a:gd name="connsiteX7" fmla="*/ 30259 w 110992"/>
                  <a:gd name="connsiteY7" fmla="*/ 107992 h 134033"/>
                  <a:gd name="connsiteX8" fmla="*/ 21 w 110992"/>
                  <a:gd name="connsiteY8" fmla="*/ 95033 h 134033"/>
                  <a:gd name="connsiteX9" fmla="*/ 25940 w 110992"/>
                  <a:gd name="connsiteY9" fmla="*/ 82074 h 134033"/>
                  <a:gd name="connsiteX10" fmla="*/ 56178 w 110992"/>
                  <a:gd name="connsiteY10" fmla="*/ 60475 h 134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0992" h="134033">
                    <a:moveTo>
                      <a:pt x="34579" y="0"/>
                    </a:moveTo>
                    <a:cubicBezTo>
                      <a:pt x="51858" y="30237"/>
                      <a:pt x="69138" y="60475"/>
                      <a:pt x="77778" y="77754"/>
                    </a:cubicBezTo>
                    <a:cubicBezTo>
                      <a:pt x="86418" y="95033"/>
                      <a:pt x="81377" y="101512"/>
                      <a:pt x="86417" y="103672"/>
                    </a:cubicBezTo>
                    <a:cubicBezTo>
                      <a:pt x="91457" y="105832"/>
                      <a:pt x="104416" y="88553"/>
                      <a:pt x="108016" y="90713"/>
                    </a:cubicBezTo>
                    <a:cubicBezTo>
                      <a:pt x="111616" y="92873"/>
                      <a:pt x="112336" y="109431"/>
                      <a:pt x="108016" y="116631"/>
                    </a:cubicBezTo>
                    <a:cubicBezTo>
                      <a:pt x="103696" y="123831"/>
                      <a:pt x="90017" y="135350"/>
                      <a:pt x="82097" y="133910"/>
                    </a:cubicBezTo>
                    <a:cubicBezTo>
                      <a:pt x="74177" y="132470"/>
                      <a:pt x="69137" y="112312"/>
                      <a:pt x="60498" y="107992"/>
                    </a:cubicBezTo>
                    <a:cubicBezTo>
                      <a:pt x="51859" y="103672"/>
                      <a:pt x="40339" y="110152"/>
                      <a:pt x="30259" y="107992"/>
                    </a:cubicBezTo>
                    <a:cubicBezTo>
                      <a:pt x="20179" y="105832"/>
                      <a:pt x="741" y="99353"/>
                      <a:pt x="21" y="95033"/>
                    </a:cubicBezTo>
                    <a:cubicBezTo>
                      <a:pt x="-699" y="90713"/>
                      <a:pt x="16581" y="87833"/>
                      <a:pt x="25940" y="82074"/>
                    </a:cubicBezTo>
                    <a:cubicBezTo>
                      <a:pt x="35299" y="76315"/>
                      <a:pt x="56178" y="60475"/>
                      <a:pt x="56178" y="60475"/>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4" name="Forme libre 193"/>
              <p:cNvSpPr/>
              <p:nvPr/>
            </p:nvSpPr>
            <p:spPr>
              <a:xfrm>
                <a:off x="1485884" y="5844465"/>
                <a:ext cx="156887" cy="100875"/>
              </a:xfrm>
              <a:custGeom>
                <a:avLst/>
                <a:gdLst>
                  <a:gd name="connsiteX0" fmla="*/ 137 w 156887"/>
                  <a:gd name="connsiteY0" fmla="*/ 35 h 100875"/>
                  <a:gd name="connsiteX1" fmla="*/ 77894 w 156887"/>
                  <a:gd name="connsiteY1" fmla="*/ 56190 h 100875"/>
                  <a:gd name="connsiteX2" fmla="*/ 155651 w 156887"/>
                  <a:gd name="connsiteY2" fmla="*/ 90748 h 100875"/>
                  <a:gd name="connsiteX3" fmla="*/ 121093 w 156887"/>
                  <a:gd name="connsiteY3" fmla="*/ 99387 h 100875"/>
                  <a:gd name="connsiteX4" fmla="*/ 60615 w 156887"/>
                  <a:gd name="connsiteY4" fmla="*/ 64830 h 100875"/>
                  <a:gd name="connsiteX5" fmla="*/ 137 w 156887"/>
                  <a:gd name="connsiteY5" fmla="*/ 35 h 10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887" h="100875">
                    <a:moveTo>
                      <a:pt x="137" y="35"/>
                    </a:moveTo>
                    <a:cubicBezTo>
                      <a:pt x="3017" y="-1405"/>
                      <a:pt x="51975" y="41071"/>
                      <a:pt x="77894" y="56190"/>
                    </a:cubicBezTo>
                    <a:cubicBezTo>
                      <a:pt x="103813" y="71309"/>
                      <a:pt x="148451" y="83549"/>
                      <a:pt x="155651" y="90748"/>
                    </a:cubicBezTo>
                    <a:cubicBezTo>
                      <a:pt x="162851" y="97947"/>
                      <a:pt x="136932" y="103707"/>
                      <a:pt x="121093" y="99387"/>
                    </a:cubicBezTo>
                    <a:cubicBezTo>
                      <a:pt x="105254" y="95067"/>
                      <a:pt x="80774" y="78509"/>
                      <a:pt x="60615" y="64830"/>
                    </a:cubicBezTo>
                    <a:cubicBezTo>
                      <a:pt x="40456" y="51151"/>
                      <a:pt x="-2743" y="1475"/>
                      <a:pt x="137" y="35"/>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5" name="Forme libre 194"/>
              <p:cNvSpPr/>
              <p:nvPr/>
            </p:nvSpPr>
            <p:spPr>
              <a:xfrm>
                <a:off x="1814329" y="5079920"/>
                <a:ext cx="160100" cy="557253"/>
              </a:xfrm>
              <a:custGeom>
                <a:avLst/>
                <a:gdLst>
                  <a:gd name="connsiteX0" fmla="*/ 129594 w 160100"/>
                  <a:gd name="connsiteY0" fmla="*/ 0 h 557253"/>
                  <a:gd name="connsiteX1" fmla="*/ 151194 w 160100"/>
                  <a:gd name="connsiteY1" fmla="*/ 146868 h 557253"/>
                  <a:gd name="connsiteX2" fmla="*/ 133914 w 160100"/>
                  <a:gd name="connsiteY2" fmla="*/ 246221 h 557253"/>
                  <a:gd name="connsiteX3" fmla="*/ 125275 w 160100"/>
                  <a:gd name="connsiteY3" fmla="*/ 410368 h 557253"/>
                  <a:gd name="connsiteX4" fmla="*/ 159833 w 160100"/>
                  <a:gd name="connsiteY4" fmla="*/ 526999 h 557253"/>
                  <a:gd name="connsiteX5" fmla="*/ 103675 w 160100"/>
                  <a:gd name="connsiteY5" fmla="*/ 557236 h 557253"/>
                  <a:gd name="connsiteX6" fmla="*/ 56157 w 160100"/>
                  <a:gd name="connsiteY6" fmla="*/ 531318 h 557253"/>
                  <a:gd name="connsiteX7" fmla="*/ 0 w 160100"/>
                  <a:gd name="connsiteY7" fmla="*/ 531318 h 557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100" h="557253">
                    <a:moveTo>
                      <a:pt x="129594" y="0"/>
                    </a:moveTo>
                    <a:cubicBezTo>
                      <a:pt x="140034" y="52915"/>
                      <a:pt x="150474" y="105831"/>
                      <a:pt x="151194" y="146868"/>
                    </a:cubicBezTo>
                    <a:cubicBezTo>
                      <a:pt x="151914" y="187905"/>
                      <a:pt x="138234" y="202304"/>
                      <a:pt x="133914" y="246221"/>
                    </a:cubicBezTo>
                    <a:cubicBezTo>
                      <a:pt x="129594" y="290138"/>
                      <a:pt x="120955" y="363572"/>
                      <a:pt x="125275" y="410368"/>
                    </a:cubicBezTo>
                    <a:cubicBezTo>
                      <a:pt x="129595" y="457164"/>
                      <a:pt x="163433" y="502521"/>
                      <a:pt x="159833" y="526999"/>
                    </a:cubicBezTo>
                    <a:cubicBezTo>
                      <a:pt x="156233" y="551477"/>
                      <a:pt x="120954" y="556516"/>
                      <a:pt x="103675" y="557236"/>
                    </a:cubicBezTo>
                    <a:cubicBezTo>
                      <a:pt x="86396" y="557956"/>
                      <a:pt x="73436" y="535638"/>
                      <a:pt x="56157" y="531318"/>
                    </a:cubicBezTo>
                    <a:cubicBezTo>
                      <a:pt x="38878" y="526998"/>
                      <a:pt x="0" y="531318"/>
                      <a:pt x="0" y="53131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6" name="Forme libre 195"/>
              <p:cNvSpPr/>
              <p:nvPr/>
            </p:nvSpPr>
            <p:spPr>
              <a:xfrm>
                <a:off x="1864089" y="5615558"/>
                <a:ext cx="117517" cy="236094"/>
              </a:xfrm>
              <a:custGeom>
                <a:avLst/>
                <a:gdLst>
                  <a:gd name="connsiteX0" fmla="*/ 2078 w 117517"/>
                  <a:gd name="connsiteY0" fmla="*/ 0 h 236094"/>
                  <a:gd name="connsiteX1" fmla="*/ 2078 w 117517"/>
                  <a:gd name="connsiteY1" fmla="*/ 82073 h 236094"/>
                  <a:gd name="connsiteX2" fmla="*/ 23677 w 117517"/>
                  <a:gd name="connsiteY2" fmla="*/ 155508 h 236094"/>
                  <a:gd name="connsiteX3" fmla="*/ 32316 w 117517"/>
                  <a:gd name="connsiteY3" fmla="*/ 233261 h 236094"/>
                  <a:gd name="connsiteX4" fmla="*/ 110073 w 117517"/>
                  <a:gd name="connsiteY4" fmla="*/ 215983 h 236094"/>
                  <a:gd name="connsiteX5" fmla="*/ 114393 w 117517"/>
                  <a:gd name="connsiteY5" fmla="*/ 185745 h 236094"/>
                  <a:gd name="connsiteX6" fmla="*/ 110073 w 117517"/>
                  <a:gd name="connsiteY6" fmla="*/ 90713 h 236094"/>
                  <a:gd name="connsiteX7" fmla="*/ 97114 w 117517"/>
                  <a:gd name="connsiteY7" fmla="*/ 8639 h 23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517" h="236094">
                    <a:moveTo>
                      <a:pt x="2078" y="0"/>
                    </a:moveTo>
                    <a:cubicBezTo>
                      <a:pt x="278" y="28077"/>
                      <a:pt x="-1522" y="56155"/>
                      <a:pt x="2078" y="82073"/>
                    </a:cubicBezTo>
                    <a:cubicBezTo>
                      <a:pt x="5678" y="107991"/>
                      <a:pt x="18637" y="130310"/>
                      <a:pt x="23677" y="155508"/>
                    </a:cubicBezTo>
                    <a:cubicBezTo>
                      <a:pt x="28717" y="180706"/>
                      <a:pt x="17917" y="223182"/>
                      <a:pt x="32316" y="233261"/>
                    </a:cubicBezTo>
                    <a:cubicBezTo>
                      <a:pt x="46715" y="243340"/>
                      <a:pt x="96394" y="223902"/>
                      <a:pt x="110073" y="215983"/>
                    </a:cubicBezTo>
                    <a:cubicBezTo>
                      <a:pt x="123753" y="208064"/>
                      <a:pt x="114393" y="206623"/>
                      <a:pt x="114393" y="185745"/>
                    </a:cubicBezTo>
                    <a:cubicBezTo>
                      <a:pt x="114393" y="164867"/>
                      <a:pt x="112953" y="120231"/>
                      <a:pt x="110073" y="90713"/>
                    </a:cubicBezTo>
                    <a:cubicBezTo>
                      <a:pt x="107193" y="61195"/>
                      <a:pt x="97114" y="8639"/>
                      <a:pt x="97114" y="8639"/>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7" name="Forme libre 196"/>
              <p:cNvSpPr/>
              <p:nvPr/>
            </p:nvSpPr>
            <p:spPr>
              <a:xfrm>
                <a:off x="1892086" y="5796984"/>
                <a:ext cx="155689" cy="95081"/>
              </a:xfrm>
              <a:custGeom>
                <a:avLst/>
                <a:gdLst>
                  <a:gd name="connsiteX0" fmla="*/ 95036 w 155689"/>
                  <a:gd name="connsiteY0" fmla="*/ 0 h 95081"/>
                  <a:gd name="connsiteX1" fmla="*/ 155513 w 155689"/>
                  <a:gd name="connsiteY1" fmla="*/ 56155 h 95081"/>
                  <a:gd name="connsiteX2" fmla="*/ 112315 w 155689"/>
                  <a:gd name="connsiteY2" fmla="*/ 82073 h 95081"/>
                  <a:gd name="connsiteX3" fmla="*/ 77756 w 155689"/>
                  <a:gd name="connsiteY3" fmla="*/ 95032 h 95081"/>
                  <a:gd name="connsiteX4" fmla="*/ 0 w 155689"/>
                  <a:gd name="connsiteY4" fmla="*/ 77753 h 95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89" h="95081">
                    <a:moveTo>
                      <a:pt x="95036" y="0"/>
                    </a:moveTo>
                    <a:cubicBezTo>
                      <a:pt x="123834" y="21238"/>
                      <a:pt x="152633" y="42476"/>
                      <a:pt x="155513" y="56155"/>
                    </a:cubicBezTo>
                    <a:cubicBezTo>
                      <a:pt x="158393" y="69834"/>
                      <a:pt x="125274" y="75594"/>
                      <a:pt x="112315" y="82073"/>
                    </a:cubicBezTo>
                    <a:cubicBezTo>
                      <a:pt x="99356" y="88552"/>
                      <a:pt x="96475" y="95752"/>
                      <a:pt x="77756" y="95032"/>
                    </a:cubicBezTo>
                    <a:cubicBezTo>
                      <a:pt x="59037" y="94312"/>
                      <a:pt x="0" y="77753"/>
                      <a:pt x="0" y="7775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8" name="Forme libre 197"/>
              <p:cNvSpPr/>
              <p:nvPr/>
            </p:nvSpPr>
            <p:spPr>
              <a:xfrm>
                <a:off x="1875964" y="5835852"/>
                <a:ext cx="214834" cy="61693"/>
              </a:xfrm>
              <a:custGeom>
                <a:avLst/>
                <a:gdLst>
                  <a:gd name="connsiteX0" fmla="*/ 214834 w 214834"/>
                  <a:gd name="connsiteY0" fmla="*/ 34566 h 61693"/>
                  <a:gd name="connsiteX1" fmla="*/ 98198 w 214834"/>
                  <a:gd name="connsiteY1" fmla="*/ 60484 h 61693"/>
                  <a:gd name="connsiteX2" fmla="*/ 102518 w 214834"/>
                  <a:gd name="connsiteY2" fmla="*/ 8 h 61693"/>
                  <a:gd name="connsiteX3" fmla="*/ 85239 w 214834"/>
                  <a:gd name="connsiteY3" fmla="*/ 56164 h 61693"/>
                  <a:gd name="connsiteX4" fmla="*/ 7482 w 214834"/>
                  <a:gd name="connsiteY4" fmla="*/ 56164 h 61693"/>
                  <a:gd name="connsiteX5" fmla="*/ 7482 w 214834"/>
                  <a:gd name="connsiteY5" fmla="*/ 30246 h 61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834" h="61693">
                    <a:moveTo>
                      <a:pt x="214834" y="34566"/>
                    </a:moveTo>
                    <a:cubicBezTo>
                      <a:pt x="165875" y="50405"/>
                      <a:pt x="116917" y="66244"/>
                      <a:pt x="98198" y="60484"/>
                    </a:cubicBezTo>
                    <a:cubicBezTo>
                      <a:pt x="79479" y="54724"/>
                      <a:pt x="104678" y="728"/>
                      <a:pt x="102518" y="8"/>
                    </a:cubicBezTo>
                    <a:cubicBezTo>
                      <a:pt x="100358" y="-712"/>
                      <a:pt x="101078" y="46805"/>
                      <a:pt x="85239" y="56164"/>
                    </a:cubicBezTo>
                    <a:cubicBezTo>
                      <a:pt x="69400" y="65523"/>
                      <a:pt x="20441" y="60484"/>
                      <a:pt x="7482" y="56164"/>
                    </a:cubicBezTo>
                    <a:cubicBezTo>
                      <a:pt x="-5477" y="51844"/>
                      <a:pt x="1002" y="41045"/>
                      <a:pt x="7482" y="30246"/>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99" name="Forme libre 198"/>
              <p:cNvSpPr/>
              <p:nvPr/>
            </p:nvSpPr>
            <p:spPr>
              <a:xfrm>
                <a:off x="1956883" y="5170633"/>
                <a:ext cx="64797" cy="161149"/>
              </a:xfrm>
              <a:custGeom>
                <a:avLst/>
                <a:gdLst>
                  <a:gd name="connsiteX0" fmla="*/ 0 w 64797"/>
                  <a:gd name="connsiteY0" fmla="*/ 0 h 161149"/>
                  <a:gd name="connsiteX1" fmla="*/ 30239 w 64797"/>
                  <a:gd name="connsiteY1" fmla="*/ 64795 h 161149"/>
                  <a:gd name="connsiteX2" fmla="*/ 43198 w 64797"/>
                  <a:gd name="connsiteY2" fmla="*/ 107991 h 161149"/>
                  <a:gd name="connsiteX3" fmla="*/ 51838 w 64797"/>
                  <a:gd name="connsiteY3" fmla="*/ 159827 h 161149"/>
                  <a:gd name="connsiteX4" fmla="*/ 64797 w 64797"/>
                  <a:gd name="connsiteY4" fmla="*/ 146868 h 161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97" h="161149">
                    <a:moveTo>
                      <a:pt x="0" y="0"/>
                    </a:moveTo>
                    <a:cubicBezTo>
                      <a:pt x="11519" y="23398"/>
                      <a:pt x="23039" y="46797"/>
                      <a:pt x="30239" y="64795"/>
                    </a:cubicBezTo>
                    <a:cubicBezTo>
                      <a:pt x="37439" y="82794"/>
                      <a:pt x="39598" y="92152"/>
                      <a:pt x="43198" y="107991"/>
                    </a:cubicBezTo>
                    <a:cubicBezTo>
                      <a:pt x="46798" y="123830"/>
                      <a:pt x="48238" y="153347"/>
                      <a:pt x="51838" y="159827"/>
                    </a:cubicBezTo>
                    <a:cubicBezTo>
                      <a:pt x="55438" y="166307"/>
                      <a:pt x="64797" y="146868"/>
                      <a:pt x="64797" y="14686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0" name="Forme libre 199"/>
              <p:cNvSpPr/>
              <p:nvPr/>
            </p:nvSpPr>
            <p:spPr>
              <a:xfrm>
                <a:off x="1822968" y="4933052"/>
                <a:ext cx="125275" cy="43297"/>
              </a:xfrm>
              <a:custGeom>
                <a:avLst/>
                <a:gdLst>
                  <a:gd name="connsiteX0" fmla="*/ 0 w 125275"/>
                  <a:gd name="connsiteY0" fmla="*/ 0 h 43297"/>
                  <a:gd name="connsiteX1" fmla="*/ 47518 w 125275"/>
                  <a:gd name="connsiteY1" fmla="*/ 21598 h 43297"/>
                  <a:gd name="connsiteX2" fmla="*/ 95036 w 125275"/>
                  <a:gd name="connsiteY2" fmla="*/ 43196 h 43297"/>
                  <a:gd name="connsiteX3" fmla="*/ 125275 w 125275"/>
                  <a:gd name="connsiteY3" fmla="*/ 30237 h 43297"/>
                </a:gdLst>
                <a:ahLst/>
                <a:cxnLst>
                  <a:cxn ang="0">
                    <a:pos x="connsiteX0" y="connsiteY0"/>
                  </a:cxn>
                  <a:cxn ang="0">
                    <a:pos x="connsiteX1" y="connsiteY1"/>
                  </a:cxn>
                  <a:cxn ang="0">
                    <a:pos x="connsiteX2" y="connsiteY2"/>
                  </a:cxn>
                  <a:cxn ang="0">
                    <a:pos x="connsiteX3" y="connsiteY3"/>
                  </a:cxn>
                </a:cxnLst>
                <a:rect l="l" t="t" r="r" b="b"/>
                <a:pathLst>
                  <a:path w="125275" h="43297">
                    <a:moveTo>
                      <a:pt x="0" y="0"/>
                    </a:moveTo>
                    <a:lnTo>
                      <a:pt x="47518" y="21598"/>
                    </a:lnTo>
                    <a:cubicBezTo>
                      <a:pt x="63357" y="28797"/>
                      <a:pt x="82077" y="41756"/>
                      <a:pt x="95036" y="43196"/>
                    </a:cubicBezTo>
                    <a:cubicBezTo>
                      <a:pt x="107995" y="44636"/>
                      <a:pt x="125275" y="30237"/>
                      <a:pt x="125275" y="30237"/>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1" name="Forme libre 200"/>
              <p:cNvSpPr/>
              <p:nvPr/>
            </p:nvSpPr>
            <p:spPr>
              <a:xfrm>
                <a:off x="1840370" y="5139251"/>
                <a:ext cx="102543" cy="50072"/>
              </a:xfrm>
              <a:custGeom>
                <a:avLst/>
                <a:gdLst>
                  <a:gd name="connsiteX0" fmla="*/ 0 w 102543"/>
                  <a:gd name="connsiteY0" fmla="*/ 21571 h 50072"/>
                  <a:gd name="connsiteX1" fmla="*/ 80718 w 102543"/>
                  <a:gd name="connsiteY1" fmla="*/ 45 h 50072"/>
                  <a:gd name="connsiteX2" fmla="*/ 53812 w 102543"/>
                  <a:gd name="connsiteY2" fmla="*/ 16189 h 50072"/>
                  <a:gd name="connsiteX3" fmla="*/ 102242 w 102543"/>
                  <a:gd name="connsiteY3" fmla="*/ 26952 h 50072"/>
                  <a:gd name="connsiteX4" fmla="*/ 75336 w 102543"/>
                  <a:gd name="connsiteY4" fmla="*/ 48478 h 50072"/>
                  <a:gd name="connsiteX5" fmla="*/ 96861 w 102543"/>
                  <a:gd name="connsiteY5" fmla="*/ 48478 h 50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543" h="50072">
                    <a:moveTo>
                      <a:pt x="0" y="21571"/>
                    </a:moveTo>
                    <a:cubicBezTo>
                      <a:pt x="35874" y="11256"/>
                      <a:pt x="71749" y="942"/>
                      <a:pt x="80718" y="45"/>
                    </a:cubicBezTo>
                    <a:cubicBezTo>
                      <a:pt x="89687" y="-852"/>
                      <a:pt x="50225" y="11705"/>
                      <a:pt x="53812" y="16189"/>
                    </a:cubicBezTo>
                    <a:cubicBezTo>
                      <a:pt x="57399" y="20673"/>
                      <a:pt x="98655" y="21570"/>
                      <a:pt x="102242" y="26952"/>
                    </a:cubicBezTo>
                    <a:cubicBezTo>
                      <a:pt x="105829" y="32334"/>
                      <a:pt x="76233" y="44890"/>
                      <a:pt x="75336" y="48478"/>
                    </a:cubicBezTo>
                    <a:cubicBezTo>
                      <a:pt x="74439" y="52066"/>
                      <a:pt x="96861" y="48478"/>
                      <a:pt x="96861" y="4847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2" name="Forme libre 201"/>
              <p:cNvSpPr/>
              <p:nvPr/>
            </p:nvSpPr>
            <p:spPr>
              <a:xfrm>
                <a:off x="1851132" y="5220018"/>
                <a:ext cx="80718" cy="0"/>
              </a:xfrm>
              <a:custGeom>
                <a:avLst/>
                <a:gdLst>
                  <a:gd name="connsiteX0" fmla="*/ 0 w 80718"/>
                  <a:gd name="connsiteY0" fmla="*/ 0 h 0"/>
                  <a:gd name="connsiteX1" fmla="*/ 80718 w 80718"/>
                  <a:gd name="connsiteY1" fmla="*/ 0 h 0"/>
                </a:gdLst>
                <a:ahLst/>
                <a:cxnLst>
                  <a:cxn ang="0">
                    <a:pos x="connsiteX0" y="connsiteY0"/>
                  </a:cxn>
                  <a:cxn ang="0">
                    <a:pos x="connsiteX1" y="connsiteY1"/>
                  </a:cxn>
                </a:cxnLst>
                <a:rect l="l" t="t" r="r" b="b"/>
                <a:pathLst>
                  <a:path w="80718">
                    <a:moveTo>
                      <a:pt x="0" y="0"/>
                    </a:moveTo>
                    <a:lnTo>
                      <a:pt x="80718" y="0"/>
                    </a:ln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3" name="Forme libre 202"/>
              <p:cNvSpPr/>
              <p:nvPr/>
            </p:nvSpPr>
            <p:spPr>
              <a:xfrm>
                <a:off x="1969518" y="4874815"/>
                <a:ext cx="21623" cy="49222"/>
              </a:xfrm>
              <a:custGeom>
                <a:avLst/>
                <a:gdLst>
                  <a:gd name="connsiteX0" fmla="*/ 0 w 21623"/>
                  <a:gd name="connsiteY0" fmla="*/ 49222 h 49222"/>
                  <a:gd name="connsiteX1" fmla="*/ 21525 w 21623"/>
                  <a:gd name="connsiteY1" fmla="*/ 789 h 49222"/>
                  <a:gd name="connsiteX2" fmla="*/ 0 w 21623"/>
                  <a:gd name="connsiteY2" fmla="*/ 49222 h 49222"/>
                </a:gdLst>
                <a:ahLst/>
                <a:cxnLst>
                  <a:cxn ang="0">
                    <a:pos x="connsiteX0" y="connsiteY0"/>
                  </a:cxn>
                  <a:cxn ang="0">
                    <a:pos x="connsiteX1" y="connsiteY1"/>
                  </a:cxn>
                  <a:cxn ang="0">
                    <a:pos x="connsiteX2" y="connsiteY2"/>
                  </a:cxn>
                </a:cxnLst>
                <a:rect l="l" t="t" r="r" b="b"/>
                <a:pathLst>
                  <a:path w="21623" h="49222">
                    <a:moveTo>
                      <a:pt x="0" y="49222"/>
                    </a:moveTo>
                    <a:cubicBezTo>
                      <a:pt x="0" y="49222"/>
                      <a:pt x="23319" y="8861"/>
                      <a:pt x="21525" y="789"/>
                    </a:cubicBezTo>
                    <a:cubicBezTo>
                      <a:pt x="19731" y="-7283"/>
                      <a:pt x="0" y="49222"/>
                      <a:pt x="0" y="49222"/>
                    </a:cubicBezTo>
                    <a:close/>
                  </a:path>
                </a:pathLst>
              </a:custGeom>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4" name="Forme libre 203"/>
              <p:cNvSpPr/>
              <p:nvPr/>
            </p:nvSpPr>
            <p:spPr>
              <a:xfrm>
                <a:off x="1725150" y="4634828"/>
                <a:ext cx="329349" cy="246330"/>
              </a:xfrm>
              <a:custGeom>
                <a:avLst/>
                <a:gdLst>
                  <a:gd name="connsiteX0" fmla="*/ 61408 w 329349"/>
                  <a:gd name="connsiteY0" fmla="*/ 224632 h 246330"/>
                  <a:gd name="connsiteX1" fmla="*/ 7596 w 329349"/>
                  <a:gd name="connsiteY1" fmla="*/ 186962 h 246330"/>
                  <a:gd name="connsiteX2" fmla="*/ 2214 w 329349"/>
                  <a:gd name="connsiteY2" fmla="*/ 143910 h 246330"/>
                  <a:gd name="connsiteX3" fmla="*/ 7596 w 329349"/>
                  <a:gd name="connsiteY3" fmla="*/ 79332 h 246330"/>
                  <a:gd name="connsiteX4" fmla="*/ 2214 w 329349"/>
                  <a:gd name="connsiteY4" fmla="*/ 47044 h 246330"/>
                  <a:gd name="connsiteX5" fmla="*/ 50645 w 329349"/>
                  <a:gd name="connsiteY5" fmla="*/ 41662 h 246330"/>
                  <a:gd name="connsiteX6" fmla="*/ 158269 w 329349"/>
                  <a:gd name="connsiteY6" fmla="*/ 9373 h 246330"/>
                  <a:gd name="connsiteX7" fmla="*/ 212081 w 329349"/>
                  <a:gd name="connsiteY7" fmla="*/ 3992 h 246330"/>
                  <a:gd name="connsiteX8" fmla="*/ 276656 w 329349"/>
                  <a:gd name="connsiteY8" fmla="*/ 63188 h 246330"/>
                  <a:gd name="connsiteX9" fmla="*/ 325086 w 329349"/>
                  <a:gd name="connsiteY9" fmla="*/ 106240 h 246330"/>
                  <a:gd name="connsiteX10" fmla="*/ 325086 w 329349"/>
                  <a:gd name="connsiteY10" fmla="*/ 192343 h 246330"/>
                  <a:gd name="connsiteX11" fmla="*/ 308943 w 329349"/>
                  <a:gd name="connsiteY11" fmla="*/ 246158 h 246330"/>
                  <a:gd name="connsiteX12" fmla="*/ 265893 w 329349"/>
                  <a:gd name="connsiteY12" fmla="*/ 208487 h 246330"/>
                  <a:gd name="connsiteX13" fmla="*/ 233606 w 329349"/>
                  <a:gd name="connsiteY13" fmla="*/ 181580 h 246330"/>
                  <a:gd name="connsiteX14" fmla="*/ 174413 w 329349"/>
                  <a:gd name="connsiteY14" fmla="*/ 197724 h 246330"/>
                  <a:gd name="connsiteX15" fmla="*/ 152888 w 329349"/>
                  <a:gd name="connsiteY15" fmla="*/ 213869 h 246330"/>
                  <a:gd name="connsiteX16" fmla="*/ 131363 w 329349"/>
                  <a:gd name="connsiteY16" fmla="*/ 170817 h 246330"/>
                  <a:gd name="connsiteX17" fmla="*/ 61408 w 329349"/>
                  <a:gd name="connsiteY17" fmla="*/ 224632 h 246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349" h="246330">
                    <a:moveTo>
                      <a:pt x="61408" y="224632"/>
                    </a:moveTo>
                    <a:cubicBezTo>
                      <a:pt x="40780" y="227323"/>
                      <a:pt x="17462" y="200416"/>
                      <a:pt x="7596" y="186962"/>
                    </a:cubicBezTo>
                    <a:cubicBezTo>
                      <a:pt x="-2270" y="173508"/>
                      <a:pt x="2214" y="161848"/>
                      <a:pt x="2214" y="143910"/>
                    </a:cubicBezTo>
                    <a:cubicBezTo>
                      <a:pt x="2214" y="125972"/>
                      <a:pt x="7596" y="95476"/>
                      <a:pt x="7596" y="79332"/>
                    </a:cubicBezTo>
                    <a:cubicBezTo>
                      <a:pt x="7596" y="63188"/>
                      <a:pt x="-4961" y="53322"/>
                      <a:pt x="2214" y="47044"/>
                    </a:cubicBezTo>
                    <a:cubicBezTo>
                      <a:pt x="9389" y="40766"/>
                      <a:pt x="24636" y="47940"/>
                      <a:pt x="50645" y="41662"/>
                    </a:cubicBezTo>
                    <a:cubicBezTo>
                      <a:pt x="76654" y="35383"/>
                      <a:pt x="131363" y="15651"/>
                      <a:pt x="158269" y="9373"/>
                    </a:cubicBezTo>
                    <a:cubicBezTo>
                      <a:pt x="185175" y="3095"/>
                      <a:pt x="192350" y="-4977"/>
                      <a:pt x="212081" y="3992"/>
                    </a:cubicBezTo>
                    <a:cubicBezTo>
                      <a:pt x="231812" y="12961"/>
                      <a:pt x="257822" y="46147"/>
                      <a:pt x="276656" y="63188"/>
                    </a:cubicBezTo>
                    <a:cubicBezTo>
                      <a:pt x="295490" y="80229"/>
                      <a:pt x="317014" y="84714"/>
                      <a:pt x="325086" y="106240"/>
                    </a:cubicBezTo>
                    <a:cubicBezTo>
                      <a:pt x="333158" y="127766"/>
                      <a:pt x="327776" y="169023"/>
                      <a:pt x="325086" y="192343"/>
                    </a:cubicBezTo>
                    <a:cubicBezTo>
                      <a:pt x="322396" y="215663"/>
                      <a:pt x="318808" y="243467"/>
                      <a:pt x="308943" y="246158"/>
                    </a:cubicBezTo>
                    <a:cubicBezTo>
                      <a:pt x="299078" y="248849"/>
                      <a:pt x="278449" y="219250"/>
                      <a:pt x="265893" y="208487"/>
                    </a:cubicBezTo>
                    <a:cubicBezTo>
                      <a:pt x="253337" y="197724"/>
                      <a:pt x="248853" y="183374"/>
                      <a:pt x="233606" y="181580"/>
                    </a:cubicBezTo>
                    <a:cubicBezTo>
                      <a:pt x="218359" y="179786"/>
                      <a:pt x="187866" y="192343"/>
                      <a:pt x="174413" y="197724"/>
                    </a:cubicBezTo>
                    <a:cubicBezTo>
                      <a:pt x="160960" y="203105"/>
                      <a:pt x="160063" y="218353"/>
                      <a:pt x="152888" y="213869"/>
                    </a:cubicBezTo>
                    <a:cubicBezTo>
                      <a:pt x="145713" y="209384"/>
                      <a:pt x="145713" y="169023"/>
                      <a:pt x="131363" y="170817"/>
                    </a:cubicBezTo>
                    <a:cubicBezTo>
                      <a:pt x="117013" y="172611"/>
                      <a:pt x="82036" y="221941"/>
                      <a:pt x="61408" y="224632"/>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5" name="Forme libre 204"/>
              <p:cNvSpPr/>
              <p:nvPr/>
            </p:nvSpPr>
            <p:spPr>
              <a:xfrm>
                <a:off x="1931723" y="4848697"/>
                <a:ext cx="70083" cy="16782"/>
              </a:xfrm>
              <a:custGeom>
                <a:avLst/>
                <a:gdLst>
                  <a:gd name="connsiteX0" fmla="*/ 70083 w 70083"/>
                  <a:gd name="connsiteY0" fmla="*/ 0 h 16782"/>
                  <a:gd name="connsiteX1" fmla="*/ 127 w 70083"/>
                  <a:gd name="connsiteY1" fmla="*/ 16144 h 16782"/>
                  <a:gd name="connsiteX2" fmla="*/ 70083 w 70083"/>
                  <a:gd name="connsiteY2" fmla="*/ 0 h 16782"/>
                </a:gdLst>
                <a:ahLst/>
                <a:cxnLst>
                  <a:cxn ang="0">
                    <a:pos x="connsiteX0" y="connsiteY0"/>
                  </a:cxn>
                  <a:cxn ang="0">
                    <a:pos x="connsiteX1" y="connsiteY1"/>
                  </a:cxn>
                  <a:cxn ang="0">
                    <a:pos x="connsiteX2" y="connsiteY2"/>
                  </a:cxn>
                </a:cxnLst>
                <a:rect l="l" t="t" r="r" b="b"/>
                <a:pathLst>
                  <a:path w="70083" h="16782">
                    <a:moveTo>
                      <a:pt x="70083" y="0"/>
                    </a:moveTo>
                    <a:cubicBezTo>
                      <a:pt x="70083" y="0"/>
                      <a:pt x="3715" y="11659"/>
                      <a:pt x="127" y="16144"/>
                    </a:cubicBezTo>
                    <a:cubicBezTo>
                      <a:pt x="-3461" y="20629"/>
                      <a:pt x="70083" y="0"/>
                      <a:pt x="70083" y="0"/>
                    </a:cubicBezTo>
                    <a:close/>
                  </a:path>
                </a:pathLst>
              </a:custGeom>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206" name="Grouper 205"/>
            <p:cNvGrpSpPr/>
            <p:nvPr/>
          </p:nvGrpSpPr>
          <p:grpSpPr>
            <a:xfrm>
              <a:off x="-390833" y="5150503"/>
              <a:ext cx="674502" cy="2039650"/>
              <a:chOff x="247553" y="1792491"/>
              <a:chExt cx="1430295" cy="4627098"/>
            </a:xfrm>
          </p:grpSpPr>
          <p:sp>
            <p:nvSpPr>
              <p:cNvPr id="209" name="Forme libre 208"/>
              <p:cNvSpPr/>
              <p:nvPr/>
            </p:nvSpPr>
            <p:spPr>
              <a:xfrm>
                <a:off x="876249" y="1945218"/>
                <a:ext cx="373629" cy="295178"/>
              </a:xfrm>
              <a:custGeom>
                <a:avLst/>
                <a:gdLst>
                  <a:gd name="connsiteX0" fmla="*/ 373629 w 373629"/>
                  <a:gd name="connsiteY0" fmla="*/ 0 h 295178"/>
                  <a:gd name="connsiteX1" fmla="*/ 172684 w 373629"/>
                  <a:gd name="connsiteY1" fmla="*/ 200953 h 295178"/>
                  <a:gd name="connsiteX2" fmla="*/ 96325 w 373629"/>
                  <a:gd name="connsiteY2" fmla="*/ 289372 h 295178"/>
                  <a:gd name="connsiteX3" fmla="*/ 7909 w 373629"/>
                  <a:gd name="connsiteY3" fmla="*/ 265257 h 295178"/>
                  <a:gd name="connsiteX4" fmla="*/ 7909 w 373629"/>
                  <a:gd name="connsiteY4" fmla="*/ 92438 h 295178"/>
                  <a:gd name="connsiteX5" fmla="*/ 40060 w 373629"/>
                  <a:gd name="connsiteY5" fmla="*/ 48229 h 295178"/>
                  <a:gd name="connsiteX6" fmla="*/ 84268 w 373629"/>
                  <a:gd name="connsiteY6" fmla="*/ 32153 h 295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3629" h="295178">
                    <a:moveTo>
                      <a:pt x="373629" y="0"/>
                    </a:moveTo>
                    <a:cubicBezTo>
                      <a:pt x="296265" y="76362"/>
                      <a:pt x="218901" y="152724"/>
                      <a:pt x="172684" y="200953"/>
                    </a:cubicBezTo>
                    <a:cubicBezTo>
                      <a:pt x="126467" y="249182"/>
                      <a:pt x="123787" y="278655"/>
                      <a:pt x="96325" y="289372"/>
                    </a:cubicBezTo>
                    <a:cubicBezTo>
                      <a:pt x="68863" y="300089"/>
                      <a:pt x="22645" y="298079"/>
                      <a:pt x="7909" y="265257"/>
                    </a:cubicBezTo>
                    <a:cubicBezTo>
                      <a:pt x="-6827" y="232435"/>
                      <a:pt x="2551" y="128609"/>
                      <a:pt x="7909" y="92438"/>
                    </a:cubicBezTo>
                    <a:cubicBezTo>
                      <a:pt x="13267" y="56267"/>
                      <a:pt x="27334" y="58276"/>
                      <a:pt x="40060" y="48229"/>
                    </a:cubicBezTo>
                    <a:cubicBezTo>
                      <a:pt x="52786" y="38182"/>
                      <a:pt x="84268" y="32153"/>
                      <a:pt x="84268" y="3215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0" name="Forme libre 209"/>
              <p:cNvSpPr/>
              <p:nvPr/>
            </p:nvSpPr>
            <p:spPr>
              <a:xfrm>
                <a:off x="1253896" y="1942985"/>
                <a:ext cx="99934" cy="203186"/>
              </a:xfrm>
              <a:custGeom>
                <a:avLst/>
                <a:gdLst>
                  <a:gd name="connsiteX0" fmla="*/ 96454 w 99934"/>
                  <a:gd name="connsiteY0" fmla="*/ 203186 h 203186"/>
                  <a:gd name="connsiteX1" fmla="*/ 96454 w 99934"/>
                  <a:gd name="connsiteY1" fmla="*/ 90652 h 203186"/>
                  <a:gd name="connsiteX2" fmla="*/ 60284 w 99934"/>
                  <a:gd name="connsiteY2" fmla="*/ 6252 h 203186"/>
                  <a:gd name="connsiteX3" fmla="*/ 0 w 99934"/>
                  <a:gd name="connsiteY3" fmla="*/ 6252 h 203186"/>
                </a:gdLst>
                <a:ahLst/>
                <a:cxnLst>
                  <a:cxn ang="0">
                    <a:pos x="connsiteX0" y="connsiteY0"/>
                  </a:cxn>
                  <a:cxn ang="0">
                    <a:pos x="connsiteX1" y="connsiteY1"/>
                  </a:cxn>
                  <a:cxn ang="0">
                    <a:pos x="connsiteX2" y="connsiteY2"/>
                  </a:cxn>
                  <a:cxn ang="0">
                    <a:pos x="connsiteX3" y="connsiteY3"/>
                  </a:cxn>
                </a:cxnLst>
                <a:rect l="l" t="t" r="r" b="b"/>
                <a:pathLst>
                  <a:path w="99934" h="203186">
                    <a:moveTo>
                      <a:pt x="96454" y="203186"/>
                    </a:moveTo>
                    <a:cubicBezTo>
                      <a:pt x="99468" y="163330"/>
                      <a:pt x="102482" y="123474"/>
                      <a:pt x="96454" y="90652"/>
                    </a:cubicBezTo>
                    <a:cubicBezTo>
                      <a:pt x="90426" y="57830"/>
                      <a:pt x="76360" y="20319"/>
                      <a:pt x="60284" y="6252"/>
                    </a:cubicBezTo>
                    <a:cubicBezTo>
                      <a:pt x="44208" y="-7815"/>
                      <a:pt x="0" y="6252"/>
                      <a:pt x="0" y="6252"/>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1" name="Forme libre 210"/>
              <p:cNvSpPr/>
              <p:nvPr/>
            </p:nvSpPr>
            <p:spPr>
              <a:xfrm>
                <a:off x="443435" y="1792491"/>
                <a:ext cx="870745" cy="850411"/>
              </a:xfrm>
              <a:custGeom>
                <a:avLst/>
                <a:gdLst>
                  <a:gd name="connsiteX0" fmla="*/ 870745 w 870745"/>
                  <a:gd name="connsiteY0" fmla="*/ 152727 h 850411"/>
                  <a:gd name="connsiteX1" fmla="*/ 742140 w 870745"/>
                  <a:gd name="connsiteY1" fmla="*/ 56270 h 850411"/>
                  <a:gd name="connsiteX2" fmla="*/ 714008 w 870745"/>
                  <a:gd name="connsiteY2" fmla="*/ 4023 h 850411"/>
                  <a:gd name="connsiteX3" fmla="*/ 605498 w 870745"/>
                  <a:gd name="connsiteY3" fmla="*/ 4023 h 850411"/>
                  <a:gd name="connsiteX4" fmla="*/ 464836 w 870745"/>
                  <a:gd name="connsiteY4" fmla="*/ 8042 h 850411"/>
                  <a:gd name="connsiteX5" fmla="*/ 344269 w 870745"/>
                  <a:gd name="connsiteY5" fmla="*/ 80385 h 850411"/>
                  <a:gd name="connsiteX6" fmla="*/ 167438 w 870745"/>
                  <a:gd name="connsiteY6" fmla="*/ 188899 h 850411"/>
                  <a:gd name="connsiteX7" fmla="*/ 26776 w 870745"/>
                  <a:gd name="connsiteY7" fmla="*/ 434061 h 850411"/>
                  <a:gd name="connsiteX8" fmla="*/ 2663 w 870745"/>
                  <a:gd name="connsiteY8" fmla="*/ 671184 h 850411"/>
                  <a:gd name="connsiteX9" fmla="*/ 62946 w 870745"/>
                  <a:gd name="connsiteY9" fmla="*/ 827927 h 850411"/>
                  <a:gd name="connsiteX10" fmla="*/ 123230 w 870745"/>
                  <a:gd name="connsiteY10" fmla="*/ 844003 h 850411"/>
                  <a:gd name="connsiteX11" fmla="*/ 195570 w 870745"/>
                  <a:gd name="connsiteY11" fmla="*/ 775680 h 850411"/>
                  <a:gd name="connsiteX12" fmla="*/ 223702 w 870745"/>
                  <a:gd name="connsiteY12" fmla="*/ 643051 h 850411"/>
                  <a:gd name="connsiteX13" fmla="*/ 247816 w 870745"/>
                  <a:gd name="connsiteY13" fmla="*/ 550613 h 850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70745" h="850411">
                    <a:moveTo>
                      <a:pt x="870745" y="152727"/>
                    </a:moveTo>
                    <a:cubicBezTo>
                      <a:pt x="819504" y="116890"/>
                      <a:pt x="768263" y="81054"/>
                      <a:pt x="742140" y="56270"/>
                    </a:cubicBezTo>
                    <a:cubicBezTo>
                      <a:pt x="716017" y="31486"/>
                      <a:pt x="736782" y="12731"/>
                      <a:pt x="714008" y="4023"/>
                    </a:cubicBezTo>
                    <a:cubicBezTo>
                      <a:pt x="691234" y="-4685"/>
                      <a:pt x="647027" y="3353"/>
                      <a:pt x="605498" y="4023"/>
                    </a:cubicBezTo>
                    <a:cubicBezTo>
                      <a:pt x="563969" y="4693"/>
                      <a:pt x="508374" y="-4685"/>
                      <a:pt x="464836" y="8042"/>
                    </a:cubicBezTo>
                    <a:cubicBezTo>
                      <a:pt x="421298" y="20769"/>
                      <a:pt x="344269" y="80385"/>
                      <a:pt x="344269" y="80385"/>
                    </a:cubicBezTo>
                    <a:cubicBezTo>
                      <a:pt x="294703" y="110528"/>
                      <a:pt x="220353" y="129953"/>
                      <a:pt x="167438" y="188899"/>
                    </a:cubicBezTo>
                    <a:cubicBezTo>
                      <a:pt x="114522" y="247845"/>
                      <a:pt x="54239" y="353680"/>
                      <a:pt x="26776" y="434061"/>
                    </a:cubicBezTo>
                    <a:cubicBezTo>
                      <a:pt x="-687" y="514442"/>
                      <a:pt x="-3365" y="605540"/>
                      <a:pt x="2663" y="671184"/>
                    </a:cubicBezTo>
                    <a:cubicBezTo>
                      <a:pt x="8691" y="736828"/>
                      <a:pt x="42852" y="799124"/>
                      <a:pt x="62946" y="827927"/>
                    </a:cubicBezTo>
                    <a:cubicBezTo>
                      <a:pt x="83040" y="856730"/>
                      <a:pt x="101126" y="852711"/>
                      <a:pt x="123230" y="844003"/>
                    </a:cubicBezTo>
                    <a:cubicBezTo>
                      <a:pt x="145334" y="835295"/>
                      <a:pt x="178825" y="809172"/>
                      <a:pt x="195570" y="775680"/>
                    </a:cubicBezTo>
                    <a:cubicBezTo>
                      <a:pt x="212315" y="742188"/>
                      <a:pt x="214994" y="680562"/>
                      <a:pt x="223702" y="643051"/>
                    </a:cubicBezTo>
                    <a:cubicBezTo>
                      <a:pt x="232410" y="605540"/>
                      <a:pt x="247816" y="550613"/>
                      <a:pt x="247816" y="55061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2" name="Forme libre 211"/>
              <p:cNvSpPr/>
              <p:nvPr/>
            </p:nvSpPr>
            <p:spPr>
              <a:xfrm>
                <a:off x="755553" y="2105980"/>
                <a:ext cx="108510" cy="92438"/>
              </a:xfrm>
              <a:custGeom>
                <a:avLst/>
                <a:gdLst>
                  <a:gd name="connsiteX0" fmla="*/ 108510 w 108510"/>
                  <a:gd name="connsiteY0" fmla="*/ 92438 h 92438"/>
                  <a:gd name="connsiteX1" fmla="*/ 0 w 108510"/>
                  <a:gd name="connsiteY1" fmla="*/ 0 h 92438"/>
                </a:gdLst>
                <a:ahLst/>
                <a:cxnLst>
                  <a:cxn ang="0">
                    <a:pos x="connsiteX0" y="connsiteY0"/>
                  </a:cxn>
                  <a:cxn ang="0">
                    <a:pos x="connsiteX1" y="connsiteY1"/>
                  </a:cxn>
                </a:cxnLst>
                <a:rect l="l" t="t" r="r" b="b"/>
                <a:pathLst>
                  <a:path w="108510" h="92438">
                    <a:moveTo>
                      <a:pt x="108510" y="92438"/>
                    </a:moveTo>
                    <a:lnTo>
                      <a:pt x="0" y="0"/>
                    </a:ln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3" name="Forme libre 212"/>
              <p:cNvSpPr/>
              <p:nvPr/>
            </p:nvSpPr>
            <p:spPr>
              <a:xfrm>
                <a:off x="735459" y="2222533"/>
                <a:ext cx="156737" cy="20114"/>
              </a:xfrm>
              <a:custGeom>
                <a:avLst/>
                <a:gdLst>
                  <a:gd name="connsiteX0" fmla="*/ 156737 w 156737"/>
                  <a:gd name="connsiteY0" fmla="*/ 0 h 20114"/>
                  <a:gd name="connsiteX1" fmla="*/ 76359 w 156737"/>
                  <a:gd name="connsiteY1" fmla="*/ 20095 h 20114"/>
                  <a:gd name="connsiteX2" fmla="*/ 0 w 156737"/>
                  <a:gd name="connsiteY2" fmla="*/ 4019 h 20114"/>
                </a:gdLst>
                <a:ahLst/>
                <a:cxnLst>
                  <a:cxn ang="0">
                    <a:pos x="connsiteX0" y="connsiteY0"/>
                  </a:cxn>
                  <a:cxn ang="0">
                    <a:pos x="connsiteX1" y="connsiteY1"/>
                  </a:cxn>
                  <a:cxn ang="0">
                    <a:pos x="connsiteX2" y="connsiteY2"/>
                  </a:cxn>
                </a:cxnLst>
                <a:rect l="l" t="t" r="r" b="b"/>
                <a:pathLst>
                  <a:path w="156737" h="20114">
                    <a:moveTo>
                      <a:pt x="156737" y="0"/>
                    </a:moveTo>
                    <a:cubicBezTo>
                      <a:pt x="129609" y="9712"/>
                      <a:pt x="102482" y="19425"/>
                      <a:pt x="76359" y="20095"/>
                    </a:cubicBezTo>
                    <a:cubicBezTo>
                      <a:pt x="50236" y="20765"/>
                      <a:pt x="0" y="4019"/>
                      <a:pt x="0" y="4019"/>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4" name="Forme libre 213"/>
              <p:cNvSpPr/>
              <p:nvPr/>
            </p:nvSpPr>
            <p:spPr>
              <a:xfrm>
                <a:off x="900233" y="2174304"/>
                <a:ext cx="490438" cy="441455"/>
              </a:xfrm>
              <a:custGeom>
                <a:avLst/>
                <a:gdLst>
                  <a:gd name="connsiteX0" fmla="*/ 0 w 490438"/>
                  <a:gd name="connsiteY0" fmla="*/ 84400 h 441455"/>
                  <a:gd name="connsiteX1" fmla="*/ 24114 w 490438"/>
                  <a:gd name="connsiteY1" fmla="*/ 213009 h 441455"/>
                  <a:gd name="connsiteX2" fmla="*/ 80378 w 490438"/>
                  <a:gd name="connsiteY2" fmla="*/ 329562 h 441455"/>
                  <a:gd name="connsiteX3" fmla="*/ 229078 w 490438"/>
                  <a:gd name="connsiteY3" fmla="*/ 426019 h 441455"/>
                  <a:gd name="connsiteX4" fmla="*/ 361701 w 490438"/>
                  <a:gd name="connsiteY4" fmla="*/ 434057 h 441455"/>
                  <a:gd name="connsiteX5" fmla="*/ 409928 w 490438"/>
                  <a:gd name="connsiteY5" fmla="*/ 353676 h 441455"/>
                  <a:gd name="connsiteX6" fmla="*/ 438060 w 490438"/>
                  <a:gd name="connsiteY6" fmla="*/ 277314 h 441455"/>
                  <a:gd name="connsiteX7" fmla="*/ 438060 w 490438"/>
                  <a:gd name="connsiteY7" fmla="*/ 200952 h 441455"/>
                  <a:gd name="connsiteX8" fmla="*/ 490306 w 490438"/>
                  <a:gd name="connsiteY8" fmla="*/ 96457 h 441455"/>
                  <a:gd name="connsiteX9" fmla="*/ 454136 w 490438"/>
                  <a:gd name="connsiteY9" fmla="*/ 0 h 441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90438" h="441455">
                    <a:moveTo>
                      <a:pt x="0" y="84400"/>
                    </a:moveTo>
                    <a:cubicBezTo>
                      <a:pt x="5359" y="128274"/>
                      <a:pt x="10718" y="172149"/>
                      <a:pt x="24114" y="213009"/>
                    </a:cubicBezTo>
                    <a:cubicBezTo>
                      <a:pt x="37510" y="253869"/>
                      <a:pt x="46217" y="294060"/>
                      <a:pt x="80378" y="329562"/>
                    </a:cubicBezTo>
                    <a:cubicBezTo>
                      <a:pt x="114539" y="365064"/>
                      <a:pt x="182191" y="408603"/>
                      <a:pt x="229078" y="426019"/>
                    </a:cubicBezTo>
                    <a:cubicBezTo>
                      <a:pt x="275965" y="443435"/>
                      <a:pt x="331559" y="446114"/>
                      <a:pt x="361701" y="434057"/>
                    </a:cubicBezTo>
                    <a:cubicBezTo>
                      <a:pt x="391843" y="422000"/>
                      <a:pt x="397202" y="379800"/>
                      <a:pt x="409928" y="353676"/>
                    </a:cubicBezTo>
                    <a:cubicBezTo>
                      <a:pt x="422654" y="327552"/>
                      <a:pt x="433371" y="302768"/>
                      <a:pt x="438060" y="277314"/>
                    </a:cubicBezTo>
                    <a:cubicBezTo>
                      <a:pt x="442749" y="251860"/>
                      <a:pt x="429352" y="231095"/>
                      <a:pt x="438060" y="200952"/>
                    </a:cubicBezTo>
                    <a:cubicBezTo>
                      <a:pt x="446768" y="170809"/>
                      <a:pt x="487627" y="129949"/>
                      <a:pt x="490306" y="96457"/>
                    </a:cubicBezTo>
                    <a:cubicBezTo>
                      <a:pt x="492985" y="62965"/>
                      <a:pt x="454136" y="0"/>
                      <a:pt x="454136" y="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5" name="Forme libre 214"/>
              <p:cNvSpPr/>
              <p:nvPr/>
            </p:nvSpPr>
            <p:spPr>
              <a:xfrm>
                <a:off x="1185575" y="2132956"/>
                <a:ext cx="168794" cy="216548"/>
              </a:xfrm>
              <a:custGeom>
                <a:avLst/>
                <a:gdLst>
                  <a:gd name="connsiteX0" fmla="*/ 168794 w 168794"/>
                  <a:gd name="connsiteY0" fmla="*/ 17234 h 216548"/>
                  <a:gd name="connsiteX1" fmla="*/ 100473 w 168794"/>
                  <a:gd name="connsiteY1" fmla="*/ 1158 h 216548"/>
                  <a:gd name="connsiteX2" fmla="*/ 80378 w 168794"/>
                  <a:gd name="connsiteY2" fmla="*/ 45367 h 216548"/>
                  <a:gd name="connsiteX3" fmla="*/ 116548 w 168794"/>
                  <a:gd name="connsiteY3" fmla="*/ 161919 h 216548"/>
                  <a:gd name="connsiteX4" fmla="*/ 108510 w 168794"/>
                  <a:gd name="connsiteY4" fmla="*/ 206129 h 216548"/>
                  <a:gd name="connsiteX5" fmla="*/ 44208 w 168794"/>
                  <a:gd name="connsiteY5" fmla="*/ 182015 h 216548"/>
                  <a:gd name="connsiteX6" fmla="*/ 28133 w 168794"/>
                  <a:gd name="connsiteY6" fmla="*/ 214167 h 216548"/>
                  <a:gd name="connsiteX7" fmla="*/ 0 w 168794"/>
                  <a:gd name="connsiteY7" fmla="*/ 214167 h 216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8794" h="216548">
                    <a:moveTo>
                      <a:pt x="168794" y="17234"/>
                    </a:moveTo>
                    <a:cubicBezTo>
                      <a:pt x="142001" y="6851"/>
                      <a:pt x="115209" y="-3531"/>
                      <a:pt x="100473" y="1158"/>
                    </a:cubicBezTo>
                    <a:cubicBezTo>
                      <a:pt x="85737" y="5847"/>
                      <a:pt x="77699" y="18574"/>
                      <a:pt x="80378" y="45367"/>
                    </a:cubicBezTo>
                    <a:cubicBezTo>
                      <a:pt x="83057" y="72160"/>
                      <a:pt x="111859" y="135125"/>
                      <a:pt x="116548" y="161919"/>
                    </a:cubicBezTo>
                    <a:cubicBezTo>
                      <a:pt x="121237" y="188713"/>
                      <a:pt x="120567" y="202780"/>
                      <a:pt x="108510" y="206129"/>
                    </a:cubicBezTo>
                    <a:cubicBezTo>
                      <a:pt x="96453" y="209478"/>
                      <a:pt x="57604" y="180675"/>
                      <a:pt x="44208" y="182015"/>
                    </a:cubicBezTo>
                    <a:cubicBezTo>
                      <a:pt x="30812" y="183355"/>
                      <a:pt x="35501" y="208808"/>
                      <a:pt x="28133" y="214167"/>
                    </a:cubicBezTo>
                    <a:cubicBezTo>
                      <a:pt x="20765" y="219526"/>
                      <a:pt x="0" y="214167"/>
                      <a:pt x="0" y="214167"/>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6" name="Forme libre 215"/>
              <p:cNvSpPr/>
              <p:nvPr/>
            </p:nvSpPr>
            <p:spPr>
              <a:xfrm>
                <a:off x="1121273" y="2089756"/>
                <a:ext cx="112529" cy="72491"/>
              </a:xfrm>
              <a:custGeom>
                <a:avLst/>
                <a:gdLst>
                  <a:gd name="connsiteX0" fmla="*/ 112529 w 112529"/>
                  <a:gd name="connsiteY0" fmla="*/ 72491 h 72491"/>
                  <a:gd name="connsiteX1" fmla="*/ 76359 w 112529"/>
                  <a:gd name="connsiteY1" fmla="*/ 32300 h 72491"/>
                  <a:gd name="connsiteX2" fmla="*/ 32151 w 112529"/>
                  <a:gd name="connsiteY2" fmla="*/ 4167 h 72491"/>
                  <a:gd name="connsiteX3" fmla="*/ 0 w 112529"/>
                  <a:gd name="connsiteY3" fmla="*/ 148 h 72491"/>
                </a:gdLst>
                <a:ahLst/>
                <a:cxnLst>
                  <a:cxn ang="0">
                    <a:pos x="connsiteX0" y="connsiteY0"/>
                  </a:cxn>
                  <a:cxn ang="0">
                    <a:pos x="connsiteX1" y="connsiteY1"/>
                  </a:cxn>
                  <a:cxn ang="0">
                    <a:pos x="connsiteX2" y="connsiteY2"/>
                  </a:cxn>
                  <a:cxn ang="0">
                    <a:pos x="connsiteX3" y="connsiteY3"/>
                  </a:cxn>
                </a:cxnLst>
                <a:rect l="l" t="t" r="r" b="b"/>
                <a:pathLst>
                  <a:path w="112529" h="72491">
                    <a:moveTo>
                      <a:pt x="112529" y="72491"/>
                    </a:moveTo>
                    <a:cubicBezTo>
                      <a:pt x="101142" y="58089"/>
                      <a:pt x="89755" y="43687"/>
                      <a:pt x="76359" y="32300"/>
                    </a:cubicBezTo>
                    <a:cubicBezTo>
                      <a:pt x="62963" y="20913"/>
                      <a:pt x="44877" y="9526"/>
                      <a:pt x="32151" y="4167"/>
                    </a:cubicBezTo>
                    <a:cubicBezTo>
                      <a:pt x="19424" y="-1192"/>
                      <a:pt x="0" y="148"/>
                      <a:pt x="0" y="14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7" name="Forme libre 216"/>
              <p:cNvSpPr/>
              <p:nvPr/>
            </p:nvSpPr>
            <p:spPr>
              <a:xfrm>
                <a:off x="1081084" y="2137766"/>
                <a:ext cx="128605" cy="56633"/>
              </a:xfrm>
              <a:custGeom>
                <a:avLst/>
                <a:gdLst>
                  <a:gd name="connsiteX0" fmla="*/ 0 w 128605"/>
                  <a:gd name="connsiteY0" fmla="*/ 56633 h 56633"/>
                  <a:gd name="connsiteX1" fmla="*/ 48227 w 128605"/>
                  <a:gd name="connsiteY1" fmla="*/ 367 h 56633"/>
                  <a:gd name="connsiteX2" fmla="*/ 96453 w 128605"/>
                  <a:gd name="connsiteY2" fmla="*/ 32519 h 56633"/>
                  <a:gd name="connsiteX3" fmla="*/ 128605 w 128605"/>
                  <a:gd name="connsiteY3" fmla="*/ 36538 h 56633"/>
                </a:gdLst>
                <a:ahLst/>
                <a:cxnLst>
                  <a:cxn ang="0">
                    <a:pos x="connsiteX0" y="connsiteY0"/>
                  </a:cxn>
                  <a:cxn ang="0">
                    <a:pos x="connsiteX1" y="connsiteY1"/>
                  </a:cxn>
                  <a:cxn ang="0">
                    <a:pos x="connsiteX2" y="connsiteY2"/>
                  </a:cxn>
                  <a:cxn ang="0">
                    <a:pos x="connsiteX3" y="connsiteY3"/>
                  </a:cxn>
                </a:cxnLst>
                <a:rect l="l" t="t" r="r" b="b"/>
                <a:pathLst>
                  <a:path w="128605" h="56633">
                    <a:moveTo>
                      <a:pt x="0" y="56633"/>
                    </a:moveTo>
                    <a:cubicBezTo>
                      <a:pt x="16076" y="30509"/>
                      <a:pt x="32152" y="4386"/>
                      <a:pt x="48227" y="367"/>
                    </a:cubicBezTo>
                    <a:cubicBezTo>
                      <a:pt x="64302" y="-3652"/>
                      <a:pt x="83057" y="26491"/>
                      <a:pt x="96453" y="32519"/>
                    </a:cubicBezTo>
                    <a:cubicBezTo>
                      <a:pt x="109849" y="38547"/>
                      <a:pt x="119227" y="37542"/>
                      <a:pt x="128605" y="3653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8" name="Ellipse 217"/>
              <p:cNvSpPr/>
              <p:nvPr/>
            </p:nvSpPr>
            <p:spPr>
              <a:xfrm>
                <a:off x="1114315" y="2151810"/>
                <a:ext cx="45719" cy="45719"/>
              </a:xfrm>
              <a:prstGeom prst="ellipse">
                <a:avLst/>
              </a:pr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9" name="Forme libre 218"/>
              <p:cNvSpPr/>
              <p:nvPr/>
            </p:nvSpPr>
            <p:spPr>
              <a:xfrm>
                <a:off x="807233" y="2404301"/>
                <a:ext cx="114822" cy="584548"/>
              </a:xfrm>
              <a:custGeom>
                <a:avLst/>
                <a:gdLst>
                  <a:gd name="connsiteX0" fmla="*/ 114822 w 114822"/>
                  <a:gd name="connsiteY0" fmla="*/ 0 h 584548"/>
                  <a:gd name="connsiteX1" fmla="*/ 59151 w 114822"/>
                  <a:gd name="connsiteY1" fmla="*/ 173973 h 584548"/>
                  <a:gd name="connsiteX2" fmla="*/ 62630 w 114822"/>
                  <a:gd name="connsiteY2" fmla="*/ 407096 h 584548"/>
                  <a:gd name="connsiteX3" fmla="*/ 69589 w 114822"/>
                  <a:gd name="connsiteY3" fmla="*/ 549754 h 584548"/>
                  <a:gd name="connsiteX4" fmla="*/ 0 w 114822"/>
                  <a:gd name="connsiteY4" fmla="*/ 584548 h 5845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822" h="584548">
                    <a:moveTo>
                      <a:pt x="114822" y="0"/>
                    </a:moveTo>
                    <a:cubicBezTo>
                      <a:pt x="91336" y="53062"/>
                      <a:pt x="67850" y="106124"/>
                      <a:pt x="59151" y="173973"/>
                    </a:cubicBezTo>
                    <a:cubicBezTo>
                      <a:pt x="50452" y="241822"/>
                      <a:pt x="60890" y="344466"/>
                      <a:pt x="62630" y="407096"/>
                    </a:cubicBezTo>
                    <a:cubicBezTo>
                      <a:pt x="64370" y="469726"/>
                      <a:pt x="80027" y="520179"/>
                      <a:pt x="69589" y="549754"/>
                    </a:cubicBezTo>
                    <a:cubicBezTo>
                      <a:pt x="59151" y="579329"/>
                      <a:pt x="0" y="584548"/>
                      <a:pt x="0" y="58454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0" name="Forme libre 219"/>
              <p:cNvSpPr/>
              <p:nvPr/>
            </p:nvSpPr>
            <p:spPr>
              <a:xfrm>
                <a:off x="779397" y="2780082"/>
                <a:ext cx="80028" cy="104384"/>
              </a:xfrm>
              <a:custGeom>
                <a:avLst/>
                <a:gdLst>
                  <a:gd name="connsiteX0" fmla="*/ 80028 w 80028"/>
                  <a:gd name="connsiteY0" fmla="*/ 0 h 104384"/>
                  <a:gd name="connsiteX1" fmla="*/ 31315 w 80028"/>
                  <a:gd name="connsiteY1" fmla="*/ 27836 h 104384"/>
                  <a:gd name="connsiteX2" fmla="*/ 0 w 80028"/>
                  <a:gd name="connsiteY2" fmla="*/ 104384 h 104384"/>
                </a:gdLst>
                <a:ahLst/>
                <a:cxnLst>
                  <a:cxn ang="0">
                    <a:pos x="connsiteX0" y="connsiteY0"/>
                  </a:cxn>
                  <a:cxn ang="0">
                    <a:pos x="connsiteX1" y="connsiteY1"/>
                  </a:cxn>
                  <a:cxn ang="0">
                    <a:pos x="connsiteX2" y="connsiteY2"/>
                  </a:cxn>
                </a:cxnLst>
                <a:rect l="l" t="t" r="r" b="b"/>
                <a:pathLst>
                  <a:path w="80028" h="104384">
                    <a:moveTo>
                      <a:pt x="80028" y="0"/>
                    </a:moveTo>
                    <a:cubicBezTo>
                      <a:pt x="62340" y="5219"/>
                      <a:pt x="44653" y="10439"/>
                      <a:pt x="31315" y="27836"/>
                    </a:cubicBezTo>
                    <a:cubicBezTo>
                      <a:pt x="17977" y="45233"/>
                      <a:pt x="0" y="104384"/>
                      <a:pt x="0" y="104384"/>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1" name="Forme libre 220"/>
              <p:cNvSpPr/>
              <p:nvPr/>
            </p:nvSpPr>
            <p:spPr>
              <a:xfrm>
                <a:off x="385566" y="2463452"/>
                <a:ext cx="645960" cy="837708"/>
              </a:xfrm>
              <a:custGeom>
                <a:avLst/>
                <a:gdLst>
                  <a:gd name="connsiteX0" fmla="*/ 49366 w 645960"/>
                  <a:gd name="connsiteY0" fmla="*/ 0 h 837708"/>
                  <a:gd name="connsiteX1" fmla="*/ 653 w 645960"/>
                  <a:gd name="connsiteY1" fmla="*/ 104384 h 837708"/>
                  <a:gd name="connsiteX2" fmla="*/ 80681 w 645960"/>
                  <a:gd name="connsiteY2" fmla="*/ 215726 h 837708"/>
                  <a:gd name="connsiteX3" fmla="*/ 174626 w 645960"/>
                  <a:gd name="connsiteY3" fmla="*/ 316630 h 837708"/>
                  <a:gd name="connsiteX4" fmla="*/ 216379 w 645960"/>
                  <a:gd name="connsiteY4" fmla="*/ 459288 h 837708"/>
                  <a:gd name="connsiteX5" fmla="*/ 386872 w 645960"/>
                  <a:gd name="connsiteY5" fmla="*/ 594986 h 837708"/>
                  <a:gd name="connsiteX6" fmla="*/ 633913 w 645960"/>
                  <a:gd name="connsiteY6" fmla="*/ 730685 h 837708"/>
                  <a:gd name="connsiteX7" fmla="*/ 585201 w 645960"/>
                  <a:gd name="connsiteY7" fmla="*/ 758521 h 837708"/>
                  <a:gd name="connsiteX8" fmla="*/ 390352 w 645960"/>
                  <a:gd name="connsiteY8" fmla="*/ 789836 h 837708"/>
                  <a:gd name="connsiteX9" fmla="*/ 254653 w 645960"/>
                  <a:gd name="connsiteY9" fmla="*/ 831589 h 837708"/>
                  <a:gd name="connsiteX10" fmla="*/ 178105 w 645960"/>
                  <a:gd name="connsiteY10" fmla="*/ 831589 h 837708"/>
                  <a:gd name="connsiteX11" fmla="*/ 181585 w 645960"/>
                  <a:gd name="connsiteY11" fmla="*/ 775918 h 837708"/>
                  <a:gd name="connsiteX12" fmla="*/ 157229 w 645960"/>
                  <a:gd name="connsiteY12" fmla="*/ 748082 h 837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5960" h="837708">
                    <a:moveTo>
                      <a:pt x="49366" y="0"/>
                    </a:moveTo>
                    <a:cubicBezTo>
                      <a:pt x="22400" y="34215"/>
                      <a:pt x="-4566" y="68430"/>
                      <a:pt x="653" y="104384"/>
                    </a:cubicBezTo>
                    <a:cubicBezTo>
                      <a:pt x="5872" y="140338"/>
                      <a:pt x="51686" y="180352"/>
                      <a:pt x="80681" y="215726"/>
                    </a:cubicBezTo>
                    <a:cubicBezTo>
                      <a:pt x="109676" y="251100"/>
                      <a:pt x="152010" y="276036"/>
                      <a:pt x="174626" y="316630"/>
                    </a:cubicBezTo>
                    <a:cubicBezTo>
                      <a:pt x="197242" y="357224"/>
                      <a:pt x="181005" y="412895"/>
                      <a:pt x="216379" y="459288"/>
                    </a:cubicBezTo>
                    <a:cubicBezTo>
                      <a:pt x="251753" y="505681"/>
                      <a:pt x="317283" y="549753"/>
                      <a:pt x="386872" y="594986"/>
                    </a:cubicBezTo>
                    <a:cubicBezTo>
                      <a:pt x="456461" y="640219"/>
                      <a:pt x="600858" y="703429"/>
                      <a:pt x="633913" y="730685"/>
                    </a:cubicBezTo>
                    <a:cubicBezTo>
                      <a:pt x="666968" y="757941"/>
                      <a:pt x="625795" y="748662"/>
                      <a:pt x="585201" y="758521"/>
                    </a:cubicBezTo>
                    <a:cubicBezTo>
                      <a:pt x="544607" y="768380"/>
                      <a:pt x="445443" y="777658"/>
                      <a:pt x="390352" y="789836"/>
                    </a:cubicBezTo>
                    <a:cubicBezTo>
                      <a:pt x="335261" y="802014"/>
                      <a:pt x="290028" y="824630"/>
                      <a:pt x="254653" y="831589"/>
                    </a:cubicBezTo>
                    <a:cubicBezTo>
                      <a:pt x="219279" y="838548"/>
                      <a:pt x="190283" y="840867"/>
                      <a:pt x="178105" y="831589"/>
                    </a:cubicBezTo>
                    <a:cubicBezTo>
                      <a:pt x="165927" y="822311"/>
                      <a:pt x="185064" y="789836"/>
                      <a:pt x="181585" y="775918"/>
                    </a:cubicBezTo>
                    <a:cubicBezTo>
                      <a:pt x="178106" y="762000"/>
                      <a:pt x="167667" y="755041"/>
                      <a:pt x="157229" y="748082"/>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2" name="Forme libre 221"/>
              <p:cNvSpPr/>
              <p:nvPr/>
            </p:nvSpPr>
            <p:spPr>
              <a:xfrm>
                <a:off x="247553" y="2675699"/>
                <a:ext cx="529130" cy="1921515"/>
              </a:xfrm>
              <a:custGeom>
                <a:avLst/>
                <a:gdLst>
                  <a:gd name="connsiteX0" fmla="*/ 319598 w 529130"/>
                  <a:gd name="connsiteY0" fmla="*/ 605424 h 1921515"/>
                  <a:gd name="connsiteX1" fmla="*/ 319598 w 529130"/>
                  <a:gd name="connsiteY1" fmla="*/ 741123 h 1921515"/>
                  <a:gd name="connsiteX2" fmla="*/ 277844 w 529130"/>
                  <a:gd name="connsiteY2" fmla="*/ 929013 h 1921515"/>
                  <a:gd name="connsiteX3" fmla="*/ 253488 w 529130"/>
                  <a:gd name="connsiteY3" fmla="*/ 1141260 h 1921515"/>
                  <a:gd name="connsiteX4" fmla="*/ 298721 w 529130"/>
                  <a:gd name="connsiteY4" fmla="*/ 1329150 h 1921515"/>
                  <a:gd name="connsiteX5" fmla="*/ 455296 w 529130"/>
                  <a:gd name="connsiteY5" fmla="*/ 1666657 h 1921515"/>
                  <a:gd name="connsiteX6" fmla="*/ 528365 w 529130"/>
                  <a:gd name="connsiteY6" fmla="*/ 1805835 h 1921515"/>
                  <a:gd name="connsiteX7" fmla="*/ 413543 w 529130"/>
                  <a:gd name="connsiteY7" fmla="*/ 1868465 h 1921515"/>
                  <a:gd name="connsiteX8" fmla="*/ 333515 w 529130"/>
                  <a:gd name="connsiteY8" fmla="*/ 1917178 h 1921515"/>
                  <a:gd name="connsiteX9" fmla="*/ 260447 w 529130"/>
                  <a:gd name="connsiteY9" fmla="*/ 1753643 h 1921515"/>
                  <a:gd name="connsiteX10" fmla="*/ 145625 w 529130"/>
                  <a:gd name="connsiteY10" fmla="*/ 1548356 h 1921515"/>
                  <a:gd name="connsiteX11" fmla="*/ 41242 w 529130"/>
                  <a:gd name="connsiteY11" fmla="*/ 1290876 h 1921515"/>
                  <a:gd name="connsiteX12" fmla="*/ 2968 w 529130"/>
                  <a:gd name="connsiteY12" fmla="*/ 1179534 h 1921515"/>
                  <a:gd name="connsiteX13" fmla="*/ 2968 w 529130"/>
                  <a:gd name="connsiteY13" fmla="*/ 960328 h 1921515"/>
                  <a:gd name="connsiteX14" fmla="*/ 6447 w 529130"/>
                  <a:gd name="connsiteY14" fmla="*/ 796794 h 1921515"/>
                  <a:gd name="connsiteX15" fmla="*/ 6447 w 529130"/>
                  <a:gd name="connsiteY15" fmla="*/ 643698 h 1921515"/>
                  <a:gd name="connsiteX16" fmla="*/ 13406 w 529130"/>
                  <a:gd name="connsiteY16" fmla="*/ 431452 h 1921515"/>
                  <a:gd name="connsiteX17" fmla="*/ 20365 w 529130"/>
                  <a:gd name="connsiteY17" fmla="*/ 302712 h 1921515"/>
                  <a:gd name="connsiteX18" fmla="*/ 135187 w 529130"/>
                  <a:gd name="connsiteY18" fmla="*/ 153096 h 1921515"/>
                  <a:gd name="connsiteX19" fmla="*/ 187379 w 529130"/>
                  <a:gd name="connsiteY19" fmla="*/ 55671 h 1921515"/>
                  <a:gd name="connsiteX20" fmla="*/ 229132 w 529130"/>
                  <a:gd name="connsiteY20" fmla="*/ 97424 h 1921515"/>
                  <a:gd name="connsiteX21" fmla="*/ 190858 w 529130"/>
                  <a:gd name="connsiteY21" fmla="*/ 38274 h 1921515"/>
                  <a:gd name="connsiteX22" fmla="*/ 208255 w 529130"/>
                  <a:gd name="connsiteY22" fmla="*/ 0 h 192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29130" h="1921515">
                    <a:moveTo>
                      <a:pt x="319598" y="605424"/>
                    </a:moveTo>
                    <a:cubicBezTo>
                      <a:pt x="323077" y="646308"/>
                      <a:pt x="326557" y="687192"/>
                      <a:pt x="319598" y="741123"/>
                    </a:cubicBezTo>
                    <a:cubicBezTo>
                      <a:pt x="312639" y="795055"/>
                      <a:pt x="288862" y="862324"/>
                      <a:pt x="277844" y="929013"/>
                    </a:cubicBezTo>
                    <a:cubicBezTo>
                      <a:pt x="266826" y="995703"/>
                      <a:pt x="250008" y="1074571"/>
                      <a:pt x="253488" y="1141260"/>
                    </a:cubicBezTo>
                    <a:cubicBezTo>
                      <a:pt x="256967" y="1207950"/>
                      <a:pt x="265086" y="1241584"/>
                      <a:pt x="298721" y="1329150"/>
                    </a:cubicBezTo>
                    <a:cubicBezTo>
                      <a:pt x="332356" y="1416716"/>
                      <a:pt x="417022" y="1587210"/>
                      <a:pt x="455296" y="1666657"/>
                    </a:cubicBezTo>
                    <a:cubicBezTo>
                      <a:pt x="493570" y="1746104"/>
                      <a:pt x="535324" y="1772201"/>
                      <a:pt x="528365" y="1805835"/>
                    </a:cubicBezTo>
                    <a:cubicBezTo>
                      <a:pt x="521406" y="1839469"/>
                      <a:pt x="446018" y="1849908"/>
                      <a:pt x="413543" y="1868465"/>
                    </a:cubicBezTo>
                    <a:cubicBezTo>
                      <a:pt x="381068" y="1887022"/>
                      <a:pt x="359031" y="1936315"/>
                      <a:pt x="333515" y="1917178"/>
                    </a:cubicBezTo>
                    <a:cubicBezTo>
                      <a:pt x="307999" y="1898041"/>
                      <a:pt x="291762" y="1815113"/>
                      <a:pt x="260447" y="1753643"/>
                    </a:cubicBezTo>
                    <a:cubicBezTo>
                      <a:pt x="229132" y="1692173"/>
                      <a:pt x="182159" y="1625484"/>
                      <a:pt x="145625" y="1548356"/>
                    </a:cubicBezTo>
                    <a:cubicBezTo>
                      <a:pt x="109091" y="1471228"/>
                      <a:pt x="65018" y="1352346"/>
                      <a:pt x="41242" y="1290876"/>
                    </a:cubicBezTo>
                    <a:cubicBezTo>
                      <a:pt x="17466" y="1229406"/>
                      <a:pt x="9347" y="1234625"/>
                      <a:pt x="2968" y="1179534"/>
                    </a:cubicBezTo>
                    <a:cubicBezTo>
                      <a:pt x="-3411" y="1124443"/>
                      <a:pt x="2388" y="1024118"/>
                      <a:pt x="2968" y="960328"/>
                    </a:cubicBezTo>
                    <a:cubicBezTo>
                      <a:pt x="3548" y="896538"/>
                      <a:pt x="5867" y="849566"/>
                      <a:pt x="6447" y="796794"/>
                    </a:cubicBezTo>
                    <a:cubicBezTo>
                      <a:pt x="7027" y="744022"/>
                      <a:pt x="5287" y="704588"/>
                      <a:pt x="6447" y="643698"/>
                    </a:cubicBezTo>
                    <a:cubicBezTo>
                      <a:pt x="7607" y="582808"/>
                      <a:pt x="11086" y="488283"/>
                      <a:pt x="13406" y="431452"/>
                    </a:cubicBezTo>
                    <a:cubicBezTo>
                      <a:pt x="15726" y="374621"/>
                      <a:pt x="68" y="349105"/>
                      <a:pt x="20365" y="302712"/>
                    </a:cubicBezTo>
                    <a:cubicBezTo>
                      <a:pt x="40662" y="256319"/>
                      <a:pt x="107351" y="194269"/>
                      <a:pt x="135187" y="153096"/>
                    </a:cubicBezTo>
                    <a:cubicBezTo>
                      <a:pt x="163023" y="111922"/>
                      <a:pt x="171721" y="64950"/>
                      <a:pt x="187379" y="55671"/>
                    </a:cubicBezTo>
                    <a:cubicBezTo>
                      <a:pt x="203036" y="46392"/>
                      <a:pt x="228552" y="100323"/>
                      <a:pt x="229132" y="97424"/>
                    </a:cubicBezTo>
                    <a:cubicBezTo>
                      <a:pt x="229712" y="94524"/>
                      <a:pt x="194337" y="54511"/>
                      <a:pt x="190858" y="38274"/>
                    </a:cubicBezTo>
                    <a:cubicBezTo>
                      <a:pt x="187379" y="22037"/>
                      <a:pt x="208255" y="0"/>
                      <a:pt x="208255" y="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3" name="Forme libre 222"/>
              <p:cNvSpPr/>
              <p:nvPr/>
            </p:nvSpPr>
            <p:spPr>
              <a:xfrm>
                <a:off x="379260" y="3312438"/>
                <a:ext cx="1123494" cy="1995347"/>
              </a:xfrm>
              <a:custGeom>
                <a:avLst/>
                <a:gdLst>
                  <a:gd name="connsiteX0" fmla="*/ 0 w 1123494"/>
                  <a:gd name="connsiteY0" fmla="*/ 873343 h 1995347"/>
                  <a:gd name="connsiteX1" fmla="*/ 31315 w 1123494"/>
                  <a:gd name="connsiteY1" fmla="*/ 1075151 h 1995347"/>
                  <a:gd name="connsiteX2" fmla="*/ 24356 w 1123494"/>
                  <a:gd name="connsiteY2" fmla="*/ 1336110 h 1995347"/>
                  <a:gd name="connsiteX3" fmla="*/ 6959 w 1123494"/>
                  <a:gd name="connsiteY3" fmla="*/ 1443973 h 1995347"/>
                  <a:gd name="connsiteX4" fmla="*/ 104384 w 1123494"/>
                  <a:gd name="connsiteY4" fmla="*/ 1593589 h 1995347"/>
                  <a:gd name="connsiteX5" fmla="*/ 90466 w 1123494"/>
                  <a:gd name="connsiteY5" fmla="*/ 1642302 h 1995347"/>
                  <a:gd name="connsiteX6" fmla="*/ 160055 w 1123494"/>
                  <a:gd name="connsiteY6" fmla="*/ 1725809 h 1995347"/>
                  <a:gd name="connsiteX7" fmla="*/ 191370 w 1123494"/>
                  <a:gd name="connsiteY7" fmla="*/ 1906740 h 1995347"/>
                  <a:gd name="connsiteX8" fmla="*/ 274877 w 1123494"/>
                  <a:gd name="connsiteY8" fmla="*/ 1993726 h 1995347"/>
                  <a:gd name="connsiteX9" fmla="*/ 459288 w 1123494"/>
                  <a:gd name="connsiteY9" fmla="*/ 1958932 h 1995347"/>
                  <a:gd name="connsiteX10" fmla="*/ 692411 w 1123494"/>
                  <a:gd name="connsiteY10" fmla="*/ 1903261 h 1995347"/>
                  <a:gd name="connsiteX11" fmla="*/ 855945 w 1123494"/>
                  <a:gd name="connsiteY11" fmla="*/ 1903261 h 1995347"/>
                  <a:gd name="connsiteX12" fmla="*/ 915096 w 1123494"/>
                  <a:gd name="connsiteY12" fmla="*/ 1896302 h 1995347"/>
                  <a:gd name="connsiteX13" fmla="*/ 1061233 w 1123494"/>
                  <a:gd name="connsiteY13" fmla="*/ 1938055 h 1995347"/>
                  <a:gd name="connsiteX14" fmla="*/ 1061233 w 1123494"/>
                  <a:gd name="connsiteY14" fmla="*/ 1889343 h 1995347"/>
                  <a:gd name="connsiteX15" fmla="*/ 1033398 w 1123494"/>
                  <a:gd name="connsiteY15" fmla="*/ 1774521 h 1995347"/>
                  <a:gd name="connsiteX16" fmla="*/ 1054274 w 1123494"/>
                  <a:gd name="connsiteY16" fmla="*/ 1621425 h 1995347"/>
                  <a:gd name="connsiteX17" fmla="*/ 1113425 w 1123494"/>
                  <a:gd name="connsiteY17" fmla="*/ 1356987 h 1995347"/>
                  <a:gd name="connsiteX18" fmla="*/ 1120384 w 1123494"/>
                  <a:gd name="connsiteY18" fmla="*/ 1162137 h 1995347"/>
                  <a:gd name="connsiteX19" fmla="*/ 1120384 w 1123494"/>
                  <a:gd name="connsiteY19" fmla="*/ 970767 h 1995347"/>
                  <a:gd name="connsiteX20" fmla="*/ 1082110 w 1123494"/>
                  <a:gd name="connsiteY20" fmla="*/ 793315 h 1995347"/>
                  <a:gd name="connsiteX21" fmla="*/ 1022959 w 1123494"/>
                  <a:gd name="connsiteY21" fmla="*/ 709809 h 1995347"/>
                  <a:gd name="connsiteX22" fmla="*/ 1002082 w 1123494"/>
                  <a:gd name="connsiteY22" fmla="*/ 483644 h 1995347"/>
                  <a:gd name="connsiteX23" fmla="*/ 1009041 w 1123494"/>
                  <a:gd name="connsiteY23" fmla="*/ 302713 h 1995347"/>
                  <a:gd name="connsiteX24" fmla="*/ 970767 w 1123494"/>
                  <a:gd name="connsiteY24" fmla="*/ 198329 h 1995347"/>
                  <a:gd name="connsiteX25" fmla="*/ 1002082 w 1123494"/>
                  <a:gd name="connsiteY25" fmla="*/ 93946 h 1995347"/>
                  <a:gd name="connsiteX26" fmla="*/ 977726 w 1123494"/>
                  <a:gd name="connsiteY26" fmla="*/ 0 h 199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123494" h="1995347">
                    <a:moveTo>
                      <a:pt x="0" y="873343"/>
                    </a:moveTo>
                    <a:cubicBezTo>
                      <a:pt x="13628" y="935683"/>
                      <a:pt x="27256" y="998023"/>
                      <a:pt x="31315" y="1075151"/>
                    </a:cubicBezTo>
                    <a:cubicBezTo>
                      <a:pt x="35374" y="1152279"/>
                      <a:pt x="28415" y="1274640"/>
                      <a:pt x="24356" y="1336110"/>
                    </a:cubicBezTo>
                    <a:cubicBezTo>
                      <a:pt x="20297" y="1397580"/>
                      <a:pt x="-6379" y="1401060"/>
                      <a:pt x="6959" y="1443973"/>
                    </a:cubicBezTo>
                    <a:cubicBezTo>
                      <a:pt x="20297" y="1486886"/>
                      <a:pt x="90466" y="1560534"/>
                      <a:pt x="104384" y="1593589"/>
                    </a:cubicBezTo>
                    <a:cubicBezTo>
                      <a:pt x="118302" y="1626644"/>
                      <a:pt x="81187" y="1620265"/>
                      <a:pt x="90466" y="1642302"/>
                    </a:cubicBezTo>
                    <a:cubicBezTo>
                      <a:pt x="99745" y="1664339"/>
                      <a:pt x="143238" y="1681736"/>
                      <a:pt x="160055" y="1725809"/>
                    </a:cubicBezTo>
                    <a:cubicBezTo>
                      <a:pt x="176872" y="1769882"/>
                      <a:pt x="172233" y="1862087"/>
                      <a:pt x="191370" y="1906740"/>
                    </a:cubicBezTo>
                    <a:cubicBezTo>
                      <a:pt x="210507" y="1951393"/>
                      <a:pt x="230224" y="1985027"/>
                      <a:pt x="274877" y="1993726"/>
                    </a:cubicBezTo>
                    <a:cubicBezTo>
                      <a:pt x="319530" y="2002425"/>
                      <a:pt x="389699" y="1974009"/>
                      <a:pt x="459288" y="1958932"/>
                    </a:cubicBezTo>
                    <a:cubicBezTo>
                      <a:pt x="528877" y="1943855"/>
                      <a:pt x="626302" y="1912540"/>
                      <a:pt x="692411" y="1903261"/>
                    </a:cubicBezTo>
                    <a:cubicBezTo>
                      <a:pt x="758521" y="1893983"/>
                      <a:pt x="818831" y="1904421"/>
                      <a:pt x="855945" y="1903261"/>
                    </a:cubicBezTo>
                    <a:cubicBezTo>
                      <a:pt x="893059" y="1902101"/>
                      <a:pt x="880881" y="1890503"/>
                      <a:pt x="915096" y="1896302"/>
                    </a:cubicBezTo>
                    <a:cubicBezTo>
                      <a:pt x="949311" y="1902101"/>
                      <a:pt x="1036877" y="1939215"/>
                      <a:pt x="1061233" y="1938055"/>
                    </a:cubicBezTo>
                    <a:cubicBezTo>
                      <a:pt x="1085589" y="1936895"/>
                      <a:pt x="1065872" y="1916599"/>
                      <a:pt x="1061233" y="1889343"/>
                    </a:cubicBezTo>
                    <a:cubicBezTo>
                      <a:pt x="1056594" y="1862087"/>
                      <a:pt x="1034558" y="1819174"/>
                      <a:pt x="1033398" y="1774521"/>
                    </a:cubicBezTo>
                    <a:cubicBezTo>
                      <a:pt x="1032238" y="1729868"/>
                      <a:pt x="1040936" y="1691014"/>
                      <a:pt x="1054274" y="1621425"/>
                    </a:cubicBezTo>
                    <a:cubicBezTo>
                      <a:pt x="1067612" y="1551836"/>
                      <a:pt x="1102407" y="1433535"/>
                      <a:pt x="1113425" y="1356987"/>
                    </a:cubicBezTo>
                    <a:cubicBezTo>
                      <a:pt x="1124443" y="1280439"/>
                      <a:pt x="1119224" y="1226507"/>
                      <a:pt x="1120384" y="1162137"/>
                    </a:cubicBezTo>
                    <a:cubicBezTo>
                      <a:pt x="1121544" y="1097767"/>
                      <a:pt x="1126763" y="1032237"/>
                      <a:pt x="1120384" y="970767"/>
                    </a:cubicBezTo>
                    <a:cubicBezTo>
                      <a:pt x="1114005" y="909297"/>
                      <a:pt x="1098347" y="836808"/>
                      <a:pt x="1082110" y="793315"/>
                    </a:cubicBezTo>
                    <a:cubicBezTo>
                      <a:pt x="1065873" y="749822"/>
                      <a:pt x="1036297" y="761421"/>
                      <a:pt x="1022959" y="709809"/>
                    </a:cubicBezTo>
                    <a:cubicBezTo>
                      <a:pt x="1009621" y="658197"/>
                      <a:pt x="1004402" y="551493"/>
                      <a:pt x="1002082" y="483644"/>
                    </a:cubicBezTo>
                    <a:cubicBezTo>
                      <a:pt x="999762" y="415795"/>
                      <a:pt x="1014260" y="350265"/>
                      <a:pt x="1009041" y="302713"/>
                    </a:cubicBezTo>
                    <a:cubicBezTo>
                      <a:pt x="1003822" y="255160"/>
                      <a:pt x="971927" y="233123"/>
                      <a:pt x="970767" y="198329"/>
                    </a:cubicBezTo>
                    <a:cubicBezTo>
                      <a:pt x="969607" y="163535"/>
                      <a:pt x="1000922" y="127001"/>
                      <a:pt x="1002082" y="93946"/>
                    </a:cubicBezTo>
                    <a:cubicBezTo>
                      <a:pt x="1003242" y="60891"/>
                      <a:pt x="977726" y="0"/>
                      <a:pt x="977726" y="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4" name="Forme libre 223"/>
              <p:cNvSpPr/>
              <p:nvPr/>
            </p:nvSpPr>
            <p:spPr>
              <a:xfrm>
                <a:off x="1350027" y="4290164"/>
                <a:ext cx="327821" cy="775917"/>
              </a:xfrm>
              <a:custGeom>
                <a:avLst/>
                <a:gdLst>
                  <a:gd name="connsiteX0" fmla="*/ 167014 w 327821"/>
                  <a:gd name="connsiteY0" fmla="*/ 0 h 775917"/>
                  <a:gd name="connsiteX1" fmla="*/ 240083 w 327821"/>
                  <a:gd name="connsiteY1" fmla="*/ 184411 h 775917"/>
                  <a:gd name="connsiteX2" fmla="*/ 327069 w 327821"/>
                  <a:gd name="connsiteY2" fmla="*/ 417535 h 775917"/>
                  <a:gd name="connsiteX3" fmla="*/ 187891 w 327821"/>
                  <a:gd name="connsiteY3" fmla="*/ 459288 h 775917"/>
                  <a:gd name="connsiteX4" fmla="*/ 170494 w 327821"/>
                  <a:gd name="connsiteY4" fmla="*/ 553233 h 775917"/>
                  <a:gd name="connsiteX5" fmla="*/ 208768 w 327821"/>
                  <a:gd name="connsiteY5" fmla="*/ 675014 h 775917"/>
                  <a:gd name="connsiteX6" fmla="*/ 52192 w 327821"/>
                  <a:gd name="connsiteY6" fmla="*/ 768959 h 775917"/>
                  <a:gd name="connsiteX7" fmla="*/ 0 w 327821"/>
                  <a:gd name="connsiteY7" fmla="*/ 768959 h 775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7821" h="775917">
                    <a:moveTo>
                      <a:pt x="167014" y="0"/>
                    </a:moveTo>
                    <a:cubicBezTo>
                      <a:pt x="190210" y="57411"/>
                      <a:pt x="213407" y="114822"/>
                      <a:pt x="240083" y="184411"/>
                    </a:cubicBezTo>
                    <a:cubicBezTo>
                      <a:pt x="266759" y="254000"/>
                      <a:pt x="335768" y="371722"/>
                      <a:pt x="327069" y="417535"/>
                    </a:cubicBezTo>
                    <a:cubicBezTo>
                      <a:pt x="318370" y="463348"/>
                      <a:pt x="213987" y="436672"/>
                      <a:pt x="187891" y="459288"/>
                    </a:cubicBezTo>
                    <a:cubicBezTo>
                      <a:pt x="161795" y="481904"/>
                      <a:pt x="167015" y="517279"/>
                      <a:pt x="170494" y="553233"/>
                    </a:cubicBezTo>
                    <a:cubicBezTo>
                      <a:pt x="173973" y="589187"/>
                      <a:pt x="228485" y="639060"/>
                      <a:pt x="208768" y="675014"/>
                    </a:cubicBezTo>
                    <a:cubicBezTo>
                      <a:pt x="189051" y="710968"/>
                      <a:pt x="86987" y="753302"/>
                      <a:pt x="52192" y="768959"/>
                    </a:cubicBezTo>
                    <a:cubicBezTo>
                      <a:pt x="17397" y="784616"/>
                      <a:pt x="0" y="768959"/>
                      <a:pt x="0" y="768959"/>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5" name="Forme libre 224"/>
              <p:cNvSpPr/>
              <p:nvPr/>
            </p:nvSpPr>
            <p:spPr>
              <a:xfrm>
                <a:off x="768959" y="4502411"/>
                <a:ext cx="212246" cy="393178"/>
              </a:xfrm>
              <a:custGeom>
                <a:avLst/>
                <a:gdLst>
                  <a:gd name="connsiteX0" fmla="*/ 0 w 212246"/>
                  <a:gd name="connsiteY0" fmla="*/ 0 h 393178"/>
                  <a:gd name="connsiteX1" fmla="*/ 76548 w 212246"/>
                  <a:gd name="connsiteY1" fmla="*/ 69589 h 393178"/>
                  <a:gd name="connsiteX2" fmla="*/ 163534 w 212246"/>
                  <a:gd name="connsiteY2" fmla="*/ 163534 h 393178"/>
                  <a:gd name="connsiteX3" fmla="*/ 180931 w 212246"/>
                  <a:gd name="connsiteY3" fmla="*/ 281836 h 393178"/>
                  <a:gd name="connsiteX4" fmla="*/ 212246 w 212246"/>
                  <a:gd name="connsiteY4" fmla="*/ 368822 h 393178"/>
                  <a:gd name="connsiteX5" fmla="*/ 180931 w 212246"/>
                  <a:gd name="connsiteY5" fmla="*/ 393178 h 393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246" h="393178">
                    <a:moveTo>
                      <a:pt x="0" y="0"/>
                    </a:moveTo>
                    <a:cubicBezTo>
                      <a:pt x="24646" y="21166"/>
                      <a:pt x="49292" y="42333"/>
                      <a:pt x="76548" y="69589"/>
                    </a:cubicBezTo>
                    <a:cubicBezTo>
                      <a:pt x="103804" y="96845"/>
                      <a:pt x="146137" y="128160"/>
                      <a:pt x="163534" y="163534"/>
                    </a:cubicBezTo>
                    <a:cubicBezTo>
                      <a:pt x="180931" y="198908"/>
                      <a:pt x="172812" y="247621"/>
                      <a:pt x="180931" y="281836"/>
                    </a:cubicBezTo>
                    <a:cubicBezTo>
                      <a:pt x="189050" y="316051"/>
                      <a:pt x="212246" y="350265"/>
                      <a:pt x="212246" y="368822"/>
                    </a:cubicBezTo>
                    <a:cubicBezTo>
                      <a:pt x="212246" y="387379"/>
                      <a:pt x="180931" y="393178"/>
                      <a:pt x="180931" y="39317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6" name="Forme libre 225"/>
              <p:cNvSpPr/>
              <p:nvPr/>
            </p:nvSpPr>
            <p:spPr>
              <a:xfrm>
                <a:off x="590347" y="4582438"/>
                <a:ext cx="328640" cy="384750"/>
              </a:xfrm>
              <a:custGeom>
                <a:avLst/>
                <a:gdLst>
                  <a:gd name="connsiteX0" fmla="*/ 293434 w 328640"/>
                  <a:gd name="connsiteY0" fmla="*/ 240083 h 384750"/>
                  <a:gd name="connsiteX1" fmla="*/ 328228 w 328640"/>
                  <a:gd name="connsiteY1" fmla="*/ 347946 h 384750"/>
                  <a:gd name="connsiteX2" fmla="*/ 272557 w 328640"/>
                  <a:gd name="connsiteY2" fmla="*/ 334028 h 384750"/>
                  <a:gd name="connsiteX3" fmla="*/ 213406 w 328640"/>
                  <a:gd name="connsiteY3" fmla="*/ 236603 h 384750"/>
                  <a:gd name="connsiteX4" fmla="*/ 258639 w 328640"/>
                  <a:gd name="connsiteY4" fmla="*/ 323589 h 384750"/>
                  <a:gd name="connsiteX5" fmla="*/ 216886 w 328640"/>
                  <a:gd name="connsiteY5" fmla="*/ 354904 h 384750"/>
                  <a:gd name="connsiteX6" fmla="*/ 164694 w 328640"/>
                  <a:gd name="connsiteY6" fmla="*/ 334028 h 384750"/>
                  <a:gd name="connsiteX7" fmla="*/ 122941 w 328640"/>
                  <a:gd name="connsiteY7" fmla="*/ 243562 h 384750"/>
                  <a:gd name="connsiteX8" fmla="*/ 175132 w 328640"/>
                  <a:gd name="connsiteY8" fmla="*/ 337507 h 384750"/>
                  <a:gd name="connsiteX9" fmla="*/ 136858 w 328640"/>
                  <a:gd name="connsiteY9" fmla="*/ 382740 h 384750"/>
                  <a:gd name="connsiteX10" fmla="*/ 84667 w 328640"/>
                  <a:gd name="connsiteY10" fmla="*/ 274877 h 384750"/>
                  <a:gd name="connsiteX11" fmla="*/ 67269 w 328640"/>
                  <a:gd name="connsiteY11" fmla="*/ 163535 h 384750"/>
                  <a:gd name="connsiteX12" fmla="*/ 4639 w 328640"/>
                  <a:gd name="connsiteY12" fmla="*/ 41754 h 384750"/>
                  <a:gd name="connsiteX13" fmla="*/ 4639 w 328640"/>
                  <a:gd name="connsiteY13" fmla="*/ 0 h 384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28640" h="384750">
                    <a:moveTo>
                      <a:pt x="293434" y="240083"/>
                    </a:moveTo>
                    <a:cubicBezTo>
                      <a:pt x="312571" y="286186"/>
                      <a:pt x="331708" y="332289"/>
                      <a:pt x="328228" y="347946"/>
                    </a:cubicBezTo>
                    <a:cubicBezTo>
                      <a:pt x="324749" y="363604"/>
                      <a:pt x="291694" y="352585"/>
                      <a:pt x="272557" y="334028"/>
                    </a:cubicBezTo>
                    <a:cubicBezTo>
                      <a:pt x="253420" y="315471"/>
                      <a:pt x="215726" y="238343"/>
                      <a:pt x="213406" y="236603"/>
                    </a:cubicBezTo>
                    <a:cubicBezTo>
                      <a:pt x="211086" y="234863"/>
                      <a:pt x="258059" y="303872"/>
                      <a:pt x="258639" y="323589"/>
                    </a:cubicBezTo>
                    <a:cubicBezTo>
                      <a:pt x="259219" y="343306"/>
                      <a:pt x="232543" y="353164"/>
                      <a:pt x="216886" y="354904"/>
                    </a:cubicBezTo>
                    <a:cubicBezTo>
                      <a:pt x="201228" y="356644"/>
                      <a:pt x="180351" y="352585"/>
                      <a:pt x="164694" y="334028"/>
                    </a:cubicBezTo>
                    <a:cubicBezTo>
                      <a:pt x="149037" y="315471"/>
                      <a:pt x="121201" y="242982"/>
                      <a:pt x="122941" y="243562"/>
                    </a:cubicBezTo>
                    <a:cubicBezTo>
                      <a:pt x="124681" y="244142"/>
                      <a:pt x="172813" y="314311"/>
                      <a:pt x="175132" y="337507"/>
                    </a:cubicBezTo>
                    <a:cubicBezTo>
                      <a:pt x="177451" y="360703"/>
                      <a:pt x="151936" y="393178"/>
                      <a:pt x="136858" y="382740"/>
                    </a:cubicBezTo>
                    <a:cubicBezTo>
                      <a:pt x="121780" y="372302"/>
                      <a:pt x="96265" y="311411"/>
                      <a:pt x="84667" y="274877"/>
                    </a:cubicBezTo>
                    <a:cubicBezTo>
                      <a:pt x="73069" y="238343"/>
                      <a:pt x="80607" y="202389"/>
                      <a:pt x="67269" y="163535"/>
                    </a:cubicBezTo>
                    <a:cubicBezTo>
                      <a:pt x="53931" y="124681"/>
                      <a:pt x="15077" y="69010"/>
                      <a:pt x="4639" y="41754"/>
                    </a:cubicBezTo>
                    <a:cubicBezTo>
                      <a:pt x="-5799" y="14498"/>
                      <a:pt x="4639" y="0"/>
                      <a:pt x="4639" y="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7" name="Forme libre 226"/>
              <p:cNvSpPr/>
              <p:nvPr/>
            </p:nvSpPr>
            <p:spPr>
              <a:xfrm>
                <a:off x="1336110" y="2498247"/>
                <a:ext cx="252268" cy="824630"/>
              </a:xfrm>
              <a:custGeom>
                <a:avLst/>
                <a:gdLst>
                  <a:gd name="connsiteX0" fmla="*/ 0 w 252268"/>
                  <a:gd name="connsiteY0" fmla="*/ 0 h 824630"/>
                  <a:gd name="connsiteX1" fmla="*/ 76548 w 252268"/>
                  <a:gd name="connsiteY1" fmla="*/ 121780 h 824630"/>
                  <a:gd name="connsiteX2" fmla="*/ 240082 w 252268"/>
                  <a:gd name="connsiteY2" fmla="*/ 135698 h 824630"/>
                  <a:gd name="connsiteX3" fmla="*/ 212246 w 252268"/>
                  <a:gd name="connsiteY3" fmla="*/ 271397 h 824630"/>
                  <a:gd name="connsiteX4" fmla="*/ 184411 w 252268"/>
                  <a:gd name="connsiteY4" fmla="*/ 400137 h 824630"/>
                  <a:gd name="connsiteX5" fmla="*/ 236602 w 252268"/>
                  <a:gd name="connsiteY5" fmla="*/ 462767 h 824630"/>
                  <a:gd name="connsiteX6" fmla="*/ 236602 w 252268"/>
                  <a:gd name="connsiteY6" fmla="*/ 574109 h 824630"/>
                  <a:gd name="connsiteX7" fmla="*/ 247041 w 252268"/>
                  <a:gd name="connsiteY7" fmla="*/ 713287 h 824630"/>
                  <a:gd name="connsiteX8" fmla="*/ 250520 w 252268"/>
                  <a:gd name="connsiteY8" fmla="*/ 824630 h 824630"/>
                  <a:gd name="connsiteX9" fmla="*/ 219205 w 252268"/>
                  <a:gd name="connsiteY9" fmla="*/ 713287 h 824630"/>
                  <a:gd name="connsiteX10" fmla="*/ 167013 w 252268"/>
                  <a:gd name="connsiteY10" fmla="*/ 661095 h 824630"/>
                  <a:gd name="connsiteX11" fmla="*/ 208767 w 252268"/>
                  <a:gd name="connsiteY11" fmla="*/ 824630 h 824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268" h="824630">
                    <a:moveTo>
                      <a:pt x="0" y="0"/>
                    </a:moveTo>
                    <a:cubicBezTo>
                      <a:pt x="18267" y="49582"/>
                      <a:pt x="36534" y="99164"/>
                      <a:pt x="76548" y="121780"/>
                    </a:cubicBezTo>
                    <a:cubicBezTo>
                      <a:pt x="116562" y="144396"/>
                      <a:pt x="217466" y="110762"/>
                      <a:pt x="240082" y="135698"/>
                    </a:cubicBezTo>
                    <a:cubicBezTo>
                      <a:pt x="262698" y="160634"/>
                      <a:pt x="221524" y="227324"/>
                      <a:pt x="212246" y="271397"/>
                    </a:cubicBezTo>
                    <a:cubicBezTo>
                      <a:pt x="202968" y="315470"/>
                      <a:pt x="180352" y="368242"/>
                      <a:pt x="184411" y="400137"/>
                    </a:cubicBezTo>
                    <a:cubicBezTo>
                      <a:pt x="188470" y="432032"/>
                      <a:pt x="227904" y="433772"/>
                      <a:pt x="236602" y="462767"/>
                    </a:cubicBezTo>
                    <a:cubicBezTo>
                      <a:pt x="245300" y="491762"/>
                      <a:pt x="234862" y="532356"/>
                      <a:pt x="236602" y="574109"/>
                    </a:cubicBezTo>
                    <a:cubicBezTo>
                      <a:pt x="238342" y="615862"/>
                      <a:pt x="244721" y="671534"/>
                      <a:pt x="247041" y="713287"/>
                    </a:cubicBezTo>
                    <a:cubicBezTo>
                      <a:pt x="249361" y="755041"/>
                      <a:pt x="255159" y="824630"/>
                      <a:pt x="250520" y="824630"/>
                    </a:cubicBezTo>
                    <a:cubicBezTo>
                      <a:pt x="245881" y="824630"/>
                      <a:pt x="233123" y="740543"/>
                      <a:pt x="219205" y="713287"/>
                    </a:cubicBezTo>
                    <a:cubicBezTo>
                      <a:pt x="205287" y="686031"/>
                      <a:pt x="168753" y="642538"/>
                      <a:pt x="167013" y="661095"/>
                    </a:cubicBezTo>
                    <a:cubicBezTo>
                      <a:pt x="165273" y="679652"/>
                      <a:pt x="208767" y="824630"/>
                      <a:pt x="208767" y="82463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8" name="Forme libre 227"/>
              <p:cNvSpPr/>
              <p:nvPr/>
            </p:nvSpPr>
            <p:spPr>
              <a:xfrm>
                <a:off x="1356256" y="3190658"/>
                <a:ext cx="129501" cy="191755"/>
              </a:xfrm>
              <a:custGeom>
                <a:avLst/>
                <a:gdLst>
                  <a:gd name="connsiteX0" fmla="*/ 108593 w 129501"/>
                  <a:gd name="connsiteY0" fmla="*/ 0 h 191755"/>
                  <a:gd name="connsiteX1" fmla="*/ 129470 w 129501"/>
                  <a:gd name="connsiteY1" fmla="*/ 142657 h 191755"/>
                  <a:gd name="connsiteX2" fmla="*/ 112073 w 129501"/>
                  <a:gd name="connsiteY2" fmla="*/ 191369 h 191755"/>
                  <a:gd name="connsiteX3" fmla="*/ 66840 w 129501"/>
                  <a:gd name="connsiteY3" fmla="*/ 121780 h 191755"/>
                  <a:gd name="connsiteX4" fmla="*/ 7689 w 129501"/>
                  <a:gd name="connsiteY4" fmla="*/ 111342 h 191755"/>
                  <a:gd name="connsiteX5" fmla="*/ 730 w 129501"/>
                  <a:gd name="connsiteY5" fmla="*/ 132219 h 191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501" h="191755">
                    <a:moveTo>
                      <a:pt x="108593" y="0"/>
                    </a:moveTo>
                    <a:cubicBezTo>
                      <a:pt x="118741" y="55381"/>
                      <a:pt x="128890" y="110762"/>
                      <a:pt x="129470" y="142657"/>
                    </a:cubicBezTo>
                    <a:cubicBezTo>
                      <a:pt x="130050" y="174552"/>
                      <a:pt x="122511" y="194848"/>
                      <a:pt x="112073" y="191369"/>
                    </a:cubicBezTo>
                    <a:cubicBezTo>
                      <a:pt x="101635" y="187890"/>
                      <a:pt x="84237" y="135118"/>
                      <a:pt x="66840" y="121780"/>
                    </a:cubicBezTo>
                    <a:cubicBezTo>
                      <a:pt x="49443" y="108442"/>
                      <a:pt x="18707" y="109602"/>
                      <a:pt x="7689" y="111342"/>
                    </a:cubicBezTo>
                    <a:cubicBezTo>
                      <a:pt x="-3329" y="113082"/>
                      <a:pt x="730" y="132219"/>
                      <a:pt x="730" y="132219"/>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9" name="Forme libre 228"/>
              <p:cNvSpPr/>
              <p:nvPr/>
            </p:nvSpPr>
            <p:spPr>
              <a:xfrm>
                <a:off x="1032495" y="2880986"/>
                <a:ext cx="283070" cy="706534"/>
              </a:xfrm>
              <a:custGeom>
                <a:avLst/>
                <a:gdLst>
                  <a:gd name="connsiteX0" fmla="*/ 265341 w 283070"/>
                  <a:gd name="connsiteY0" fmla="*/ 448850 h 706534"/>
                  <a:gd name="connsiteX1" fmla="*/ 258382 w 283070"/>
                  <a:gd name="connsiteY1" fmla="*/ 542795 h 706534"/>
                  <a:gd name="connsiteX2" fmla="*/ 282738 w 283070"/>
                  <a:gd name="connsiteY2" fmla="*/ 706329 h 706534"/>
                  <a:gd name="connsiteX3" fmla="*/ 237505 w 283070"/>
                  <a:gd name="connsiteY3" fmla="*/ 574110 h 706534"/>
                  <a:gd name="connsiteX4" fmla="*/ 202710 w 283070"/>
                  <a:gd name="connsiteY4" fmla="*/ 455809 h 706534"/>
                  <a:gd name="connsiteX5" fmla="*/ 209669 w 283070"/>
                  <a:gd name="connsiteY5" fmla="*/ 591507 h 706534"/>
                  <a:gd name="connsiteX6" fmla="*/ 171395 w 283070"/>
                  <a:gd name="connsiteY6" fmla="*/ 640219 h 706534"/>
                  <a:gd name="connsiteX7" fmla="*/ 160957 w 283070"/>
                  <a:gd name="connsiteY7" fmla="*/ 427973 h 706534"/>
                  <a:gd name="connsiteX8" fmla="*/ 94847 w 283070"/>
                  <a:gd name="connsiteY8" fmla="*/ 316630 h 706534"/>
                  <a:gd name="connsiteX9" fmla="*/ 902 w 283070"/>
                  <a:gd name="connsiteY9" fmla="*/ 313151 h 706534"/>
                  <a:gd name="connsiteX10" fmla="*/ 53094 w 283070"/>
                  <a:gd name="connsiteY10" fmla="*/ 212247 h 706534"/>
                  <a:gd name="connsiteX11" fmla="*/ 147039 w 283070"/>
                  <a:gd name="connsiteY11" fmla="*/ 76548 h 706534"/>
                  <a:gd name="connsiteX12" fmla="*/ 247943 w 283070"/>
                  <a:gd name="connsiteY12" fmla="*/ 0 h 706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3070" h="706534">
                    <a:moveTo>
                      <a:pt x="265341" y="448850"/>
                    </a:moveTo>
                    <a:cubicBezTo>
                      <a:pt x="260412" y="474366"/>
                      <a:pt x="255483" y="499882"/>
                      <a:pt x="258382" y="542795"/>
                    </a:cubicBezTo>
                    <a:cubicBezTo>
                      <a:pt x="261281" y="585708"/>
                      <a:pt x="286218" y="701110"/>
                      <a:pt x="282738" y="706329"/>
                    </a:cubicBezTo>
                    <a:cubicBezTo>
                      <a:pt x="279259" y="711548"/>
                      <a:pt x="250843" y="615863"/>
                      <a:pt x="237505" y="574110"/>
                    </a:cubicBezTo>
                    <a:cubicBezTo>
                      <a:pt x="224167" y="532357"/>
                      <a:pt x="207349" y="452910"/>
                      <a:pt x="202710" y="455809"/>
                    </a:cubicBezTo>
                    <a:cubicBezTo>
                      <a:pt x="198071" y="458709"/>
                      <a:pt x="214888" y="560772"/>
                      <a:pt x="209669" y="591507"/>
                    </a:cubicBezTo>
                    <a:cubicBezTo>
                      <a:pt x="204450" y="622242"/>
                      <a:pt x="179514" y="667475"/>
                      <a:pt x="171395" y="640219"/>
                    </a:cubicBezTo>
                    <a:cubicBezTo>
                      <a:pt x="163276" y="612963"/>
                      <a:pt x="173715" y="481904"/>
                      <a:pt x="160957" y="427973"/>
                    </a:cubicBezTo>
                    <a:cubicBezTo>
                      <a:pt x="148199" y="374042"/>
                      <a:pt x="121523" y="335767"/>
                      <a:pt x="94847" y="316630"/>
                    </a:cubicBezTo>
                    <a:cubicBezTo>
                      <a:pt x="68171" y="297493"/>
                      <a:pt x="7861" y="330548"/>
                      <a:pt x="902" y="313151"/>
                    </a:cubicBezTo>
                    <a:cubicBezTo>
                      <a:pt x="-6057" y="295754"/>
                      <a:pt x="28738" y="251681"/>
                      <a:pt x="53094" y="212247"/>
                    </a:cubicBezTo>
                    <a:cubicBezTo>
                      <a:pt x="77450" y="172813"/>
                      <a:pt x="114564" y="111922"/>
                      <a:pt x="147039" y="76548"/>
                    </a:cubicBezTo>
                    <a:cubicBezTo>
                      <a:pt x="179514" y="41173"/>
                      <a:pt x="247943" y="0"/>
                      <a:pt x="247943" y="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0" name="Forme libre 229"/>
              <p:cNvSpPr/>
              <p:nvPr/>
            </p:nvSpPr>
            <p:spPr>
              <a:xfrm>
                <a:off x="1062133" y="2947096"/>
                <a:ext cx="86086" cy="213341"/>
              </a:xfrm>
              <a:custGeom>
                <a:avLst/>
                <a:gdLst>
                  <a:gd name="connsiteX0" fmla="*/ 2579 w 86086"/>
                  <a:gd name="connsiteY0" fmla="*/ 0 h 213341"/>
                  <a:gd name="connsiteX1" fmla="*/ 9538 w 86086"/>
                  <a:gd name="connsiteY1" fmla="*/ 114822 h 213341"/>
                  <a:gd name="connsiteX2" fmla="*/ 6059 w 86086"/>
                  <a:gd name="connsiteY2" fmla="*/ 177452 h 213341"/>
                  <a:gd name="connsiteX3" fmla="*/ 6059 w 86086"/>
                  <a:gd name="connsiteY3" fmla="*/ 212246 h 213341"/>
                  <a:gd name="connsiteX4" fmla="*/ 86086 w 86086"/>
                  <a:gd name="connsiteY4" fmla="*/ 205288 h 2133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086" h="213341">
                    <a:moveTo>
                      <a:pt x="2579" y="0"/>
                    </a:moveTo>
                    <a:cubicBezTo>
                      <a:pt x="5768" y="42623"/>
                      <a:pt x="8958" y="85247"/>
                      <a:pt x="9538" y="114822"/>
                    </a:cubicBezTo>
                    <a:cubicBezTo>
                      <a:pt x="10118" y="144397"/>
                      <a:pt x="6639" y="161215"/>
                      <a:pt x="6059" y="177452"/>
                    </a:cubicBezTo>
                    <a:cubicBezTo>
                      <a:pt x="5479" y="193689"/>
                      <a:pt x="-7279" y="207607"/>
                      <a:pt x="6059" y="212246"/>
                    </a:cubicBezTo>
                    <a:cubicBezTo>
                      <a:pt x="19397" y="216885"/>
                      <a:pt x="86086" y="205288"/>
                      <a:pt x="86086" y="20528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1" name="Forme libre 230"/>
              <p:cNvSpPr/>
              <p:nvPr/>
            </p:nvSpPr>
            <p:spPr>
              <a:xfrm>
                <a:off x="260959" y="4888630"/>
                <a:ext cx="218346" cy="1520521"/>
              </a:xfrm>
              <a:custGeom>
                <a:avLst/>
                <a:gdLst>
                  <a:gd name="connsiteX0" fmla="*/ 177452 w 218346"/>
                  <a:gd name="connsiteY0" fmla="*/ 0 h 1520521"/>
                  <a:gd name="connsiteX1" fmla="*/ 212246 w 218346"/>
                  <a:gd name="connsiteY1" fmla="*/ 187891 h 1520521"/>
                  <a:gd name="connsiteX2" fmla="*/ 215726 w 218346"/>
                  <a:gd name="connsiteY2" fmla="*/ 570630 h 1520521"/>
                  <a:gd name="connsiteX3" fmla="*/ 184411 w 218346"/>
                  <a:gd name="connsiteY3" fmla="*/ 855945 h 1520521"/>
                  <a:gd name="connsiteX4" fmla="*/ 114822 w 218346"/>
                  <a:gd name="connsiteY4" fmla="*/ 1102986 h 1520521"/>
                  <a:gd name="connsiteX5" fmla="*/ 62630 w 218346"/>
                  <a:gd name="connsiteY5" fmla="*/ 1235206 h 1520521"/>
                  <a:gd name="connsiteX6" fmla="*/ 17397 w 218346"/>
                  <a:gd name="connsiteY6" fmla="*/ 1412658 h 1520521"/>
                  <a:gd name="connsiteX7" fmla="*/ 0 w 218346"/>
                  <a:gd name="connsiteY7" fmla="*/ 1520521 h 1520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8346" h="1520521">
                    <a:moveTo>
                      <a:pt x="177452" y="0"/>
                    </a:moveTo>
                    <a:cubicBezTo>
                      <a:pt x="191659" y="46393"/>
                      <a:pt x="205867" y="92786"/>
                      <a:pt x="212246" y="187891"/>
                    </a:cubicBezTo>
                    <a:cubicBezTo>
                      <a:pt x="218625" y="282996"/>
                      <a:pt x="220365" y="459288"/>
                      <a:pt x="215726" y="570630"/>
                    </a:cubicBezTo>
                    <a:cubicBezTo>
                      <a:pt x="211087" y="681972"/>
                      <a:pt x="201228" y="767219"/>
                      <a:pt x="184411" y="855945"/>
                    </a:cubicBezTo>
                    <a:cubicBezTo>
                      <a:pt x="167594" y="944671"/>
                      <a:pt x="135119" y="1039776"/>
                      <a:pt x="114822" y="1102986"/>
                    </a:cubicBezTo>
                    <a:cubicBezTo>
                      <a:pt x="94525" y="1166196"/>
                      <a:pt x="78867" y="1183594"/>
                      <a:pt x="62630" y="1235206"/>
                    </a:cubicBezTo>
                    <a:cubicBezTo>
                      <a:pt x="46393" y="1286818"/>
                      <a:pt x="27835" y="1365105"/>
                      <a:pt x="17397" y="1412658"/>
                    </a:cubicBezTo>
                    <a:cubicBezTo>
                      <a:pt x="6959" y="1460211"/>
                      <a:pt x="0" y="1520521"/>
                      <a:pt x="0" y="1520521"/>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2" name="Forme libre 231"/>
              <p:cNvSpPr/>
              <p:nvPr/>
            </p:nvSpPr>
            <p:spPr>
              <a:xfrm>
                <a:off x="640219" y="5271370"/>
                <a:ext cx="191370" cy="1141260"/>
              </a:xfrm>
              <a:custGeom>
                <a:avLst/>
                <a:gdLst>
                  <a:gd name="connsiteX0" fmla="*/ 0 w 191370"/>
                  <a:gd name="connsiteY0" fmla="*/ 0 h 1141260"/>
                  <a:gd name="connsiteX1" fmla="*/ 73069 w 191370"/>
                  <a:gd name="connsiteY1" fmla="*/ 240082 h 1141260"/>
                  <a:gd name="connsiteX2" fmla="*/ 90466 w 191370"/>
                  <a:gd name="connsiteY2" fmla="*/ 427972 h 1141260"/>
                  <a:gd name="connsiteX3" fmla="*/ 146137 w 191370"/>
                  <a:gd name="connsiteY3" fmla="*/ 633260 h 1141260"/>
                  <a:gd name="connsiteX4" fmla="*/ 163534 w 191370"/>
                  <a:gd name="connsiteY4" fmla="*/ 775918 h 1141260"/>
                  <a:gd name="connsiteX5" fmla="*/ 107863 w 191370"/>
                  <a:gd name="connsiteY5" fmla="*/ 929014 h 1141260"/>
                  <a:gd name="connsiteX6" fmla="*/ 191370 w 191370"/>
                  <a:gd name="connsiteY6" fmla="*/ 1141260 h 1141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370" h="1141260">
                    <a:moveTo>
                      <a:pt x="0" y="0"/>
                    </a:moveTo>
                    <a:cubicBezTo>
                      <a:pt x="28995" y="84376"/>
                      <a:pt x="57991" y="168753"/>
                      <a:pt x="73069" y="240082"/>
                    </a:cubicBezTo>
                    <a:cubicBezTo>
                      <a:pt x="88147" y="311411"/>
                      <a:pt x="78288" y="362442"/>
                      <a:pt x="90466" y="427972"/>
                    </a:cubicBezTo>
                    <a:cubicBezTo>
                      <a:pt x="102644" y="493502"/>
                      <a:pt x="133959" y="575269"/>
                      <a:pt x="146137" y="633260"/>
                    </a:cubicBezTo>
                    <a:cubicBezTo>
                      <a:pt x="158315" y="691251"/>
                      <a:pt x="169913" y="726626"/>
                      <a:pt x="163534" y="775918"/>
                    </a:cubicBezTo>
                    <a:cubicBezTo>
                      <a:pt x="157155" y="825210"/>
                      <a:pt x="103224" y="868124"/>
                      <a:pt x="107863" y="929014"/>
                    </a:cubicBezTo>
                    <a:cubicBezTo>
                      <a:pt x="112502" y="989904"/>
                      <a:pt x="191370" y="1141260"/>
                      <a:pt x="191370" y="114126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3" name="Forme libre 232"/>
              <p:cNvSpPr/>
              <p:nvPr/>
            </p:nvSpPr>
            <p:spPr>
              <a:xfrm>
                <a:off x="605425" y="5942904"/>
                <a:ext cx="180931" cy="243562"/>
              </a:xfrm>
              <a:custGeom>
                <a:avLst/>
                <a:gdLst>
                  <a:gd name="connsiteX0" fmla="*/ 180931 w 180931"/>
                  <a:gd name="connsiteY0" fmla="*/ 0 h 243562"/>
                  <a:gd name="connsiteX1" fmla="*/ 125260 w 180931"/>
                  <a:gd name="connsiteY1" fmla="*/ 76548 h 243562"/>
                  <a:gd name="connsiteX2" fmla="*/ 69589 w 180931"/>
                  <a:gd name="connsiteY2" fmla="*/ 184411 h 243562"/>
                  <a:gd name="connsiteX3" fmla="*/ 0 w 180931"/>
                  <a:gd name="connsiteY3" fmla="*/ 243562 h 243562"/>
                </a:gdLst>
                <a:ahLst/>
                <a:cxnLst>
                  <a:cxn ang="0">
                    <a:pos x="connsiteX0" y="connsiteY0"/>
                  </a:cxn>
                  <a:cxn ang="0">
                    <a:pos x="connsiteX1" y="connsiteY1"/>
                  </a:cxn>
                  <a:cxn ang="0">
                    <a:pos x="connsiteX2" y="connsiteY2"/>
                  </a:cxn>
                  <a:cxn ang="0">
                    <a:pos x="connsiteX3" y="connsiteY3"/>
                  </a:cxn>
                </a:cxnLst>
                <a:rect l="l" t="t" r="r" b="b"/>
                <a:pathLst>
                  <a:path w="180931" h="243562">
                    <a:moveTo>
                      <a:pt x="180931" y="0"/>
                    </a:moveTo>
                    <a:cubicBezTo>
                      <a:pt x="162374" y="22906"/>
                      <a:pt x="143817" y="45813"/>
                      <a:pt x="125260" y="76548"/>
                    </a:cubicBezTo>
                    <a:cubicBezTo>
                      <a:pt x="106703" y="107283"/>
                      <a:pt x="90466" y="156575"/>
                      <a:pt x="69589" y="184411"/>
                    </a:cubicBezTo>
                    <a:cubicBezTo>
                      <a:pt x="48712" y="212247"/>
                      <a:pt x="0" y="243562"/>
                      <a:pt x="0" y="243562"/>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4" name="Forme libre 233"/>
              <p:cNvSpPr/>
              <p:nvPr/>
            </p:nvSpPr>
            <p:spPr>
              <a:xfrm>
                <a:off x="532356" y="6221260"/>
                <a:ext cx="59151" cy="187891"/>
              </a:xfrm>
              <a:custGeom>
                <a:avLst/>
                <a:gdLst>
                  <a:gd name="connsiteX0" fmla="*/ 59151 w 59151"/>
                  <a:gd name="connsiteY0" fmla="*/ 0 h 187891"/>
                  <a:gd name="connsiteX1" fmla="*/ 24356 w 59151"/>
                  <a:gd name="connsiteY1" fmla="*/ 83507 h 187891"/>
                  <a:gd name="connsiteX2" fmla="*/ 0 w 59151"/>
                  <a:gd name="connsiteY2" fmla="*/ 187891 h 187891"/>
                </a:gdLst>
                <a:ahLst/>
                <a:cxnLst>
                  <a:cxn ang="0">
                    <a:pos x="connsiteX0" y="connsiteY0"/>
                  </a:cxn>
                  <a:cxn ang="0">
                    <a:pos x="connsiteX1" y="connsiteY1"/>
                  </a:cxn>
                  <a:cxn ang="0">
                    <a:pos x="connsiteX2" y="connsiteY2"/>
                  </a:cxn>
                </a:cxnLst>
                <a:rect l="l" t="t" r="r" b="b"/>
                <a:pathLst>
                  <a:path w="59151" h="187891">
                    <a:moveTo>
                      <a:pt x="59151" y="0"/>
                    </a:moveTo>
                    <a:cubicBezTo>
                      <a:pt x="46682" y="26096"/>
                      <a:pt x="34214" y="52192"/>
                      <a:pt x="24356" y="83507"/>
                    </a:cubicBezTo>
                    <a:cubicBezTo>
                      <a:pt x="14498" y="114822"/>
                      <a:pt x="0" y="187891"/>
                      <a:pt x="0" y="187891"/>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5" name="Forme libre 234"/>
              <p:cNvSpPr/>
              <p:nvPr/>
            </p:nvSpPr>
            <p:spPr>
              <a:xfrm>
                <a:off x="1092548" y="5247014"/>
                <a:ext cx="180931" cy="1172575"/>
              </a:xfrm>
              <a:custGeom>
                <a:avLst/>
                <a:gdLst>
                  <a:gd name="connsiteX0" fmla="*/ 180931 w 180931"/>
                  <a:gd name="connsiteY0" fmla="*/ 0 h 1172575"/>
                  <a:gd name="connsiteX1" fmla="*/ 156575 w 180931"/>
                  <a:gd name="connsiteY1" fmla="*/ 83507 h 1172575"/>
                  <a:gd name="connsiteX2" fmla="*/ 142657 w 180931"/>
                  <a:gd name="connsiteY2" fmla="*/ 243561 h 1172575"/>
                  <a:gd name="connsiteX3" fmla="*/ 104384 w 180931"/>
                  <a:gd name="connsiteY3" fmla="*/ 389698 h 1172575"/>
                  <a:gd name="connsiteX4" fmla="*/ 93945 w 180931"/>
                  <a:gd name="connsiteY4" fmla="*/ 601945 h 1172575"/>
                  <a:gd name="connsiteX5" fmla="*/ 86986 w 180931"/>
                  <a:gd name="connsiteY5" fmla="*/ 734164 h 1172575"/>
                  <a:gd name="connsiteX6" fmla="*/ 38274 w 180931"/>
                  <a:gd name="connsiteY6" fmla="*/ 887260 h 1172575"/>
                  <a:gd name="connsiteX7" fmla="*/ 17397 w 180931"/>
                  <a:gd name="connsiteY7" fmla="*/ 1109945 h 1172575"/>
                  <a:gd name="connsiteX8" fmla="*/ 0 w 180931"/>
                  <a:gd name="connsiteY8" fmla="*/ 1172575 h 1172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931" h="1172575">
                    <a:moveTo>
                      <a:pt x="180931" y="0"/>
                    </a:moveTo>
                    <a:cubicBezTo>
                      <a:pt x="171942" y="21457"/>
                      <a:pt x="162954" y="42914"/>
                      <a:pt x="156575" y="83507"/>
                    </a:cubicBezTo>
                    <a:cubicBezTo>
                      <a:pt x="150196" y="124100"/>
                      <a:pt x="151356" y="192529"/>
                      <a:pt x="142657" y="243561"/>
                    </a:cubicBezTo>
                    <a:cubicBezTo>
                      <a:pt x="133958" y="294593"/>
                      <a:pt x="112503" y="329967"/>
                      <a:pt x="104384" y="389698"/>
                    </a:cubicBezTo>
                    <a:cubicBezTo>
                      <a:pt x="96265" y="449429"/>
                      <a:pt x="96845" y="544534"/>
                      <a:pt x="93945" y="601945"/>
                    </a:cubicBezTo>
                    <a:cubicBezTo>
                      <a:pt x="91045" y="659356"/>
                      <a:pt x="96264" y="686612"/>
                      <a:pt x="86986" y="734164"/>
                    </a:cubicBezTo>
                    <a:cubicBezTo>
                      <a:pt x="77707" y="781717"/>
                      <a:pt x="49872" y="824630"/>
                      <a:pt x="38274" y="887260"/>
                    </a:cubicBezTo>
                    <a:cubicBezTo>
                      <a:pt x="26676" y="949890"/>
                      <a:pt x="23776" y="1062393"/>
                      <a:pt x="17397" y="1109945"/>
                    </a:cubicBezTo>
                    <a:cubicBezTo>
                      <a:pt x="11018" y="1157497"/>
                      <a:pt x="0" y="1172575"/>
                      <a:pt x="0" y="1172575"/>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6" name="Forme libre 235"/>
              <p:cNvSpPr/>
              <p:nvPr/>
            </p:nvSpPr>
            <p:spPr>
              <a:xfrm>
                <a:off x="1182242" y="2385541"/>
                <a:ext cx="153696" cy="96563"/>
              </a:xfrm>
              <a:custGeom>
                <a:avLst/>
                <a:gdLst>
                  <a:gd name="connsiteX0" fmla="*/ 153696 w 153696"/>
                  <a:gd name="connsiteY0" fmla="*/ 0 h 96563"/>
                  <a:gd name="connsiteX1" fmla="*/ 109135 w 153696"/>
                  <a:gd name="connsiteY1" fmla="*/ 40849 h 96563"/>
                  <a:gd name="connsiteX2" fmla="*/ 68286 w 153696"/>
                  <a:gd name="connsiteY2" fmla="*/ 18568 h 96563"/>
                  <a:gd name="connsiteX3" fmla="*/ 5157 w 153696"/>
                  <a:gd name="connsiteY3" fmla="*/ 25995 h 96563"/>
                  <a:gd name="connsiteX4" fmla="*/ 12584 w 153696"/>
                  <a:gd name="connsiteY4" fmla="*/ 59417 h 96563"/>
                  <a:gd name="connsiteX5" fmla="*/ 83140 w 153696"/>
                  <a:gd name="connsiteY5" fmla="*/ 96552 h 96563"/>
                  <a:gd name="connsiteX6" fmla="*/ 97994 w 153696"/>
                  <a:gd name="connsiteY6" fmla="*/ 63130 h 96563"/>
                  <a:gd name="connsiteX7" fmla="*/ 94281 w 153696"/>
                  <a:gd name="connsiteY7" fmla="*/ 33422 h 96563"/>
                  <a:gd name="connsiteX8" fmla="*/ 83140 w 153696"/>
                  <a:gd name="connsiteY8" fmla="*/ 25995 h 9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696" h="96563">
                    <a:moveTo>
                      <a:pt x="153696" y="0"/>
                    </a:moveTo>
                    <a:cubicBezTo>
                      <a:pt x="138533" y="18877"/>
                      <a:pt x="123370" y="37754"/>
                      <a:pt x="109135" y="40849"/>
                    </a:cubicBezTo>
                    <a:cubicBezTo>
                      <a:pt x="94900" y="43944"/>
                      <a:pt x="85616" y="21044"/>
                      <a:pt x="68286" y="18568"/>
                    </a:cubicBezTo>
                    <a:cubicBezTo>
                      <a:pt x="50956" y="16092"/>
                      <a:pt x="14441" y="19187"/>
                      <a:pt x="5157" y="25995"/>
                    </a:cubicBezTo>
                    <a:cubicBezTo>
                      <a:pt x="-4127" y="32803"/>
                      <a:pt x="-413" y="47658"/>
                      <a:pt x="12584" y="59417"/>
                    </a:cubicBezTo>
                    <a:cubicBezTo>
                      <a:pt x="25581" y="71176"/>
                      <a:pt x="68905" y="95933"/>
                      <a:pt x="83140" y="96552"/>
                    </a:cubicBezTo>
                    <a:cubicBezTo>
                      <a:pt x="97375" y="97171"/>
                      <a:pt x="96137" y="73652"/>
                      <a:pt x="97994" y="63130"/>
                    </a:cubicBezTo>
                    <a:cubicBezTo>
                      <a:pt x="99851" y="52608"/>
                      <a:pt x="96757" y="39611"/>
                      <a:pt x="94281" y="33422"/>
                    </a:cubicBezTo>
                    <a:cubicBezTo>
                      <a:pt x="91805" y="27233"/>
                      <a:pt x="87472" y="26614"/>
                      <a:pt x="83140" y="25995"/>
                    </a:cubicBezTo>
                  </a:path>
                </a:pathLst>
              </a:custGeom>
              <a:solidFill>
                <a:srgbClr val="000000"/>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237" name="Grouper 236"/>
            <p:cNvGrpSpPr/>
            <p:nvPr/>
          </p:nvGrpSpPr>
          <p:grpSpPr>
            <a:xfrm flipH="1">
              <a:off x="-2413498" y="5928882"/>
              <a:ext cx="1155896" cy="2131692"/>
              <a:chOff x="1460968" y="2844800"/>
              <a:chExt cx="1402881" cy="2558558"/>
            </a:xfrm>
          </p:grpSpPr>
          <p:grpSp>
            <p:nvGrpSpPr>
              <p:cNvPr id="238" name="Grouper 237"/>
              <p:cNvGrpSpPr/>
              <p:nvPr/>
            </p:nvGrpSpPr>
            <p:grpSpPr>
              <a:xfrm>
                <a:off x="1460968" y="2844800"/>
                <a:ext cx="1402881" cy="2558558"/>
                <a:chOff x="2432405" y="3738304"/>
                <a:chExt cx="995014" cy="2033354"/>
              </a:xfrm>
            </p:grpSpPr>
            <p:sp>
              <p:nvSpPr>
                <p:cNvPr id="240" name="Forme libre 239"/>
                <p:cNvSpPr/>
                <p:nvPr/>
              </p:nvSpPr>
              <p:spPr>
                <a:xfrm>
                  <a:off x="2929709" y="4152597"/>
                  <a:ext cx="120951" cy="661862"/>
                </a:xfrm>
                <a:custGeom>
                  <a:avLst/>
                  <a:gdLst>
                    <a:gd name="connsiteX0" fmla="*/ 120951 w 120951"/>
                    <a:gd name="connsiteY0" fmla="*/ 0 h 661862"/>
                    <a:gd name="connsiteX1" fmla="*/ 114231 w 120951"/>
                    <a:gd name="connsiteY1" fmla="*/ 154546 h 661862"/>
                    <a:gd name="connsiteX2" fmla="*/ 94073 w 120951"/>
                    <a:gd name="connsiteY2" fmla="*/ 346049 h 661862"/>
                    <a:gd name="connsiteX3" fmla="*/ 30237 w 120951"/>
                    <a:gd name="connsiteY3" fmla="*/ 557711 h 661862"/>
                    <a:gd name="connsiteX4" fmla="*/ 0 w 120951"/>
                    <a:gd name="connsiteY4" fmla="*/ 661862 h 661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951" h="661862">
                      <a:moveTo>
                        <a:pt x="120951" y="0"/>
                      </a:moveTo>
                      <a:cubicBezTo>
                        <a:pt x="119831" y="48435"/>
                        <a:pt x="118711" y="96871"/>
                        <a:pt x="114231" y="154546"/>
                      </a:cubicBezTo>
                      <a:cubicBezTo>
                        <a:pt x="109751" y="212221"/>
                        <a:pt x="108072" y="278855"/>
                        <a:pt x="94073" y="346049"/>
                      </a:cubicBezTo>
                      <a:cubicBezTo>
                        <a:pt x="80074" y="413243"/>
                        <a:pt x="45916" y="505076"/>
                        <a:pt x="30237" y="557711"/>
                      </a:cubicBezTo>
                      <a:cubicBezTo>
                        <a:pt x="14558" y="610347"/>
                        <a:pt x="0" y="661862"/>
                        <a:pt x="0" y="661862"/>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1" name="Forme libre 240"/>
                <p:cNvSpPr/>
                <p:nvPr/>
              </p:nvSpPr>
              <p:spPr>
                <a:xfrm>
                  <a:off x="2959946" y="4266827"/>
                  <a:ext cx="169039" cy="450279"/>
                </a:xfrm>
                <a:custGeom>
                  <a:avLst/>
                  <a:gdLst>
                    <a:gd name="connsiteX0" fmla="*/ 90714 w 169039"/>
                    <a:gd name="connsiteY0" fmla="*/ 0 h 450279"/>
                    <a:gd name="connsiteX1" fmla="*/ 100793 w 169039"/>
                    <a:gd name="connsiteY1" fmla="*/ 107510 h 450279"/>
                    <a:gd name="connsiteX2" fmla="*/ 107513 w 169039"/>
                    <a:gd name="connsiteY2" fmla="*/ 208301 h 450279"/>
                    <a:gd name="connsiteX3" fmla="*/ 131031 w 169039"/>
                    <a:gd name="connsiteY3" fmla="*/ 258697 h 450279"/>
                    <a:gd name="connsiteX4" fmla="*/ 141110 w 169039"/>
                    <a:gd name="connsiteY4" fmla="*/ 339330 h 450279"/>
                    <a:gd name="connsiteX5" fmla="*/ 167988 w 169039"/>
                    <a:gd name="connsiteY5" fmla="*/ 356129 h 450279"/>
                    <a:gd name="connsiteX6" fmla="*/ 100793 w 169039"/>
                    <a:gd name="connsiteY6" fmla="*/ 393085 h 450279"/>
                    <a:gd name="connsiteX7" fmla="*/ 63836 w 169039"/>
                    <a:gd name="connsiteY7" fmla="*/ 450200 h 450279"/>
                    <a:gd name="connsiteX8" fmla="*/ 0 w 169039"/>
                    <a:gd name="connsiteY8" fmla="*/ 406524 h 450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039" h="450279">
                      <a:moveTo>
                        <a:pt x="90714" y="0"/>
                      </a:moveTo>
                      <a:cubicBezTo>
                        <a:pt x="94353" y="36396"/>
                        <a:pt x="97993" y="72793"/>
                        <a:pt x="100793" y="107510"/>
                      </a:cubicBezTo>
                      <a:cubicBezTo>
                        <a:pt x="103593" y="142227"/>
                        <a:pt x="102473" y="183103"/>
                        <a:pt x="107513" y="208301"/>
                      </a:cubicBezTo>
                      <a:cubicBezTo>
                        <a:pt x="112553" y="233499"/>
                        <a:pt x="125432" y="236859"/>
                        <a:pt x="131031" y="258697"/>
                      </a:cubicBezTo>
                      <a:cubicBezTo>
                        <a:pt x="136630" y="280535"/>
                        <a:pt x="134951" y="323092"/>
                        <a:pt x="141110" y="339330"/>
                      </a:cubicBezTo>
                      <a:cubicBezTo>
                        <a:pt x="147269" y="355568"/>
                        <a:pt x="174707" y="347170"/>
                        <a:pt x="167988" y="356129"/>
                      </a:cubicBezTo>
                      <a:cubicBezTo>
                        <a:pt x="161269" y="365088"/>
                        <a:pt x="118152" y="377407"/>
                        <a:pt x="100793" y="393085"/>
                      </a:cubicBezTo>
                      <a:cubicBezTo>
                        <a:pt x="83434" y="408763"/>
                        <a:pt x="80635" y="447960"/>
                        <a:pt x="63836" y="450200"/>
                      </a:cubicBezTo>
                      <a:cubicBezTo>
                        <a:pt x="47037" y="452440"/>
                        <a:pt x="0" y="406524"/>
                        <a:pt x="0" y="406524"/>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2" name="Forme libre 241"/>
                <p:cNvSpPr/>
                <p:nvPr/>
              </p:nvSpPr>
              <p:spPr>
                <a:xfrm>
                  <a:off x="3114495" y="4633035"/>
                  <a:ext cx="312924" cy="299339"/>
                </a:xfrm>
                <a:custGeom>
                  <a:avLst/>
                  <a:gdLst>
                    <a:gd name="connsiteX0" fmla="*/ 0 w 312924"/>
                    <a:gd name="connsiteY0" fmla="*/ 0 h 299339"/>
                    <a:gd name="connsiteX1" fmla="*/ 157909 w 312924"/>
                    <a:gd name="connsiteY1" fmla="*/ 144467 h 299339"/>
                    <a:gd name="connsiteX2" fmla="*/ 181427 w 312924"/>
                    <a:gd name="connsiteY2" fmla="*/ 204942 h 299339"/>
                    <a:gd name="connsiteX3" fmla="*/ 215025 w 312924"/>
                    <a:gd name="connsiteY3" fmla="*/ 258697 h 299339"/>
                    <a:gd name="connsiteX4" fmla="*/ 262061 w 312924"/>
                    <a:gd name="connsiteY4" fmla="*/ 272136 h 299339"/>
                    <a:gd name="connsiteX5" fmla="*/ 312458 w 312924"/>
                    <a:gd name="connsiteY5" fmla="*/ 299013 h 299339"/>
                    <a:gd name="connsiteX6" fmla="*/ 285580 w 312924"/>
                    <a:gd name="connsiteY6" fmla="*/ 251978 h 299339"/>
                    <a:gd name="connsiteX7" fmla="*/ 258702 w 312924"/>
                    <a:gd name="connsiteY7" fmla="*/ 215021 h 299339"/>
                    <a:gd name="connsiteX8" fmla="*/ 238543 w 312924"/>
                    <a:gd name="connsiteY8" fmla="*/ 208301 h 299339"/>
                    <a:gd name="connsiteX9" fmla="*/ 241903 w 312924"/>
                    <a:gd name="connsiteY9" fmla="*/ 255337 h 299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2924" h="299339">
                      <a:moveTo>
                        <a:pt x="0" y="0"/>
                      </a:moveTo>
                      <a:cubicBezTo>
                        <a:pt x="63835" y="55155"/>
                        <a:pt x="127671" y="110310"/>
                        <a:pt x="157909" y="144467"/>
                      </a:cubicBezTo>
                      <a:cubicBezTo>
                        <a:pt x="188147" y="178624"/>
                        <a:pt x="171908" y="185904"/>
                        <a:pt x="181427" y="204942"/>
                      </a:cubicBezTo>
                      <a:cubicBezTo>
                        <a:pt x="190946" y="223980"/>
                        <a:pt x="201586" y="247498"/>
                        <a:pt x="215025" y="258697"/>
                      </a:cubicBezTo>
                      <a:cubicBezTo>
                        <a:pt x="228464" y="269896"/>
                        <a:pt x="245822" y="265417"/>
                        <a:pt x="262061" y="272136"/>
                      </a:cubicBezTo>
                      <a:cubicBezTo>
                        <a:pt x="278300" y="278855"/>
                        <a:pt x="308538" y="302373"/>
                        <a:pt x="312458" y="299013"/>
                      </a:cubicBezTo>
                      <a:cubicBezTo>
                        <a:pt x="316378" y="295653"/>
                        <a:pt x="294539" y="265977"/>
                        <a:pt x="285580" y="251978"/>
                      </a:cubicBezTo>
                      <a:cubicBezTo>
                        <a:pt x="276621" y="237979"/>
                        <a:pt x="266542" y="222301"/>
                        <a:pt x="258702" y="215021"/>
                      </a:cubicBezTo>
                      <a:cubicBezTo>
                        <a:pt x="250862" y="207741"/>
                        <a:pt x="241343" y="201582"/>
                        <a:pt x="238543" y="208301"/>
                      </a:cubicBezTo>
                      <a:cubicBezTo>
                        <a:pt x="235743" y="215020"/>
                        <a:pt x="241903" y="255337"/>
                        <a:pt x="241903" y="255337"/>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3" name="Forme libre 242"/>
                <p:cNvSpPr/>
                <p:nvPr/>
              </p:nvSpPr>
              <p:spPr>
                <a:xfrm>
                  <a:off x="3299282" y="4804380"/>
                  <a:ext cx="53756" cy="50395"/>
                </a:xfrm>
                <a:custGeom>
                  <a:avLst/>
                  <a:gdLst>
                    <a:gd name="connsiteX0" fmla="*/ 53756 w 53756"/>
                    <a:gd name="connsiteY0" fmla="*/ 50395 h 50395"/>
                    <a:gd name="connsiteX1" fmla="*/ 0 w 53756"/>
                    <a:gd name="connsiteY1" fmla="*/ 0 h 50395"/>
                  </a:gdLst>
                  <a:ahLst/>
                  <a:cxnLst>
                    <a:cxn ang="0">
                      <a:pos x="connsiteX0" y="connsiteY0"/>
                    </a:cxn>
                    <a:cxn ang="0">
                      <a:pos x="connsiteX1" y="connsiteY1"/>
                    </a:cxn>
                  </a:cxnLst>
                  <a:rect l="l" t="t" r="r" b="b"/>
                  <a:pathLst>
                    <a:path w="53756" h="50395">
                      <a:moveTo>
                        <a:pt x="53756" y="50395"/>
                      </a:moveTo>
                      <a:lnTo>
                        <a:pt x="0" y="0"/>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4" name="Forme libre 243"/>
                <p:cNvSpPr/>
                <p:nvPr/>
              </p:nvSpPr>
              <p:spPr>
                <a:xfrm>
                  <a:off x="3302536" y="4911784"/>
                  <a:ext cx="60734" cy="80487"/>
                </a:xfrm>
                <a:custGeom>
                  <a:avLst/>
                  <a:gdLst>
                    <a:gd name="connsiteX0" fmla="*/ 60581 w 60734"/>
                    <a:gd name="connsiteY0" fmla="*/ 106 h 80487"/>
                    <a:gd name="connsiteX1" fmla="*/ 16904 w 60734"/>
                    <a:gd name="connsiteY1" fmla="*/ 77380 h 80487"/>
                    <a:gd name="connsiteX2" fmla="*/ 106 w 60734"/>
                    <a:gd name="connsiteY2" fmla="*/ 60581 h 80487"/>
                    <a:gd name="connsiteX3" fmla="*/ 60581 w 60734"/>
                    <a:gd name="connsiteY3" fmla="*/ 106 h 80487"/>
                  </a:gdLst>
                  <a:ahLst/>
                  <a:cxnLst>
                    <a:cxn ang="0">
                      <a:pos x="connsiteX0" y="connsiteY0"/>
                    </a:cxn>
                    <a:cxn ang="0">
                      <a:pos x="connsiteX1" y="connsiteY1"/>
                    </a:cxn>
                    <a:cxn ang="0">
                      <a:pos x="connsiteX2" y="connsiteY2"/>
                    </a:cxn>
                    <a:cxn ang="0">
                      <a:pos x="connsiteX3" y="connsiteY3"/>
                    </a:cxn>
                  </a:cxnLst>
                  <a:rect l="l" t="t" r="r" b="b"/>
                  <a:pathLst>
                    <a:path w="60734" h="80487">
                      <a:moveTo>
                        <a:pt x="60581" y="106"/>
                      </a:moveTo>
                      <a:cubicBezTo>
                        <a:pt x="63381" y="2906"/>
                        <a:pt x="26983" y="67301"/>
                        <a:pt x="16904" y="77380"/>
                      </a:cubicBezTo>
                      <a:cubicBezTo>
                        <a:pt x="6825" y="87459"/>
                        <a:pt x="-1014" y="70660"/>
                        <a:pt x="106" y="60581"/>
                      </a:cubicBezTo>
                      <a:cubicBezTo>
                        <a:pt x="1226" y="50502"/>
                        <a:pt x="57781" y="-2694"/>
                        <a:pt x="60581" y="106"/>
                      </a:cubicBezTo>
                      <a:close/>
                    </a:path>
                  </a:pathLst>
                </a:custGeom>
                <a:solidFill>
                  <a:srgbClr val="FFFFFF"/>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5" name="Forme libre 244"/>
                <p:cNvSpPr/>
                <p:nvPr/>
              </p:nvSpPr>
              <p:spPr>
                <a:xfrm>
                  <a:off x="3258965" y="4925329"/>
                  <a:ext cx="77718" cy="44373"/>
                </a:xfrm>
                <a:custGeom>
                  <a:avLst/>
                  <a:gdLst>
                    <a:gd name="connsiteX0" fmla="*/ 77274 w 77718"/>
                    <a:gd name="connsiteY0" fmla="*/ 0 h 44373"/>
                    <a:gd name="connsiteX1" fmla="*/ 30238 w 77718"/>
                    <a:gd name="connsiteY1" fmla="*/ 40317 h 44373"/>
                    <a:gd name="connsiteX2" fmla="*/ 0 w 77718"/>
                    <a:gd name="connsiteY2" fmla="*/ 40317 h 44373"/>
                    <a:gd name="connsiteX3" fmla="*/ 77274 w 77718"/>
                    <a:gd name="connsiteY3" fmla="*/ 0 h 44373"/>
                  </a:gdLst>
                  <a:ahLst/>
                  <a:cxnLst>
                    <a:cxn ang="0">
                      <a:pos x="connsiteX0" y="connsiteY0"/>
                    </a:cxn>
                    <a:cxn ang="0">
                      <a:pos x="connsiteX1" y="connsiteY1"/>
                    </a:cxn>
                    <a:cxn ang="0">
                      <a:pos x="connsiteX2" y="connsiteY2"/>
                    </a:cxn>
                    <a:cxn ang="0">
                      <a:pos x="connsiteX3" y="connsiteY3"/>
                    </a:cxn>
                  </a:cxnLst>
                  <a:rect l="l" t="t" r="r" b="b"/>
                  <a:pathLst>
                    <a:path w="77718" h="44373">
                      <a:moveTo>
                        <a:pt x="77274" y="0"/>
                      </a:moveTo>
                      <a:cubicBezTo>
                        <a:pt x="82314" y="0"/>
                        <a:pt x="43117" y="33598"/>
                        <a:pt x="30238" y="40317"/>
                      </a:cubicBezTo>
                      <a:cubicBezTo>
                        <a:pt x="17359" y="47036"/>
                        <a:pt x="0" y="44237"/>
                        <a:pt x="0" y="40317"/>
                      </a:cubicBezTo>
                      <a:cubicBezTo>
                        <a:pt x="0" y="36397"/>
                        <a:pt x="72234" y="0"/>
                        <a:pt x="77274" y="0"/>
                      </a:cubicBezTo>
                      <a:close/>
                    </a:path>
                  </a:pathLst>
                </a:custGeom>
                <a:solidFill>
                  <a:srgbClr val="000000"/>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6" name="Forme libre 245"/>
                <p:cNvSpPr/>
                <p:nvPr/>
              </p:nvSpPr>
              <p:spPr>
                <a:xfrm>
                  <a:off x="3033861" y="4706948"/>
                  <a:ext cx="268781" cy="228460"/>
                </a:xfrm>
                <a:custGeom>
                  <a:avLst/>
                  <a:gdLst>
                    <a:gd name="connsiteX0" fmla="*/ 268781 w 268781"/>
                    <a:gd name="connsiteY0" fmla="*/ 228460 h 228460"/>
                    <a:gd name="connsiteX1" fmla="*/ 194866 w 268781"/>
                    <a:gd name="connsiteY1" fmla="*/ 174705 h 228460"/>
                    <a:gd name="connsiteX2" fmla="*/ 164628 w 268781"/>
                    <a:gd name="connsiteY2" fmla="*/ 114230 h 228460"/>
                    <a:gd name="connsiteX3" fmla="*/ 114232 w 268781"/>
                    <a:gd name="connsiteY3" fmla="*/ 87353 h 228460"/>
                    <a:gd name="connsiteX4" fmla="*/ 36957 w 268781"/>
                    <a:gd name="connsiteY4" fmla="*/ 40317 h 228460"/>
                    <a:gd name="connsiteX5" fmla="*/ 0 w 268781"/>
                    <a:gd name="connsiteY5" fmla="*/ 0 h 228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8781" h="228460">
                      <a:moveTo>
                        <a:pt x="268781" y="228460"/>
                      </a:moveTo>
                      <a:cubicBezTo>
                        <a:pt x="240503" y="211101"/>
                        <a:pt x="212225" y="193743"/>
                        <a:pt x="194866" y="174705"/>
                      </a:cubicBezTo>
                      <a:cubicBezTo>
                        <a:pt x="177507" y="155667"/>
                        <a:pt x="178067" y="128789"/>
                        <a:pt x="164628" y="114230"/>
                      </a:cubicBezTo>
                      <a:cubicBezTo>
                        <a:pt x="151189" y="99671"/>
                        <a:pt x="135510" y="99672"/>
                        <a:pt x="114232" y="87353"/>
                      </a:cubicBezTo>
                      <a:cubicBezTo>
                        <a:pt x="92954" y="75034"/>
                        <a:pt x="55996" y="54876"/>
                        <a:pt x="36957" y="40317"/>
                      </a:cubicBezTo>
                      <a:cubicBezTo>
                        <a:pt x="17918" y="25758"/>
                        <a:pt x="0" y="0"/>
                        <a:pt x="0"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7" name="Forme libre 246"/>
                <p:cNvSpPr/>
                <p:nvPr/>
              </p:nvSpPr>
              <p:spPr>
                <a:xfrm>
                  <a:off x="2472448" y="4014849"/>
                  <a:ext cx="414584" cy="910509"/>
                </a:xfrm>
                <a:custGeom>
                  <a:avLst/>
                  <a:gdLst>
                    <a:gd name="connsiteX0" fmla="*/ 272474 w 414584"/>
                    <a:gd name="connsiteY0" fmla="*/ 0 h 910509"/>
                    <a:gd name="connsiteX1" fmla="*/ 124645 w 414584"/>
                    <a:gd name="connsiteY1" fmla="*/ 63834 h 910509"/>
                    <a:gd name="connsiteX2" fmla="*/ 44010 w 414584"/>
                    <a:gd name="connsiteY2" fmla="*/ 104151 h 910509"/>
                    <a:gd name="connsiteX3" fmla="*/ 334 w 414584"/>
                    <a:gd name="connsiteY3" fmla="*/ 251978 h 910509"/>
                    <a:gd name="connsiteX4" fmla="*/ 23852 w 414584"/>
                    <a:gd name="connsiteY4" fmla="*/ 346049 h 910509"/>
                    <a:gd name="connsiteX5" fmla="*/ 23852 w 414584"/>
                    <a:gd name="connsiteY5" fmla="*/ 463639 h 910509"/>
                    <a:gd name="connsiteX6" fmla="*/ 80968 w 414584"/>
                    <a:gd name="connsiteY6" fmla="*/ 611466 h 910509"/>
                    <a:gd name="connsiteX7" fmla="*/ 114565 w 414584"/>
                    <a:gd name="connsiteY7" fmla="*/ 675301 h 910509"/>
                    <a:gd name="connsiteX8" fmla="*/ 188480 w 414584"/>
                    <a:gd name="connsiteY8" fmla="*/ 729056 h 910509"/>
                    <a:gd name="connsiteX9" fmla="*/ 322870 w 414584"/>
                    <a:gd name="connsiteY9" fmla="*/ 850005 h 910509"/>
                    <a:gd name="connsiteX10" fmla="*/ 396785 w 414584"/>
                    <a:gd name="connsiteY10" fmla="*/ 910480 h 910509"/>
                    <a:gd name="connsiteX11" fmla="*/ 396785 w 414584"/>
                    <a:gd name="connsiteY11" fmla="*/ 843286 h 910509"/>
                    <a:gd name="connsiteX12" fmla="*/ 413584 w 414584"/>
                    <a:gd name="connsiteY12" fmla="*/ 799610 h 910509"/>
                    <a:gd name="connsiteX13" fmla="*/ 363187 w 414584"/>
                    <a:gd name="connsiteY13" fmla="*/ 759293 h 910509"/>
                    <a:gd name="connsiteX14" fmla="*/ 282553 w 414584"/>
                    <a:gd name="connsiteY14" fmla="*/ 682020 h 910509"/>
                    <a:gd name="connsiteX15" fmla="*/ 245596 w 414584"/>
                    <a:gd name="connsiteY15" fmla="*/ 645063 h 910509"/>
                    <a:gd name="connsiteX16" fmla="*/ 222078 w 414584"/>
                    <a:gd name="connsiteY16" fmla="*/ 621545 h 910509"/>
                    <a:gd name="connsiteX17" fmla="*/ 198559 w 414584"/>
                    <a:gd name="connsiteY17" fmla="*/ 658502 h 910509"/>
                    <a:gd name="connsiteX18" fmla="*/ 188480 w 414584"/>
                    <a:gd name="connsiteY18" fmla="*/ 665222 h 910509"/>
                    <a:gd name="connsiteX19" fmla="*/ 211998 w 414584"/>
                    <a:gd name="connsiteY19" fmla="*/ 608107 h 910509"/>
                    <a:gd name="connsiteX20" fmla="*/ 158242 w 414584"/>
                    <a:gd name="connsiteY20" fmla="*/ 608107 h 910509"/>
                    <a:gd name="connsiteX21" fmla="*/ 218718 w 414584"/>
                    <a:gd name="connsiteY21" fmla="*/ 594668 h 910509"/>
                    <a:gd name="connsiteX22" fmla="*/ 228797 w 414584"/>
                    <a:gd name="connsiteY22" fmla="*/ 524114 h 910509"/>
                    <a:gd name="connsiteX23" fmla="*/ 198559 w 414584"/>
                    <a:gd name="connsiteY23" fmla="*/ 389726 h 910509"/>
                    <a:gd name="connsiteX24" fmla="*/ 171681 w 414584"/>
                    <a:gd name="connsiteY24" fmla="*/ 379647 h 910509"/>
                    <a:gd name="connsiteX25" fmla="*/ 195199 w 414584"/>
                    <a:gd name="connsiteY25" fmla="*/ 352769 h 910509"/>
                    <a:gd name="connsiteX26" fmla="*/ 161602 w 414584"/>
                    <a:gd name="connsiteY26" fmla="*/ 329251 h 910509"/>
                    <a:gd name="connsiteX27" fmla="*/ 195199 w 414584"/>
                    <a:gd name="connsiteY27" fmla="*/ 315812 h 910509"/>
                    <a:gd name="connsiteX28" fmla="*/ 161602 w 414584"/>
                    <a:gd name="connsiteY28" fmla="*/ 278855 h 910509"/>
                    <a:gd name="connsiteX29" fmla="*/ 208638 w 414584"/>
                    <a:gd name="connsiteY29" fmla="*/ 295654 h 910509"/>
                    <a:gd name="connsiteX30" fmla="*/ 238876 w 414584"/>
                    <a:gd name="connsiteY30" fmla="*/ 265417 h 910509"/>
                    <a:gd name="connsiteX31" fmla="*/ 259035 w 414584"/>
                    <a:gd name="connsiteY31" fmla="*/ 211661 h 910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14584" h="910509">
                      <a:moveTo>
                        <a:pt x="272474" y="0"/>
                      </a:moveTo>
                      <a:lnTo>
                        <a:pt x="124645" y="63834"/>
                      </a:lnTo>
                      <a:cubicBezTo>
                        <a:pt x="86568" y="81193"/>
                        <a:pt x="64728" y="72794"/>
                        <a:pt x="44010" y="104151"/>
                      </a:cubicBezTo>
                      <a:cubicBezTo>
                        <a:pt x="23292" y="135508"/>
                        <a:pt x="3694" y="211662"/>
                        <a:pt x="334" y="251978"/>
                      </a:cubicBezTo>
                      <a:cubicBezTo>
                        <a:pt x="-3026" y="292294"/>
                        <a:pt x="19932" y="310772"/>
                        <a:pt x="23852" y="346049"/>
                      </a:cubicBezTo>
                      <a:cubicBezTo>
                        <a:pt x="27772" y="381326"/>
                        <a:pt x="14333" y="419403"/>
                        <a:pt x="23852" y="463639"/>
                      </a:cubicBezTo>
                      <a:cubicBezTo>
                        <a:pt x="33371" y="507875"/>
                        <a:pt x="65849" y="576189"/>
                        <a:pt x="80968" y="611466"/>
                      </a:cubicBezTo>
                      <a:cubicBezTo>
                        <a:pt x="96087" y="646743"/>
                        <a:pt x="96646" y="655703"/>
                        <a:pt x="114565" y="675301"/>
                      </a:cubicBezTo>
                      <a:cubicBezTo>
                        <a:pt x="132484" y="694899"/>
                        <a:pt x="153763" y="699939"/>
                        <a:pt x="188480" y="729056"/>
                      </a:cubicBezTo>
                      <a:cubicBezTo>
                        <a:pt x="223197" y="758173"/>
                        <a:pt x="288153" y="819768"/>
                        <a:pt x="322870" y="850005"/>
                      </a:cubicBezTo>
                      <a:cubicBezTo>
                        <a:pt x="357588" y="880242"/>
                        <a:pt x="384466" y="911600"/>
                        <a:pt x="396785" y="910480"/>
                      </a:cubicBezTo>
                      <a:cubicBezTo>
                        <a:pt x="409104" y="909360"/>
                        <a:pt x="393985" y="861764"/>
                        <a:pt x="396785" y="843286"/>
                      </a:cubicBezTo>
                      <a:cubicBezTo>
                        <a:pt x="399585" y="824808"/>
                        <a:pt x="419184" y="813609"/>
                        <a:pt x="413584" y="799610"/>
                      </a:cubicBezTo>
                      <a:cubicBezTo>
                        <a:pt x="407984" y="785611"/>
                        <a:pt x="385025" y="778891"/>
                        <a:pt x="363187" y="759293"/>
                      </a:cubicBezTo>
                      <a:cubicBezTo>
                        <a:pt x="341349" y="739695"/>
                        <a:pt x="302151" y="701058"/>
                        <a:pt x="282553" y="682020"/>
                      </a:cubicBezTo>
                      <a:cubicBezTo>
                        <a:pt x="262955" y="662982"/>
                        <a:pt x="245596" y="645063"/>
                        <a:pt x="245596" y="645063"/>
                      </a:cubicBezTo>
                      <a:cubicBezTo>
                        <a:pt x="235517" y="634984"/>
                        <a:pt x="229917" y="619305"/>
                        <a:pt x="222078" y="621545"/>
                      </a:cubicBezTo>
                      <a:cubicBezTo>
                        <a:pt x="214239" y="623785"/>
                        <a:pt x="204159" y="651223"/>
                        <a:pt x="198559" y="658502"/>
                      </a:cubicBezTo>
                      <a:cubicBezTo>
                        <a:pt x="192959" y="665782"/>
                        <a:pt x="186240" y="673621"/>
                        <a:pt x="188480" y="665222"/>
                      </a:cubicBezTo>
                      <a:cubicBezTo>
                        <a:pt x="190720" y="656823"/>
                        <a:pt x="217038" y="617626"/>
                        <a:pt x="211998" y="608107"/>
                      </a:cubicBezTo>
                      <a:cubicBezTo>
                        <a:pt x="206958" y="598588"/>
                        <a:pt x="157122" y="610347"/>
                        <a:pt x="158242" y="608107"/>
                      </a:cubicBezTo>
                      <a:cubicBezTo>
                        <a:pt x="159362" y="605867"/>
                        <a:pt x="206959" y="608667"/>
                        <a:pt x="218718" y="594668"/>
                      </a:cubicBezTo>
                      <a:cubicBezTo>
                        <a:pt x="230477" y="580669"/>
                        <a:pt x="232157" y="558271"/>
                        <a:pt x="228797" y="524114"/>
                      </a:cubicBezTo>
                      <a:cubicBezTo>
                        <a:pt x="225437" y="489957"/>
                        <a:pt x="208078" y="413804"/>
                        <a:pt x="198559" y="389726"/>
                      </a:cubicBezTo>
                      <a:cubicBezTo>
                        <a:pt x="189040" y="365648"/>
                        <a:pt x="172241" y="385807"/>
                        <a:pt x="171681" y="379647"/>
                      </a:cubicBezTo>
                      <a:cubicBezTo>
                        <a:pt x="171121" y="373488"/>
                        <a:pt x="196879" y="361168"/>
                        <a:pt x="195199" y="352769"/>
                      </a:cubicBezTo>
                      <a:cubicBezTo>
                        <a:pt x="193519" y="344370"/>
                        <a:pt x="161602" y="335410"/>
                        <a:pt x="161602" y="329251"/>
                      </a:cubicBezTo>
                      <a:cubicBezTo>
                        <a:pt x="161602" y="323092"/>
                        <a:pt x="195199" y="324211"/>
                        <a:pt x="195199" y="315812"/>
                      </a:cubicBezTo>
                      <a:cubicBezTo>
                        <a:pt x="195199" y="307413"/>
                        <a:pt x="159362" y="282215"/>
                        <a:pt x="161602" y="278855"/>
                      </a:cubicBezTo>
                      <a:cubicBezTo>
                        <a:pt x="163842" y="275495"/>
                        <a:pt x="195759" y="297894"/>
                        <a:pt x="208638" y="295654"/>
                      </a:cubicBezTo>
                      <a:cubicBezTo>
                        <a:pt x="221517" y="293414"/>
                        <a:pt x="230477" y="279416"/>
                        <a:pt x="238876" y="265417"/>
                      </a:cubicBezTo>
                      <a:cubicBezTo>
                        <a:pt x="247275" y="251418"/>
                        <a:pt x="259035" y="211661"/>
                        <a:pt x="259035" y="211661"/>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8" name="Forme libre 247"/>
                <p:cNvSpPr/>
                <p:nvPr/>
              </p:nvSpPr>
              <p:spPr>
                <a:xfrm>
                  <a:off x="2432405" y="4347460"/>
                  <a:ext cx="446907" cy="623426"/>
                </a:xfrm>
                <a:custGeom>
                  <a:avLst/>
                  <a:gdLst>
                    <a:gd name="connsiteX0" fmla="*/ 57175 w 446907"/>
                    <a:gd name="connsiteY0" fmla="*/ 0 h 623426"/>
                    <a:gd name="connsiteX1" fmla="*/ 33657 w 446907"/>
                    <a:gd name="connsiteY1" fmla="*/ 114230 h 623426"/>
                    <a:gd name="connsiteX2" fmla="*/ 43736 w 446907"/>
                    <a:gd name="connsiteY2" fmla="*/ 198222 h 623426"/>
                    <a:gd name="connsiteX3" fmla="*/ 10139 w 446907"/>
                    <a:gd name="connsiteY3" fmla="*/ 302373 h 623426"/>
                    <a:gd name="connsiteX4" fmla="*/ 59 w 446907"/>
                    <a:gd name="connsiteY4" fmla="*/ 379646 h 623426"/>
                    <a:gd name="connsiteX5" fmla="*/ 13498 w 446907"/>
                    <a:gd name="connsiteY5" fmla="*/ 446841 h 623426"/>
                    <a:gd name="connsiteX6" fmla="*/ 16858 w 446907"/>
                    <a:gd name="connsiteY6" fmla="*/ 537553 h 623426"/>
                    <a:gd name="connsiteX7" fmla="*/ 57175 w 446907"/>
                    <a:gd name="connsiteY7" fmla="*/ 591308 h 623426"/>
                    <a:gd name="connsiteX8" fmla="*/ 63895 w 446907"/>
                    <a:gd name="connsiteY8" fmla="*/ 601387 h 623426"/>
                    <a:gd name="connsiteX9" fmla="*/ 97492 w 446907"/>
                    <a:gd name="connsiteY9" fmla="*/ 591308 h 623426"/>
                    <a:gd name="connsiteX10" fmla="*/ 171407 w 446907"/>
                    <a:gd name="connsiteY10" fmla="*/ 614826 h 623426"/>
                    <a:gd name="connsiteX11" fmla="*/ 288999 w 446907"/>
                    <a:gd name="connsiteY11" fmla="*/ 621545 h 623426"/>
                    <a:gd name="connsiteX12" fmla="*/ 352834 w 446907"/>
                    <a:gd name="connsiteY12" fmla="*/ 614826 h 623426"/>
                    <a:gd name="connsiteX13" fmla="*/ 423389 w 446907"/>
                    <a:gd name="connsiteY13" fmla="*/ 621545 h 623426"/>
                    <a:gd name="connsiteX14" fmla="*/ 446907 w 446907"/>
                    <a:gd name="connsiteY14" fmla="*/ 574509 h 62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46907" h="623426">
                      <a:moveTo>
                        <a:pt x="57175" y="0"/>
                      </a:moveTo>
                      <a:cubicBezTo>
                        <a:pt x="46536" y="40596"/>
                        <a:pt x="35897" y="81193"/>
                        <a:pt x="33657" y="114230"/>
                      </a:cubicBezTo>
                      <a:cubicBezTo>
                        <a:pt x="31417" y="147267"/>
                        <a:pt x="47656" y="166865"/>
                        <a:pt x="43736" y="198222"/>
                      </a:cubicBezTo>
                      <a:cubicBezTo>
                        <a:pt x="39816" y="229579"/>
                        <a:pt x="17418" y="272136"/>
                        <a:pt x="10139" y="302373"/>
                      </a:cubicBezTo>
                      <a:cubicBezTo>
                        <a:pt x="2860" y="332610"/>
                        <a:pt x="-501" y="355568"/>
                        <a:pt x="59" y="379646"/>
                      </a:cubicBezTo>
                      <a:cubicBezTo>
                        <a:pt x="619" y="403724"/>
                        <a:pt x="10698" y="420523"/>
                        <a:pt x="13498" y="446841"/>
                      </a:cubicBezTo>
                      <a:cubicBezTo>
                        <a:pt x="16298" y="473159"/>
                        <a:pt x="9578" y="513475"/>
                        <a:pt x="16858" y="537553"/>
                      </a:cubicBezTo>
                      <a:cubicBezTo>
                        <a:pt x="24137" y="561631"/>
                        <a:pt x="49336" y="580669"/>
                        <a:pt x="57175" y="591308"/>
                      </a:cubicBezTo>
                      <a:cubicBezTo>
                        <a:pt x="65014" y="601947"/>
                        <a:pt x="57176" y="601387"/>
                        <a:pt x="63895" y="601387"/>
                      </a:cubicBezTo>
                      <a:cubicBezTo>
                        <a:pt x="70614" y="601387"/>
                        <a:pt x="79573" y="589068"/>
                        <a:pt x="97492" y="591308"/>
                      </a:cubicBezTo>
                      <a:cubicBezTo>
                        <a:pt x="115411" y="593548"/>
                        <a:pt x="139489" y="609787"/>
                        <a:pt x="171407" y="614826"/>
                      </a:cubicBezTo>
                      <a:cubicBezTo>
                        <a:pt x="203325" y="619865"/>
                        <a:pt x="258761" y="621545"/>
                        <a:pt x="288999" y="621545"/>
                      </a:cubicBezTo>
                      <a:cubicBezTo>
                        <a:pt x="319237" y="621545"/>
                        <a:pt x="330436" y="614826"/>
                        <a:pt x="352834" y="614826"/>
                      </a:cubicBezTo>
                      <a:cubicBezTo>
                        <a:pt x="375232" y="614826"/>
                        <a:pt x="407710" y="628264"/>
                        <a:pt x="423389" y="621545"/>
                      </a:cubicBezTo>
                      <a:cubicBezTo>
                        <a:pt x="439068" y="614826"/>
                        <a:pt x="442987" y="594667"/>
                        <a:pt x="446907" y="574509"/>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9" name="Forme libre 248"/>
                <p:cNvSpPr/>
                <p:nvPr/>
              </p:nvSpPr>
              <p:spPr>
                <a:xfrm>
                  <a:off x="2455983" y="4911890"/>
                  <a:ext cx="149143" cy="735776"/>
                </a:xfrm>
                <a:custGeom>
                  <a:avLst/>
                  <a:gdLst>
                    <a:gd name="connsiteX0" fmla="*/ 0 w 149143"/>
                    <a:gd name="connsiteY0" fmla="*/ 0 h 735776"/>
                    <a:gd name="connsiteX1" fmla="*/ 47036 w 149143"/>
                    <a:gd name="connsiteY1" fmla="*/ 137748 h 735776"/>
                    <a:gd name="connsiteX2" fmla="*/ 83994 w 149143"/>
                    <a:gd name="connsiteY2" fmla="*/ 262057 h 735776"/>
                    <a:gd name="connsiteX3" fmla="*/ 104152 w 149143"/>
                    <a:gd name="connsiteY3" fmla="*/ 362849 h 735776"/>
                    <a:gd name="connsiteX4" fmla="*/ 147829 w 149143"/>
                    <a:gd name="connsiteY4" fmla="*/ 463640 h 735776"/>
                    <a:gd name="connsiteX5" fmla="*/ 137750 w 149143"/>
                    <a:gd name="connsiteY5" fmla="*/ 601388 h 735776"/>
                    <a:gd name="connsiteX6" fmla="*/ 137750 w 149143"/>
                    <a:gd name="connsiteY6" fmla="*/ 735776 h 735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9143" h="735776">
                      <a:moveTo>
                        <a:pt x="0" y="0"/>
                      </a:moveTo>
                      <a:cubicBezTo>
                        <a:pt x="16518" y="47036"/>
                        <a:pt x="33037" y="94072"/>
                        <a:pt x="47036" y="137748"/>
                      </a:cubicBezTo>
                      <a:cubicBezTo>
                        <a:pt x="61035" y="181424"/>
                        <a:pt x="74475" y="224540"/>
                        <a:pt x="83994" y="262057"/>
                      </a:cubicBezTo>
                      <a:cubicBezTo>
                        <a:pt x="93513" y="299574"/>
                        <a:pt x="93513" y="329252"/>
                        <a:pt x="104152" y="362849"/>
                      </a:cubicBezTo>
                      <a:cubicBezTo>
                        <a:pt x="114791" y="396446"/>
                        <a:pt x="142229" y="423884"/>
                        <a:pt x="147829" y="463640"/>
                      </a:cubicBezTo>
                      <a:cubicBezTo>
                        <a:pt x="153429" y="503396"/>
                        <a:pt x="139430" y="556032"/>
                        <a:pt x="137750" y="601388"/>
                      </a:cubicBezTo>
                      <a:cubicBezTo>
                        <a:pt x="136070" y="646744"/>
                        <a:pt x="134390" y="693780"/>
                        <a:pt x="137750" y="735776"/>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0" name="Forme libre 249"/>
                <p:cNvSpPr/>
                <p:nvPr/>
              </p:nvSpPr>
              <p:spPr>
                <a:xfrm>
                  <a:off x="2586568" y="5635346"/>
                  <a:ext cx="19948" cy="136312"/>
                </a:xfrm>
                <a:custGeom>
                  <a:avLst/>
                  <a:gdLst>
                    <a:gd name="connsiteX0" fmla="*/ 19948 w 19948"/>
                    <a:gd name="connsiteY0" fmla="*/ 136312 h 136312"/>
                    <a:gd name="connsiteX1" fmla="*/ 13299 w 19948"/>
                    <a:gd name="connsiteY1" fmla="*/ 83117 h 136312"/>
                    <a:gd name="connsiteX2" fmla="*/ 16623 w 19948"/>
                    <a:gd name="connsiteY2" fmla="*/ 29922 h 136312"/>
                    <a:gd name="connsiteX3" fmla="*/ 0 w 19948"/>
                    <a:gd name="connsiteY3" fmla="*/ 0 h 136312"/>
                  </a:gdLst>
                  <a:ahLst/>
                  <a:cxnLst>
                    <a:cxn ang="0">
                      <a:pos x="connsiteX0" y="connsiteY0"/>
                    </a:cxn>
                    <a:cxn ang="0">
                      <a:pos x="connsiteX1" y="connsiteY1"/>
                    </a:cxn>
                    <a:cxn ang="0">
                      <a:pos x="connsiteX2" y="connsiteY2"/>
                    </a:cxn>
                    <a:cxn ang="0">
                      <a:pos x="connsiteX3" y="connsiteY3"/>
                    </a:cxn>
                  </a:cxnLst>
                  <a:rect l="l" t="t" r="r" b="b"/>
                  <a:pathLst>
                    <a:path w="19948" h="136312">
                      <a:moveTo>
                        <a:pt x="19948" y="136312"/>
                      </a:moveTo>
                      <a:cubicBezTo>
                        <a:pt x="16900" y="118580"/>
                        <a:pt x="13853" y="100849"/>
                        <a:pt x="13299" y="83117"/>
                      </a:cubicBezTo>
                      <a:cubicBezTo>
                        <a:pt x="12745" y="65385"/>
                        <a:pt x="18839" y="43775"/>
                        <a:pt x="16623" y="29922"/>
                      </a:cubicBezTo>
                      <a:cubicBezTo>
                        <a:pt x="14407" y="16069"/>
                        <a:pt x="0" y="0"/>
                        <a:pt x="0"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1" name="Forme libre 250"/>
                <p:cNvSpPr/>
                <p:nvPr/>
              </p:nvSpPr>
              <p:spPr>
                <a:xfrm>
                  <a:off x="2548212" y="5193163"/>
                  <a:ext cx="45005" cy="315845"/>
                </a:xfrm>
                <a:custGeom>
                  <a:avLst/>
                  <a:gdLst>
                    <a:gd name="connsiteX0" fmla="*/ 1785 w 45005"/>
                    <a:gd name="connsiteY0" fmla="*/ 0 h 315845"/>
                    <a:gd name="connsiteX1" fmla="*/ 5110 w 45005"/>
                    <a:gd name="connsiteY1" fmla="*/ 179533 h 315845"/>
                    <a:gd name="connsiteX2" fmla="*/ 45005 w 45005"/>
                    <a:gd name="connsiteY2" fmla="*/ 315845 h 315845"/>
                  </a:gdLst>
                  <a:ahLst/>
                  <a:cxnLst>
                    <a:cxn ang="0">
                      <a:pos x="connsiteX0" y="connsiteY0"/>
                    </a:cxn>
                    <a:cxn ang="0">
                      <a:pos x="connsiteX1" y="connsiteY1"/>
                    </a:cxn>
                    <a:cxn ang="0">
                      <a:pos x="connsiteX2" y="connsiteY2"/>
                    </a:cxn>
                  </a:cxnLst>
                  <a:rect l="l" t="t" r="r" b="b"/>
                  <a:pathLst>
                    <a:path w="45005" h="315845">
                      <a:moveTo>
                        <a:pt x="1785" y="0"/>
                      </a:moveTo>
                      <a:cubicBezTo>
                        <a:pt x="-154" y="63446"/>
                        <a:pt x="-2093" y="126892"/>
                        <a:pt x="5110" y="179533"/>
                      </a:cubicBezTo>
                      <a:cubicBezTo>
                        <a:pt x="12313" y="232174"/>
                        <a:pt x="45005" y="315845"/>
                        <a:pt x="45005" y="315845"/>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2" name="Forme libre 251"/>
                <p:cNvSpPr/>
                <p:nvPr/>
              </p:nvSpPr>
              <p:spPr>
                <a:xfrm>
                  <a:off x="2758518" y="5083448"/>
                  <a:ext cx="87372" cy="658288"/>
                </a:xfrm>
                <a:custGeom>
                  <a:avLst/>
                  <a:gdLst>
                    <a:gd name="connsiteX0" fmla="*/ 87372 w 87372"/>
                    <a:gd name="connsiteY0" fmla="*/ 0 h 658288"/>
                    <a:gd name="connsiteX1" fmla="*/ 57450 w 87372"/>
                    <a:gd name="connsiteY1" fmla="*/ 132987 h 658288"/>
                    <a:gd name="connsiteX2" fmla="*/ 27528 w 87372"/>
                    <a:gd name="connsiteY2" fmla="*/ 229403 h 658288"/>
                    <a:gd name="connsiteX3" fmla="*/ 7580 w 87372"/>
                    <a:gd name="connsiteY3" fmla="*/ 292572 h 658288"/>
                    <a:gd name="connsiteX4" fmla="*/ 7580 w 87372"/>
                    <a:gd name="connsiteY4" fmla="*/ 418911 h 658288"/>
                    <a:gd name="connsiteX5" fmla="*/ 931 w 87372"/>
                    <a:gd name="connsiteY5" fmla="*/ 502028 h 658288"/>
                    <a:gd name="connsiteX6" fmla="*/ 30853 w 87372"/>
                    <a:gd name="connsiteY6" fmla="*/ 581820 h 658288"/>
                    <a:gd name="connsiteX7" fmla="*/ 14230 w 87372"/>
                    <a:gd name="connsiteY7" fmla="*/ 658288 h 65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372" h="658288">
                      <a:moveTo>
                        <a:pt x="87372" y="0"/>
                      </a:moveTo>
                      <a:cubicBezTo>
                        <a:pt x="77398" y="47376"/>
                        <a:pt x="67424" y="94753"/>
                        <a:pt x="57450" y="132987"/>
                      </a:cubicBezTo>
                      <a:cubicBezTo>
                        <a:pt x="47476" y="171221"/>
                        <a:pt x="35840" y="202806"/>
                        <a:pt x="27528" y="229403"/>
                      </a:cubicBezTo>
                      <a:cubicBezTo>
                        <a:pt x="19216" y="256000"/>
                        <a:pt x="10905" y="260987"/>
                        <a:pt x="7580" y="292572"/>
                      </a:cubicBezTo>
                      <a:cubicBezTo>
                        <a:pt x="4255" y="324157"/>
                        <a:pt x="8688" y="384002"/>
                        <a:pt x="7580" y="418911"/>
                      </a:cubicBezTo>
                      <a:cubicBezTo>
                        <a:pt x="6472" y="453820"/>
                        <a:pt x="-2948" y="474877"/>
                        <a:pt x="931" y="502028"/>
                      </a:cubicBezTo>
                      <a:cubicBezTo>
                        <a:pt x="4810" y="529179"/>
                        <a:pt x="28636" y="555777"/>
                        <a:pt x="30853" y="581820"/>
                      </a:cubicBezTo>
                      <a:cubicBezTo>
                        <a:pt x="33069" y="607863"/>
                        <a:pt x="14230" y="658288"/>
                        <a:pt x="14230" y="658288"/>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3" name="Forme libre 252"/>
                <p:cNvSpPr/>
                <p:nvPr/>
              </p:nvSpPr>
              <p:spPr>
                <a:xfrm>
                  <a:off x="2962252" y="5000331"/>
                  <a:ext cx="56519" cy="681561"/>
                </a:xfrm>
                <a:custGeom>
                  <a:avLst/>
                  <a:gdLst>
                    <a:gd name="connsiteX0" fmla="*/ 26597 w 56519"/>
                    <a:gd name="connsiteY0" fmla="*/ 0 h 681561"/>
                    <a:gd name="connsiteX1" fmla="*/ 33246 w 56519"/>
                    <a:gd name="connsiteY1" fmla="*/ 162909 h 681561"/>
                    <a:gd name="connsiteX2" fmla="*/ 0 w 56519"/>
                    <a:gd name="connsiteY2" fmla="*/ 249351 h 681561"/>
                    <a:gd name="connsiteX3" fmla="*/ 0 w 56519"/>
                    <a:gd name="connsiteY3" fmla="*/ 342442 h 681561"/>
                    <a:gd name="connsiteX4" fmla="*/ 26597 w 56519"/>
                    <a:gd name="connsiteY4" fmla="*/ 475430 h 681561"/>
                    <a:gd name="connsiteX5" fmla="*/ 56519 w 56519"/>
                    <a:gd name="connsiteY5" fmla="*/ 611742 h 681561"/>
                    <a:gd name="connsiteX6" fmla="*/ 56519 w 56519"/>
                    <a:gd name="connsiteY6" fmla="*/ 681561 h 68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519" h="681561">
                      <a:moveTo>
                        <a:pt x="26597" y="0"/>
                      </a:moveTo>
                      <a:lnTo>
                        <a:pt x="33246" y="162909"/>
                      </a:lnTo>
                      <a:lnTo>
                        <a:pt x="0" y="249351"/>
                      </a:lnTo>
                      <a:lnTo>
                        <a:pt x="0" y="342442"/>
                      </a:lnTo>
                      <a:lnTo>
                        <a:pt x="26597" y="475430"/>
                      </a:lnTo>
                      <a:lnTo>
                        <a:pt x="56519" y="611742"/>
                      </a:lnTo>
                      <a:lnTo>
                        <a:pt x="56519" y="681561"/>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4" name="Forme libre 253"/>
                <p:cNvSpPr/>
                <p:nvPr/>
              </p:nvSpPr>
              <p:spPr>
                <a:xfrm>
                  <a:off x="2752800" y="5126669"/>
                  <a:ext cx="41948" cy="209455"/>
                </a:xfrm>
                <a:custGeom>
                  <a:avLst/>
                  <a:gdLst>
                    <a:gd name="connsiteX0" fmla="*/ 0 w 41948"/>
                    <a:gd name="connsiteY0" fmla="*/ 209455 h 209455"/>
                    <a:gd name="connsiteX1" fmla="*/ 39896 w 41948"/>
                    <a:gd name="connsiteY1" fmla="*/ 116364 h 209455"/>
                    <a:gd name="connsiteX2" fmla="*/ 36571 w 41948"/>
                    <a:gd name="connsiteY2" fmla="*/ 0 h 209455"/>
                  </a:gdLst>
                  <a:ahLst/>
                  <a:cxnLst>
                    <a:cxn ang="0">
                      <a:pos x="connsiteX0" y="connsiteY0"/>
                    </a:cxn>
                    <a:cxn ang="0">
                      <a:pos x="connsiteX1" y="connsiteY1"/>
                    </a:cxn>
                    <a:cxn ang="0">
                      <a:pos x="connsiteX2" y="connsiteY2"/>
                    </a:cxn>
                  </a:cxnLst>
                  <a:rect l="l" t="t" r="r" b="b"/>
                  <a:pathLst>
                    <a:path w="41948" h="209455">
                      <a:moveTo>
                        <a:pt x="0" y="209455"/>
                      </a:moveTo>
                      <a:cubicBezTo>
                        <a:pt x="16900" y="180364"/>
                        <a:pt x="33801" y="151273"/>
                        <a:pt x="39896" y="116364"/>
                      </a:cubicBezTo>
                      <a:cubicBezTo>
                        <a:pt x="45991" y="81455"/>
                        <a:pt x="36571" y="0"/>
                        <a:pt x="36571"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5" name="Forme libre 254"/>
                <p:cNvSpPr/>
                <p:nvPr/>
              </p:nvSpPr>
              <p:spPr>
                <a:xfrm>
                  <a:off x="2569945" y="5090097"/>
                  <a:ext cx="32801" cy="89767"/>
                </a:xfrm>
                <a:custGeom>
                  <a:avLst/>
                  <a:gdLst>
                    <a:gd name="connsiteX0" fmla="*/ 29922 w 32801"/>
                    <a:gd name="connsiteY0" fmla="*/ 0 h 89767"/>
                    <a:gd name="connsiteX1" fmla="*/ 29922 w 32801"/>
                    <a:gd name="connsiteY1" fmla="*/ 63169 h 89767"/>
                    <a:gd name="connsiteX2" fmla="*/ 0 w 32801"/>
                    <a:gd name="connsiteY2" fmla="*/ 89767 h 89767"/>
                  </a:gdLst>
                  <a:ahLst/>
                  <a:cxnLst>
                    <a:cxn ang="0">
                      <a:pos x="connsiteX0" y="connsiteY0"/>
                    </a:cxn>
                    <a:cxn ang="0">
                      <a:pos x="connsiteX1" y="connsiteY1"/>
                    </a:cxn>
                    <a:cxn ang="0">
                      <a:pos x="connsiteX2" y="connsiteY2"/>
                    </a:cxn>
                  </a:cxnLst>
                  <a:rect l="l" t="t" r="r" b="b"/>
                  <a:pathLst>
                    <a:path w="32801" h="89767">
                      <a:moveTo>
                        <a:pt x="29922" y="0"/>
                      </a:moveTo>
                      <a:cubicBezTo>
                        <a:pt x="32415" y="24104"/>
                        <a:pt x="34909" y="48208"/>
                        <a:pt x="29922" y="63169"/>
                      </a:cubicBezTo>
                      <a:cubicBezTo>
                        <a:pt x="24935" y="78130"/>
                        <a:pt x="0" y="89767"/>
                        <a:pt x="0" y="89767"/>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6" name="Forme libre 255"/>
                <p:cNvSpPr/>
                <p:nvPr/>
              </p:nvSpPr>
              <p:spPr>
                <a:xfrm>
                  <a:off x="2566620" y="5043552"/>
                  <a:ext cx="56519" cy="16623"/>
                </a:xfrm>
                <a:custGeom>
                  <a:avLst/>
                  <a:gdLst>
                    <a:gd name="connsiteX0" fmla="*/ 0 w 56519"/>
                    <a:gd name="connsiteY0" fmla="*/ 0 h 16623"/>
                    <a:gd name="connsiteX1" fmla="*/ 56519 w 56519"/>
                    <a:gd name="connsiteY1" fmla="*/ 16623 h 16623"/>
                  </a:gdLst>
                  <a:ahLst/>
                  <a:cxnLst>
                    <a:cxn ang="0">
                      <a:pos x="connsiteX0" y="connsiteY0"/>
                    </a:cxn>
                    <a:cxn ang="0">
                      <a:pos x="connsiteX1" y="connsiteY1"/>
                    </a:cxn>
                  </a:cxnLst>
                  <a:rect l="l" t="t" r="r" b="b"/>
                  <a:pathLst>
                    <a:path w="56519" h="16623">
                      <a:moveTo>
                        <a:pt x="0" y="0"/>
                      </a:moveTo>
                      <a:lnTo>
                        <a:pt x="56519" y="16623"/>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7" name="Forme libre 256"/>
                <p:cNvSpPr/>
                <p:nvPr/>
              </p:nvSpPr>
              <p:spPr>
                <a:xfrm>
                  <a:off x="2869162" y="4780901"/>
                  <a:ext cx="236806" cy="230085"/>
                </a:xfrm>
                <a:custGeom>
                  <a:avLst/>
                  <a:gdLst>
                    <a:gd name="connsiteX0" fmla="*/ 0 w 236806"/>
                    <a:gd name="connsiteY0" fmla="*/ 0 h 230085"/>
                    <a:gd name="connsiteX1" fmla="*/ 89765 w 236806"/>
                    <a:gd name="connsiteY1" fmla="*/ 69819 h 230085"/>
                    <a:gd name="connsiteX2" fmla="*/ 186180 w 236806"/>
                    <a:gd name="connsiteY2" fmla="*/ 79793 h 230085"/>
                    <a:gd name="connsiteX3" fmla="*/ 229400 w 236806"/>
                    <a:gd name="connsiteY3" fmla="*/ 103066 h 230085"/>
                    <a:gd name="connsiteX4" fmla="*/ 169557 w 236806"/>
                    <a:gd name="connsiteY4" fmla="*/ 96416 h 230085"/>
                    <a:gd name="connsiteX5" fmla="*/ 202803 w 236806"/>
                    <a:gd name="connsiteY5" fmla="*/ 152936 h 230085"/>
                    <a:gd name="connsiteX6" fmla="*/ 222751 w 236806"/>
                    <a:gd name="connsiteY6" fmla="*/ 172884 h 230085"/>
                    <a:gd name="connsiteX7" fmla="*/ 212777 w 236806"/>
                    <a:gd name="connsiteY7" fmla="*/ 199481 h 230085"/>
                    <a:gd name="connsiteX8" fmla="*/ 236049 w 236806"/>
                    <a:gd name="connsiteY8" fmla="*/ 189507 h 230085"/>
                    <a:gd name="connsiteX9" fmla="*/ 179531 w 236806"/>
                    <a:gd name="connsiteY9" fmla="*/ 189507 h 230085"/>
                    <a:gd name="connsiteX10" fmla="*/ 152934 w 236806"/>
                    <a:gd name="connsiteY10" fmla="*/ 172884 h 230085"/>
                    <a:gd name="connsiteX11" fmla="*/ 169557 w 236806"/>
                    <a:gd name="connsiteY11" fmla="*/ 206131 h 230085"/>
                    <a:gd name="connsiteX12" fmla="*/ 129661 w 236806"/>
                    <a:gd name="connsiteY12" fmla="*/ 229404 h 230085"/>
                    <a:gd name="connsiteX13" fmla="*/ 89765 w 236806"/>
                    <a:gd name="connsiteY13" fmla="*/ 179533 h 230085"/>
                    <a:gd name="connsiteX14" fmla="*/ 43220 w 236806"/>
                    <a:gd name="connsiteY14" fmla="*/ 149611 h 230085"/>
                    <a:gd name="connsiteX15" fmla="*/ 3325 w 236806"/>
                    <a:gd name="connsiteY15" fmla="*/ 132988 h 230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6806" h="230085">
                      <a:moveTo>
                        <a:pt x="0" y="0"/>
                      </a:moveTo>
                      <a:cubicBezTo>
                        <a:pt x="29367" y="28260"/>
                        <a:pt x="58735" y="56520"/>
                        <a:pt x="89765" y="69819"/>
                      </a:cubicBezTo>
                      <a:cubicBezTo>
                        <a:pt x="120795" y="83118"/>
                        <a:pt x="162908" y="74252"/>
                        <a:pt x="186180" y="79793"/>
                      </a:cubicBezTo>
                      <a:cubicBezTo>
                        <a:pt x="209452" y="85334"/>
                        <a:pt x="232170" y="100296"/>
                        <a:pt x="229400" y="103066"/>
                      </a:cubicBezTo>
                      <a:cubicBezTo>
                        <a:pt x="226630" y="105836"/>
                        <a:pt x="173990" y="88104"/>
                        <a:pt x="169557" y="96416"/>
                      </a:cubicBezTo>
                      <a:cubicBezTo>
                        <a:pt x="165124" y="104728"/>
                        <a:pt x="193937" y="140191"/>
                        <a:pt x="202803" y="152936"/>
                      </a:cubicBezTo>
                      <a:cubicBezTo>
                        <a:pt x="211669" y="165681"/>
                        <a:pt x="221089" y="165127"/>
                        <a:pt x="222751" y="172884"/>
                      </a:cubicBezTo>
                      <a:cubicBezTo>
                        <a:pt x="224413" y="180642"/>
                        <a:pt x="210561" y="196711"/>
                        <a:pt x="212777" y="199481"/>
                      </a:cubicBezTo>
                      <a:cubicBezTo>
                        <a:pt x="214993" y="202252"/>
                        <a:pt x="241590" y="191169"/>
                        <a:pt x="236049" y="189507"/>
                      </a:cubicBezTo>
                      <a:cubicBezTo>
                        <a:pt x="230508" y="187845"/>
                        <a:pt x="193383" y="192277"/>
                        <a:pt x="179531" y="189507"/>
                      </a:cubicBezTo>
                      <a:cubicBezTo>
                        <a:pt x="165679" y="186737"/>
                        <a:pt x="154596" y="170113"/>
                        <a:pt x="152934" y="172884"/>
                      </a:cubicBezTo>
                      <a:cubicBezTo>
                        <a:pt x="151272" y="175655"/>
                        <a:pt x="173436" y="196711"/>
                        <a:pt x="169557" y="206131"/>
                      </a:cubicBezTo>
                      <a:cubicBezTo>
                        <a:pt x="165678" y="215551"/>
                        <a:pt x="142960" y="233837"/>
                        <a:pt x="129661" y="229404"/>
                      </a:cubicBezTo>
                      <a:cubicBezTo>
                        <a:pt x="116362" y="224971"/>
                        <a:pt x="104172" y="192832"/>
                        <a:pt x="89765" y="179533"/>
                      </a:cubicBezTo>
                      <a:cubicBezTo>
                        <a:pt x="75358" y="166234"/>
                        <a:pt x="57627" y="157369"/>
                        <a:pt x="43220" y="149611"/>
                      </a:cubicBezTo>
                      <a:cubicBezTo>
                        <a:pt x="28813" y="141853"/>
                        <a:pt x="3325" y="132988"/>
                        <a:pt x="3325" y="132988"/>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8" name="Forme libre 257"/>
                <p:cNvSpPr/>
                <p:nvPr/>
              </p:nvSpPr>
              <p:spPr>
                <a:xfrm>
                  <a:off x="2752154" y="3999312"/>
                  <a:ext cx="205165" cy="258085"/>
                </a:xfrm>
                <a:custGeom>
                  <a:avLst/>
                  <a:gdLst>
                    <a:gd name="connsiteX0" fmla="*/ 53840 w 205165"/>
                    <a:gd name="connsiteY0" fmla="*/ 3612 h 258085"/>
                    <a:gd name="connsiteX1" fmla="*/ 646 w 205165"/>
                    <a:gd name="connsiteY1" fmla="*/ 16911 h 258085"/>
                    <a:gd name="connsiteX2" fmla="*/ 27243 w 205165"/>
                    <a:gd name="connsiteY2" fmla="*/ 56807 h 258085"/>
                    <a:gd name="connsiteX3" fmla="*/ 70463 w 205165"/>
                    <a:gd name="connsiteY3" fmla="*/ 169847 h 258085"/>
                    <a:gd name="connsiteX4" fmla="*/ 100385 w 205165"/>
                    <a:gd name="connsiteY4" fmla="*/ 239665 h 258085"/>
                    <a:gd name="connsiteX5" fmla="*/ 143605 w 205165"/>
                    <a:gd name="connsiteY5" fmla="*/ 256289 h 258085"/>
                    <a:gd name="connsiteX6" fmla="*/ 183501 w 205165"/>
                    <a:gd name="connsiteY6" fmla="*/ 206418 h 258085"/>
                    <a:gd name="connsiteX7" fmla="*/ 203449 w 205165"/>
                    <a:gd name="connsiteY7" fmla="*/ 176496 h 258085"/>
                    <a:gd name="connsiteX8" fmla="*/ 140281 w 205165"/>
                    <a:gd name="connsiteY8" fmla="*/ 206418 h 258085"/>
                    <a:gd name="connsiteX9" fmla="*/ 103710 w 205165"/>
                    <a:gd name="connsiteY9" fmla="*/ 136600 h 258085"/>
                    <a:gd name="connsiteX10" fmla="*/ 73788 w 205165"/>
                    <a:gd name="connsiteY10" fmla="*/ 80080 h 258085"/>
                    <a:gd name="connsiteX11" fmla="*/ 53840 w 205165"/>
                    <a:gd name="connsiteY11" fmla="*/ 3612 h 25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5165" h="258085">
                      <a:moveTo>
                        <a:pt x="53840" y="3612"/>
                      </a:moveTo>
                      <a:cubicBezTo>
                        <a:pt x="41650" y="-6916"/>
                        <a:pt x="5079" y="8045"/>
                        <a:pt x="646" y="16911"/>
                      </a:cubicBezTo>
                      <a:cubicBezTo>
                        <a:pt x="-3787" y="25777"/>
                        <a:pt x="15607" y="31318"/>
                        <a:pt x="27243" y="56807"/>
                      </a:cubicBezTo>
                      <a:cubicBezTo>
                        <a:pt x="38879" y="82296"/>
                        <a:pt x="58273" y="139371"/>
                        <a:pt x="70463" y="169847"/>
                      </a:cubicBezTo>
                      <a:cubicBezTo>
                        <a:pt x="82653" y="200323"/>
                        <a:pt x="88195" y="225258"/>
                        <a:pt x="100385" y="239665"/>
                      </a:cubicBezTo>
                      <a:cubicBezTo>
                        <a:pt x="112575" y="254072"/>
                        <a:pt x="129752" y="261830"/>
                        <a:pt x="143605" y="256289"/>
                      </a:cubicBezTo>
                      <a:cubicBezTo>
                        <a:pt x="157458" y="250748"/>
                        <a:pt x="173527" y="219717"/>
                        <a:pt x="183501" y="206418"/>
                      </a:cubicBezTo>
                      <a:cubicBezTo>
                        <a:pt x="193475" y="193119"/>
                        <a:pt x="210652" y="176496"/>
                        <a:pt x="203449" y="176496"/>
                      </a:cubicBezTo>
                      <a:cubicBezTo>
                        <a:pt x="196246" y="176496"/>
                        <a:pt x="156904" y="213067"/>
                        <a:pt x="140281" y="206418"/>
                      </a:cubicBezTo>
                      <a:cubicBezTo>
                        <a:pt x="123658" y="199769"/>
                        <a:pt x="114792" y="157656"/>
                        <a:pt x="103710" y="136600"/>
                      </a:cubicBezTo>
                      <a:cubicBezTo>
                        <a:pt x="92628" y="115544"/>
                        <a:pt x="81545" y="101136"/>
                        <a:pt x="73788" y="80080"/>
                      </a:cubicBezTo>
                      <a:cubicBezTo>
                        <a:pt x="66031" y="59024"/>
                        <a:pt x="66030" y="14140"/>
                        <a:pt x="53840" y="3612"/>
                      </a:cubicBezTo>
                      <a:close/>
                    </a:path>
                  </a:pathLst>
                </a:custGeom>
                <a:no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9" name="Forme libre 258"/>
                <p:cNvSpPr/>
                <p:nvPr/>
              </p:nvSpPr>
              <p:spPr>
                <a:xfrm>
                  <a:off x="2801845" y="3738304"/>
                  <a:ext cx="303366" cy="438592"/>
                </a:xfrm>
                <a:custGeom>
                  <a:avLst/>
                  <a:gdLst>
                    <a:gd name="connsiteX0" fmla="*/ 7474 w 303366"/>
                    <a:gd name="connsiteY0" fmla="*/ 261296 h 438592"/>
                    <a:gd name="connsiteX1" fmla="*/ 824 w 303366"/>
                    <a:gd name="connsiteY1" fmla="*/ 198126 h 438592"/>
                    <a:gd name="connsiteX2" fmla="*/ 24097 w 303366"/>
                    <a:gd name="connsiteY2" fmla="*/ 191477 h 438592"/>
                    <a:gd name="connsiteX3" fmla="*/ 57343 w 303366"/>
                    <a:gd name="connsiteY3" fmla="*/ 231373 h 438592"/>
                    <a:gd name="connsiteX4" fmla="*/ 67317 w 303366"/>
                    <a:gd name="connsiteY4" fmla="*/ 178178 h 438592"/>
                    <a:gd name="connsiteX5" fmla="*/ 80616 w 303366"/>
                    <a:gd name="connsiteY5" fmla="*/ 131633 h 438592"/>
                    <a:gd name="connsiteX6" fmla="*/ 123836 w 303366"/>
                    <a:gd name="connsiteY6" fmla="*/ 78438 h 438592"/>
                    <a:gd name="connsiteX7" fmla="*/ 196978 w 303366"/>
                    <a:gd name="connsiteY7" fmla="*/ 105035 h 438592"/>
                    <a:gd name="connsiteX8" fmla="*/ 220251 w 303366"/>
                    <a:gd name="connsiteY8" fmla="*/ 124983 h 438592"/>
                    <a:gd name="connsiteX9" fmla="*/ 256822 w 303366"/>
                    <a:gd name="connsiteY9" fmla="*/ 115009 h 438592"/>
                    <a:gd name="connsiteX10" fmla="*/ 286743 w 303366"/>
                    <a:gd name="connsiteY10" fmla="*/ 158230 h 438592"/>
                    <a:gd name="connsiteX11" fmla="*/ 270120 w 303366"/>
                    <a:gd name="connsiteY11" fmla="*/ 238023 h 438592"/>
                    <a:gd name="connsiteX12" fmla="*/ 256822 w 303366"/>
                    <a:gd name="connsiteY12" fmla="*/ 281244 h 438592"/>
                    <a:gd name="connsiteX13" fmla="*/ 256822 w 303366"/>
                    <a:gd name="connsiteY13" fmla="*/ 327789 h 438592"/>
                    <a:gd name="connsiteX14" fmla="*/ 230224 w 303366"/>
                    <a:gd name="connsiteY14" fmla="*/ 390958 h 438592"/>
                    <a:gd name="connsiteX15" fmla="*/ 163732 w 303366"/>
                    <a:gd name="connsiteY15" fmla="*/ 437504 h 438592"/>
                    <a:gd name="connsiteX16" fmla="*/ 130485 w 303366"/>
                    <a:gd name="connsiteY16" fmla="*/ 420881 h 438592"/>
                    <a:gd name="connsiteX17" fmla="*/ 90590 w 303366"/>
                    <a:gd name="connsiteY17" fmla="*/ 387634 h 438592"/>
                    <a:gd name="connsiteX18" fmla="*/ 50694 w 303366"/>
                    <a:gd name="connsiteY18" fmla="*/ 354387 h 438592"/>
                    <a:gd name="connsiteX19" fmla="*/ 27422 w 303366"/>
                    <a:gd name="connsiteY19" fmla="*/ 314491 h 438592"/>
                    <a:gd name="connsiteX20" fmla="*/ 4149 w 303366"/>
                    <a:gd name="connsiteY20" fmla="*/ 144931 h 438592"/>
                    <a:gd name="connsiteX21" fmla="*/ 34071 w 303366"/>
                    <a:gd name="connsiteY21" fmla="*/ 51840 h 438592"/>
                    <a:gd name="connsiteX22" fmla="*/ 100564 w 303366"/>
                    <a:gd name="connsiteY22" fmla="*/ 15269 h 438592"/>
                    <a:gd name="connsiteX23" fmla="*/ 193653 w 303366"/>
                    <a:gd name="connsiteY23" fmla="*/ 1970 h 438592"/>
                    <a:gd name="connsiteX24" fmla="*/ 266795 w 303366"/>
                    <a:gd name="connsiteY24" fmla="*/ 55165 h 438592"/>
                    <a:gd name="connsiteX25" fmla="*/ 303366 w 303366"/>
                    <a:gd name="connsiteY25" fmla="*/ 184828 h 438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03366" h="438592">
                      <a:moveTo>
                        <a:pt x="7474" y="261296"/>
                      </a:moveTo>
                      <a:cubicBezTo>
                        <a:pt x="2764" y="235529"/>
                        <a:pt x="-1946" y="209762"/>
                        <a:pt x="824" y="198126"/>
                      </a:cubicBezTo>
                      <a:cubicBezTo>
                        <a:pt x="3594" y="186490"/>
                        <a:pt x="14677" y="185936"/>
                        <a:pt x="24097" y="191477"/>
                      </a:cubicBezTo>
                      <a:cubicBezTo>
                        <a:pt x="33517" y="197018"/>
                        <a:pt x="50140" y="233589"/>
                        <a:pt x="57343" y="231373"/>
                      </a:cubicBezTo>
                      <a:cubicBezTo>
                        <a:pt x="64546" y="229157"/>
                        <a:pt x="63438" y="194801"/>
                        <a:pt x="67317" y="178178"/>
                      </a:cubicBezTo>
                      <a:cubicBezTo>
                        <a:pt x="71196" y="161555"/>
                        <a:pt x="71196" y="148256"/>
                        <a:pt x="80616" y="131633"/>
                      </a:cubicBezTo>
                      <a:cubicBezTo>
                        <a:pt x="90036" y="115010"/>
                        <a:pt x="104442" y="82871"/>
                        <a:pt x="123836" y="78438"/>
                      </a:cubicBezTo>
                      <a:cubicBezTo>
                        <a:pt x="143230" y="74005"/>
                        <a:pt x="180909" y="97278"/>
                        <a:pt x="196978" y="105035"/>
                      </a:cubicBezTo>
                      <a:cubicBezTo>
                        <a:pt x="213047" y="112792"/>
                        <a:pt x="210277" y="123321"/>
                        <a:pt x="220251" y="124983"/>
                      </a:cubicBezTo>
                      <a:cubicBezTo>
                        <a:pt x="230225" y="126645"/>
                        <a:pt x="245740" y="109468"/>
                        <a:pt x="256822" y="115009"/>
                      </a:cubicBezTo>
                      <a:cubicBezTo>
                        <a:pt x="267904" y="120550"/>
                        <a:pt x="284527" y="137728"/>
                        <a:pt x="286743" y="158230"/>
                      </a:cubicBezTo>
                      <a:cubicBezTo>
                        <a:pt x="288959" y="178732"/>
                        <a:pt x="275107" y="217521"/>
                        <a:pt x="270120" y="238023"/>
                      </a:cubicBezTo>
                      <a:cubicBezTo>
                        <a:pt x="265133" y="258525"/>
                        <a:pt x="259038" y="266283"/>
                        <a:pt x="256822" y="281244"/>
                      </a:cubicBezTo>
                      <a:cubicBezTo>
                        <a:pt x="254606" y="296205"/>
                        <a:pt x="261255" y="309503"/>
                        <a:pt x="256822" y="327789"/>
                      </a:cubicBezTo>
                      <a:cubicBezTo>
                        <a:pt x="252389" y="346075"/>
                        <a:pt x="245739" y="372672"/>
                        <a:pt x="230224" y="390958"/>
                      </a:cubicBezTo>
                      <a:cubicBezTo>
                        <a:pt x="214709" y="409244"/>
                        <a:pt x="180355" y="432517"/>
                        <a:pt x="163732" y="437504"/>
                      </a:cubicBezTo>
                      <a:cubicBezTo>
                        <a:pt x="147109" y="442491"/>
                        <a:pt x="142675" y="429193"/>
                        <a:pt x="130485" y="420881"/>
                      </a:cubicBezTo>
                      <a:cubicBezTo>
                        <a:pt x="118295" y="412569"/>
                        <a:pt x="90590" y="387634"/>
                        <a:pt x="90590" y="387634"/>
                      </a:cubicBezTo>
                      <a:cubicBezTo>
                        <a:pt x="77292" y="376552"/>
                        <a:pt x="61222" y="366578"/>
                        <a:pt x="50694" y="354387"/>
                      </a:cubicBezTo>
                      <a:cubicBezTo>
                        <a:pt x="40166" y="342196"/>
                        <a:pt x="35180" y="349400"/>
                        <a:pt x="27422" y="314491"/>
                      </a:cubicBezTo>
                      <a:cubicBezTo>
                        <a:pt x="19665" y="279582"/>
                        <a:pt x="3041" y="188706"/>
                        <a:pt x="4149" y="144931"/>
                      </a:cubicBezTo>
                      <a:cubicBezTo>
                        <a:pt x="5257" y="101156"/>
                        <a:pt x="18002" y="73450"/>
                        <a:pt x="34071" y="51840"/>
                      </a:cubicBezTo>
                      <a:cubicBezTo>
                        <a:pt x="50140" y="30230"/>
                        <a:pt x="73967" y="23581"/>
                        <a:pt x="100564" y="15269"/>
                      </a:cubicBezTo>
                      <a:cubicBezTo>
                        <a:pt x="127161" y="6957"/>
                        <a:pt x="165948" y="-4679"/>
                        <a:pt x="193653" y="1970"/>
                      </a:cubicBezTo>
                      <a:cubicBezTo>
                        <a:pt x="221358" y="8619"/>
                        <a:pt x="248510" y="24689"/>
                        <a:pt x="266795" y="55165"/>
                      </a:cubicBezTo>
                      <a:cubicBezTo>
                        <a:pt x="285080" y="85641"/>
                        <a:pt x="303366" y="184828"/>
                        <a:pt x="303366" y="184828"/>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0" name="Forme libre 259"/>
                <p:cNvSpPr/>
                <p:nvPr/>
              </p:nvSpPr>
              <p:spPr>
                <a:xfrm>
                  <a:off x="2922356" y="3959597"/>
                  <a:ext cx="83116" cy="26704"/>
                </a:xfrm>
                <a:custGeom>
                  <a:avLst/>
                  <a:gdLst>
                    <a:gd name="connsiteX0" fmla="*/ 83116 w 83116"/>
                    <a:gd name="connsiteY0" fmla="*/ 26704 h 26704"/>
                    <a:gd name="connsiteX1" fmla="*/ 36571 w 83116"/>
                    <a:gd name="connsiteY1" fmla="*/ 106 h 26704"/>
                    <a:gd name="connsiteX2" fmla="*/ 0 w 83116"/>
                    <a:gd name="connsiteY2" fmla="*/ 16730 h 26704"/>
                  </a:gdLst>
                  <a:ahLst/>
                  <a:cxnLst>
                    <a:cxn ang="0">
                      <a:pos x="connsiteX0" y="connsiteY0"/>
                    </a:cxn>
                    <a:cxn ang="0">
                      <a:pos x="connsiteX1" y="connsiteY1"/>
                    </a:cxn>
                    <a:cxn ang="0">
                      <a:pos x="connsiteX2" y="connsiteY2"/>
                    </a:cxn>
                  </a:cxnLst>
                  <a:rect l="l" t="t" r="r" b="b"/>
                  <a:pathLst>
                    <a:path w="83116" h="26704">
                      <a:moveTo>
                        <a:pt x="83116" y="26704"/>
                      </a:moveTo>
                      <a:cubicBezTo>
                        <a:pt x="66770" y="14236"/>
                        <a:pt x="50424" y="1768"/>
                        <a:pt x="36571" y="106"/>
                      </a:cubicBezTo>
                      <a:cubicBezTo>
                        <a:pt x="22718" y="-1556"/>
                        <a:pt x="0" y="16730"/>
                        <a:pt x="0" y="1673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1" name="Forme libre 260"/>
                <p:cNvSpPr/>
                <p:nvPr/>
              </p:nvSpPr>
              <p:spPr>
                <a:xfrm>
                  <a:off x="2992174" y="3992950"/>
                  <a:ext cx="53194" cy="94572"/>
                </a:xfrm>
                <a:custGeom>
                  <a:avLst/>
                  <a:gdLst>
                    <a:gd name="connsiteX0" fmla="*/ 53194 w 53194"/>
                    <a:gd name="connsiteY0" fmla="*/ 0 h 94572"/>
                    <a:gd name="connsiteX1" fmla="*/ 43220 w 53194"/>
                    <a:gd name="connsiteY1" fmla="*/ 89767 h 94572"/>
                    <a:gd name="connsiteX2" fmla="*/ 0 w 53194"/>
                    <a:gd name="connsiteY2" fmla="*/ 83117 h 94572"/>
                  </a:gdLst>
                  <a:ahLst/>
                  <a:cxnLst>
                    <a:cxn ang="0">
                      <a:pos x="connsiteX0" y="connsiteY0"/>
                    </a:cxn>
                    <a:cxn ang="0">
                      <a:pos x="connsiteX1" y="connsiteY1"/>
                    </a:cxn>
                    <a:cxn ang="0">
                      <a:pos x="connsiteX2" y="connsiteY2"/>
                    </a:cxn>
                  </a:cxnLst>
                  <a:rect l="l" t="t" r="r" b="b"/>
                  <a:pathLst>
                    <a:path w="53194" h="94572">
                      <a:moveTo>
                        <a:pt x="53194" y="0"/>
                      </a:moveTo>
                      <a:cubicBezTo>
                        <a:pt x="52640" y="37957"/>
                        <a:pt x="52086" y="75914"/>
                        <a:pt x="43220" y="89767"/>
                      </a:cubicBezTo>
                      <a:cubicBezTo>
                        <a:pt x="34354" y="103620"/>
                        <a:pt x="0" y="83117"/>
                        <a:pt x="0" y="83117"/>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2" name="Forme libre 261"/>
                <p:cNvSpPr/>
                <p:nvPr/>
              </p:nvSpPr>
              <p:spPr>
                <a:xfrm>
                  <a:off x="2924031" y="4052795"/>
                  <a:ext cx="44870" cy="73143"/>
                </a:xfrm>
                <a:custGeom>
                  <a:avLst/>
                  <a:gdLst>
                    <a:gd name="connsiteX0" fmla="*/ 44870 w 44870"/>
                    <a:gd name="connsiteY0" fmla="*/ 0 h 73143"/>
                    <a:gd name="connsiteX1" fmla="*/ 1650 w 44870"/>
                    <a:gd name="connsiteY1" fmla="*/ 29922 h 73143"/>
                    <a:gd name="connsiteX2" fmla="*/ 8299 w 44870"/>
                    <a:gd name="connsiteY2" fmla="*/ 73143 h 73143"/>
                  </a:gdLst>
                  <a:ahLst/>
                  <a:cxnLst>
                    <a:cxn ang="0">
                      <a:pos x="connsiteX0" y="connsiteY0"/>
                    </a:cxn>
                    <a:cxn ang="0">
                      <a:pos x="connsiteX1" y="connsiteY1"/>
                    </a:cxn>
                    <a:cxn ang="0">
                      <a:pos x="connsiteX2" y="connsiteY2"/>
                    </a:cxn>
                  </a:cxnLst>
                  <a:rect l="l" t="t" r="r" b="b"/>
                  <a:pathLst>
                    <a:path w="44870" h="73143">
                      <a:moveTo>
                        <a:pt x="44870" y="0"/>
                      </a:moveTo>
                      <a:cubicBezTo>
                        <a:pt x="26307" y="8866"/>
                        <a:pt x="7745" y="17732"/>
                        <a:pt x="1650" y="29922"/>
                      </a:cubicBezTo>
                      <a:cubicBezTo>
                        <a:pt x="-4445" y="42113"/>
                        <a:pt x="8299" y="73143"/>
                        <a:pt x="8299" y="73143"/>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3" name="Forme libre 262"/>
                <p:cNvSpPr/>
                <p:nvPr/>
              </p:nvSpPr>
              <p:spPr>
                <a:xfrm>
                  <a:off x="2952278" y="4109314"/>
                  <a:ext cx="79791" cy="3325"/>
                </a:xfrm>
                <a:custGeom>
                  <a:avLst/>
                  <a:gdLst>
                    <a:gd name="connsiteX0" fmla="*/ 0 w 79791"/>
                    <a:gd name="connsiteY0" fmla="*/ 0 h 3325"/>
                    <a:gd name="connsiteX1" fmla="*/ 79791 w 79791"/>
                    <a:gd name="connsiteY1" fmla="*/ 3325 h 3325"/>
                  </a:gdLst>
                  <a:ahLst/>
                  <a:cxnLst>
                    <a:cxn ang="0">
                      <a:pos x="connsiteX0" y="connsiteY0"/>
                    </a:cxn>
                    <a:cxn ang="0">
                      <a:pos x="connsiteX1" y="connsiteY1"/>
                    </a:cxn>
                  </a:cxnLst>
                  <a:rect l="l" t="t" r="r" b="b"/>
                  <a:pathLst>
                    <a:path w="79791" h="3325">
                      <a:moveTo>
                        <a:pt x="0" y="0"/>
                      </a:moveTo>
                      <a:lnTo>
                        <a:pt x="79791" y="3325"/>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4" name="Forme libre 263"/>
                <p:cNvSpPr/>
                <p:nvPr/>
              </p:nvSpPr>
              <p:spPr>
                <a:xfrm>
                  <a:off x="2816934" y="3741353"/>
                  <a:ext cx="279246" cy="227259"/>
                </a:xfrm>
                <a:custGeom>
                  <a:avLst/>
                  <a:gdLst>
                    <a:gd name="connsiteX0" fmla="*/ 3223 w 279246"/>
                    <a:gd name="connsiteY0" fmla="*/ 173991 h 227259"/>
                    <a:gd name="connsiteX1" fmla="*/ 49768 w 279246"/>
                    <a:gd name="connsiteY1" fmla="*/ 223861 h 227259"/>
                    <a:gd name="connsiteX2" fmla="*/ 96313 w 279246"/>
                    <a:gd name="connsiteY2" fmla="*/ 84224 h 227259"/>
                    <a:gd name="connsiteX3" fmla="*/ 239272 w 279246"/>
                    <a:gd name="connsiteY3" fmla="*/ 110822 h 227259"/>
                    <a:gd name="connsiteX4" fmla="*/ 279168 w 279246"/>
                    <a:gd name="connsiteY4" fmla="*/ 137419 h 227259"/>
                    <a:gd name="connsiteX5" fmla="*/ 232623 w 279246"/>
                    <a:gd name="connsiteY5" fmla="*/ 31029 h 227259"/>
                    <a:gd name="connsiteX6" fmla="*/ 162806 w 279246"/>
                    <a:gd name="connsiteY6" fmla="*/ 1107 h 227259"/>
                    <a:gd name="connsiteX7" fmla="*/ 19846 w 279246"/>
                    <a:gd name="connsiteY7" fmla="*/ 60952 h 227259"/>
                    <a:gd name="connsiteX8" fmla="*/ 3223 w 279246"/>
                    <a:gd name="connsiteY8" fmla="*/ 173991 h 22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9246" h="227259">
                      <a:moveTo>
                        <a:pt x="3223" y="173991"/>
                      </a:moveTo>
                      <a:cubicBezTo>
                        <a:pt x="8210" y="201143"/>
                        <a:pt x="34253" y="238822"/>
                        <a:pt x="49768" y="223861"/>
                      </a:cubicBezTo>
                      <a:cubicBezTo>
                        <a:pt x="65283" y="208900"/>
                        <a:pt x="64729" y="103064"/>
                        <a:pt x="96313" y="84224"/>
                      </a:cubicBezTo>
                      <a:cubicBezTo>
                        <a:pt x="127897" y="65384"/>
                        <a:pt x="208796" y="101956"/>
                        <a:pt x="239272" y="110822"/>
                      </a:cubicBezTo>
                      <a:cubicBezTo>
                        <a:pt x="269748" y="119688"/>
                        <a:pt x="280276" y="150718"/>
                        <a:pt x="279168" y="137419"/>
                      </a:cubicBezTo>
                      <a:cubicBezTo>
                        <a:pt x="278060" y="124120"/>
                        <a:pt x="252017" y="53748"/>
                        <a:pt x="232623" y="31029"/>
                      </a:cubicBezTo>
                      <a:cubicBezTo>
                        <a:pt x="213229" y="8310"/>
                        <a:pt x="198269" y="-3880"/>
                        <a:pt x="162806" y="1107"/>
                      </a:cubicBezTo>
                      <a:cubicBezTo>
                        <a:pt x="127343" y="6094"/>
                        <a:pt x="43673" y="29921"/>
                        <a:pt x="19846" y="60952"/>
                      </a:cubicBezTo>
                      <a:cubicBezTo>
                        <a:pt x="-3981" y="91982"/>
                        <a:pt x="-1764" y="146839"/>
                        <a:pt x="3223" y="173991"/>
                      </a:cubicBezTo>
                      <a:close/>
                    </a:path>
                  </a:pathLst>
                </a:custGeom>
                <a:solidFill>
                  <a:schemeClr val="tx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39" name="Forme libre 238"/>
              <p:cNvSpPr/>
              <p:nvPr/>
            </p:nvSpPr>
            <p:spPr>
              <a:xfrm>
                <a:off x="2168525" y="3168650"/>
                <a:ext cx="76200" cy="15875"/>
              </a:xfrm>
              <a:custGeom>
                <a:avLst/>
                <a:gdLst>
                  <a:gd name="connsiteX0" fmla="*/ 0 w 76200"/>
                  <a:gd name="connsiteY0" fmla="*/ 0 h 15875"/>
                  <a:gd name="connsiteX1" fmla="*/ 76200 w 76200"/>
                  <a:gd name="connsiteY1" fmla="*/ 15875 h 15875"/>
                </a:gdLst>
                <a:ahLst/>
                <a:cxnLst>
                  <a:cxn ang="0">
                    <a:pos x="connsiteX0" y="connsiteY0"/>
                  </a:cxn>
                  <a:cxn ang="0">
                    <a:pos x="connsiteX1" y="connsiteY1"/>
                  </a:cxn>
                </a:cxnLst>
                <a:rect l="l" t="t" r="r" b="b"/>
                <a:pathLst>
                  <a:path w="76200" h="15875">
                    <a:moveTo>
                      <a:pt x="0" y="0"/>
                    </a:moveTo>
                    <a:lnTo>
                      <a:pt x="76200" y="15875"/>
                    </a:ln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265" name="Grouper 264"/>
            <p:cNvGrpSpPr/>
            <p:nvPr/>
          </p:nvGrpSpPr>
          <p:grpSpPr>
            <a:xfrm>
              <a:off x="-5921578" y="6121731"/>
              <a:ext cx="2102787" cy="1403533"/>
              <a:chOff x="1075586" y="5381826"/>
              <a:chExt cx="5857994" cy="3538359"/>
            </a:xfrm>
          </p:grpSpPr>
          <p:sp>
            <p:nvSpPr>
              <p:cNvPr id="266" name="Forme libre 265"/>
              <p:cNvSpPr/>
              <p:nvPr/>
            </p:nvSpPr>
            <p:spPr>
              <a:xfrm>
                <a:off x="3835592" y="6106124"/>
                <a:ext cx="877790" cy="506121"/>
              </a:xfrm>
              <a:custGeom>
                <a:avLst/>
                <a:gdLst>
                  <a:gd name="connsiteX0" fmla="*/ 171362 w 877790"/>
                  <a:gd name="connsiteY0" fmla="*/ 147283 h 506121"/>
                  <a:gd name="connsiteX1" fmla="*/ 109598 w 877790"/>
                  <a:gd name="connsiteY1" fmla="*/ 31480 h 506121"/>
                  <a:gd name="connsiteX2" fmla="*/ 43973 w 877790"/>
                  <a:gd name="connsiteY2" fmla="*/ 599 h 506121"/>
                  <a:gd name="connsiteX3" fmla="*/ 1510 w 877790"/>
                  <a:gd name="connsiteY3" fmla="*/ 50780 h 506121"/>
                  <a:gd name="connsiteX4" fmla="*/ 98017 w 877790"/>
                  <a:gd name="connsiteY4" fmla="*/ 282388 h 506121"/>
                  <a:gd name="connsiteX5" fmla="*/ 190663 w 877790"/>
                  <a:gd name="connsiteY5" fmla="*/ 290108 h 506121"/>
                  <a:gd name="connsiteX6" fmla="*/ 229266 w 877790"/>
                  <a:gd name="connsiteY6" fmla="*/ 386611 h 506121"/>
                  <a:gd name="connsiteX7" fmla="*/ 426139 w 877790"/>
                  <a:gd name="connsiteY7" fmla="*/ 490835 h 506121"/>
                  <a:gd name="connsiteX8" fmla="*/ 611432 w 877790"/>
                  <a:gd name="connsiteY8" fmla="*/ 502415 h 506121"/>
                  <a:gd name="connsiteX9" fmla="*/ 761982 w 877790"/>
                  <a:gd name="connsiteY9" fmla="*/ 459954 h 506121"/>
                  <a:gd name="connsiteX10" fmla="*/ 877790 w 877790"/>
                  <a:gd name="connsiteY10" fmla="*/ 309409 h 506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77790" h="506121">
                    <a:moveTo>
                      <a:pt x="171362" y="147283"/>
                    </a:moveTo>
                    <a:cubicBezTo>
                      <a:pt x="151095" y="101605"/>
                      <a:pt x="130829" y="55927"/>
                      <a:pt x="109598" y="31480"/>
                    </a:cubicBezTo>
                    <a:cubicBezTo>
                      <a:pt x="88366" y="7033"/>
                      <a:pt x="61988" y="-2618"/>
                      <a:pt x="43973" y="599"/>
                    </a:cubicBezTo>
                    <a:cubicBezTo>
                      <a:pt x="25958" y="3816"/>
                      <a:pt x="-7497" y="3815"/>
                      <a:pt x="1510" y="50780"/>
                    </a:cubicBezTo>
                    <a:cubicBezTo>
                      <a:pt x="10517" y="97745"/>
                      <a:pt x="66491" y="242500"/>
                      <a:pt x="98017" y="282388"/>
                    </a:cubicBezTo>
                    <a:cubicBezTo>
                      <a:pt x="129543" y="322276"/>
                      <a:pt x="168788" y="272738"/>
                      <a:pt x="190663" y="290108"/>
                    </a:cubicBezTo>
                    <a:cubicBezTo>
                      <a:pt x="212538" y="307479"/>
                      <a:pt x="190020" y="353157"/>
                      <a:pt x="229266" y="386611"/>
                    </a:cubicBezTo>
                    <a:cubicBezTo>
                      <a:pt x="268512" y="420065"/>
                      <a:pt x="362445" y="471534"/>
                      <a:pt x="426139" y="490835"/>
                    </a:cubicBezTo>
                    <a:cubicBezTo>
                      <a:pt x="489833" y="510136"/>
                      <a:pt x="555458" y="507562"/>
                      <a:pt x="611432" y="502415"/>
                    </a:cubicBezTo>
                    <a:cubicBezTo>
                      <a:pt x="667406" y="497268"/>
                      <a:pt x="717589" y="492122"/>
                      <a:pt x="761982" y="459954"/>
                    </a:cubicBezTo>
                    <a:cubicBezTo>
                      <a:pt x="806375" y="427786"/>
                      <a:pt x="877790" y="309409"/>
                      <a:pt x="877790" y="309409"/>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7" name="Forme libre 266"/>
              <p:cNvSpPr/>
              <p:nvPr/>
            </p:nvSpPr>
            <p:spPr>
              <a:xfrm>
                <a:off x="4453448" y="5955696"/>
                <a:ext cx="213611" cy="205068"/>
              </a:xfrm>
              <a:custGeom>
                <a:avLst/>
                <a:gdLst>
                  <a:gd name="connsiteX0" fmla="*/ 32179 w 213611"/>
                  <a:gd name="connsiteY0" fmla="*/ 205068 h 205068"/>
                  <a:gd name="connsiteX1" fmla="*/ 1296 w 213611"/>
                  <a:gd name="connsiteY1" fmla="*/ 77684 h 205068"/>
                  <a:gd name="connsiteX2" fmla="*/ 70781 w 213611"/>
                  <a:gd name="connsiteY2" fmla="*/ 8202 h 205068"/>
                  <a:gd name="connsiteX3" fmla="*/ 178869 w 213611"/>
                  <a:gd name="connsiteY3" fmla="*/ 4342 h 205068"/>
                  <a:gd name="connsiteX4" fmla="*/ 213611 w 213611"/>
                  <a:gd name="connsiteY4" fmla="*/ 35223 h 2050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611" h="205068">
                    <a:moveTo>
                      <a:pt x="32179" y="205068"/>
                    </a:moveTo>
                    <a:cubicBezTo>
                      <a:pt x="13520" y="157781"/>
                      <a:pt x="-5138" y="110495"/>
                      <a:pt x="1296" y="77684"/>
                    </a:cubicBezTo>
                    <a:cubicBezTo>
                      <a:pt x="7730" y="44873"/>
                      <a:pt x="41185" y="20426"/>
                      <a:pt x="70781" y="8202"/>
                    </a:cubicBezTo>
                    <a:cubicBezTo>
                      <a:pt x="100377" y="-4022"/>
                      <a:pt x="155064" y="-161"/>
                      <a:pt x="178869" y="4342"/>
                    </a:cubicBezTo>
                    <a:cubicBezTo>
                      <a:pt x="202674" y="8845"/>
                      <a:pt x="213611" y="35223"/>
                      <a:pt x="213611" y="3522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8" name="Forme libre 267"/>
              <p:cNvSpPr/>
              <p:nvPr/>
            </p:nvSpPr>
            <p:spPr>
              <a:xfrm>
                <a:off x="4130482" y="5975457"/>
                <a:ext cx="166087" cy="46343"/>
              </a:xfrm>
              <a:custGeom>
                <a:avLst/>
                <a:gdLst>
                  <a:gd name="connsiteX0" fmla="*/ 0 w 166087"/>
                  <a:gd name="connsiteY0" fmla="*/ 27042 h 46343"/>
                  <a:gd name="connsiteX1" fmla="*/ 84926 w 166087"/>
                  <a:gd name="connsiteY1" fmla="*/ 21 h 46343"/>
                  <a:gd name="connsiteX2" fmla="*/ 154411 w 166087"/>
                  <a:gd name="connsiteY2" fmla="*/ 30902 h 46343"/>
                  <a:gd name="connsiteX3" fmla="*/ 165992 w 166087"/>
                  <a:gd name="connsiteY3" fmla="*/ 46343 h 46343"/>
                </a:gdLst>
                <a:ahLst/>
                <a:cxnLst>
                  <a:cxn ang="0">
                    <a:pos x="connsiteX0" y="connsiteY0"/>
                  </a:cxn>
                  <a:cxn ang="0">
                    <a:pos x="connsiteX1" y="connsiteY1"/>
                  </a:cxn>
                  <a:cxn ang="0">
                    <a:pos x="connsiteX2" y="connsiteY2"/>
                  </a:cxn>
                  <a:cxn ang="0">
                    <a:pos x="connsiteX3" y="connsiteY3"/>
                  </a:cxn>
                </a:cxnLst>
                <a:rect l="l" t="t" r="r" b="b"/>
                <a:pathLst>
                  <a:path w="166087" h="46343">
                    <a:moveTo>
                      <a:pt x="0" y="27042"/>
                    </a:moveTo>
                    <a:cubicBezTo>
                      <a:pt x="29595" y="13210"/>
                      <a:pt x="59191" y="-622"/>
                      <a:pt x="84926" y="21"/>
                    </a:cubicBezTo>
                    <a:cubicBezTo>
                      <a:pt x="110661" y="664"/>
                      <a:pt x="140900" y="23182"/>
                      <a:pt x="154411" y="30902"/>
                    </a:cubicBezTo>
                    <a:cubicBezTo>
                      <a:pt x="167922" y="38622"/>
                      <a:pt x="165992" y="46343"/>
                      <a:pt x="165992" y="4634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9" name="Forme libre 268"/>
              <p:cNvSpPr/>
              <p:nvPr/>
            </p:nvSpPr>
            <p:spPr>
              <a:xfrm>
                <a:off x="4114755" y="6083155"/>
                <a:ext cx="127835" cy="54589"/>
              </a:xfrm>
              <a:custGeom>
                <a:avLst/>
                <a:gdLst>
                  <a:gd name="connsiteX0" fmla="*/ 286 w 127835"/>
                  <a:gd name="connsiteY0" fmla="*/ 35148 h 54589"/>
                  <a:gd name="connsiteX1" fmla="*/ 77492 w 127835"/>
                  <a:gd name="connsiteY1" fmla="*/ 19707 h 54589"/>
                  <a:gd name="connsiteX2" fmla="*/ 100653 w 127835"/>
                  <a:gd name="connsiteY2" fmla="*/ 407 h 54589"/>
                  <a:gd name="connsiteX3" fmla="*/ 127675 w 127835"/>
                  <a:gd name="connsiteY3" fmla="*/ 39008 h 54589"/>
                  <a:gd name="connsiteX4" fmla="*/ 108374 w 127835"/>
                  <a:gd name="connsiteY4" fmla="*/ 54449 h 54589"/>
                  <a:gd name="connsiteX5" fmla="*/ 286 w 127835"/>
                  <a:gd name="connsiteY5" fmla="*/ 35148 h 54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835" h="54589">
                    <a:moveTo>
                      <a:pt x="286" y="35148"/>
                    </a:moveTo>
                    <a:cubicBezTo>
                      <a:pt x="-4861" y="29358"/>
                      <a:pt x="60764" y="25497"/>
                      <a:pt x="77492" y="19707"/>
                    </a:cubicBezTo>
                    <a:cubicBezTo>
                      <a:pt x="94220" y="13917"/>
                      <a:pt x="92289" y="-2810"/>
                      <a:pt x="100653" y="407"/>
                    </a:cubicBezTo>
                    <a:cubicBezTo>
                      <a:pt x="109017" y="3624"/>
                      <a:pt x="126388" y="30001"/>
                      <a:pt x="127675" y="39008"/>
                    </a:cubicBezTo>
                    <a:cubicBezTo>
                      <a:pt x="128962" y="48015"/>
                      <a:pt x="122528" y="55736"/>
                      <a:pt x="108374" y="54449"/>
                    </a:cubicBezTo>
                    <a:cubicBezTo>
                      <a:pt x="94220" y="53162"/>
                      <a:pt x="5433" y="40938"/>
                      <a:pt x="286" y="35148"/>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0" name="Forme libre 269"/>
              <p:cNvSpPr/>
              <p:nvPr/>
            </p:nvSpPr>
            <p:spPr>
              <a:xfrm>
                <a:off x="4559748" y="6035422"/>
                <a:ext cx="119376" cy="76883"/>
              </a:xfrm>
              <a:custGeom>
                <a:avLst/>
                <a:gdLst>
                  <a:gd name="connsiteX0" fmla="*/ 118892 w 119376"/>
                  <a:gd name="connsiteY0" fmla="*/ 32699 h 76883"/>
                  <a:gd name="connsiteX1" fmla="*/ 76429 w 119376"/>
                  <a:gd name="connsiteY1" fmla="*/ 59720 h 76883"/>
                  <a:gd name="connsiteX2" fmla="*/ 57128 w 119376"/>
                  <a:gd name="connsiteY2" fmla="*/ 59720 h 76883"/>
                  <a:gd name="connsiteX3" fmla="*/ 3084 w 119376"/>
                  <a:gd name="connsiteY3" fmla="*/ 75161 h 76883"/>
                  <a:gd name="connsiteX4" fmla="*/ 10804 w 119376"/>
                  <a:gd name="connsiteY4" fmla="*/ 13399 h 76883"/>
                  <a:gd name="connsiteX5" fmla="*/ 45547 w 119376"/>
                  <a:gd name="connsiteY5" fmla="*/ 1818 h 76883"/>
                  <a:gd name="connsiteX6" fmla="*/ 118892 w 119376"/>
                  <a:gd name="connsiteY6" fmla="*/ 32699 h 76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376" h="76883">
                    <a:moveTo>
                      <a:pt x="118892" y="32699"/>
                    </a:moveTo>
                    <a:cubicBezTo>
                      <a:pt x="124039" y="42349"/>
                      <a:pt x="86723" y="55217"/>
                      <a:pt x="76429" y="59720"/>
                    </a:cubicBezTo>
                    <a:cubicBezTo>
                      <a:pt x="66135" y="64224"/>
                      <a:pt x="69352" y="57147"/>
                      <a:pt x="57128" y="59720"/>
                    </a:cubicBezTo>
                    <a:cubicBezTo>
                      <a:pt x="44904" y="62293"/>
                      <a:pt x="10805" y="82881"/>
                      <a:pt x="3084" y="75161"/>
                    </a:cubicBezTo>
                    <a:cubicBezTo>
                      <a:pt x="-4637" y="67441"/>
                      <a:pt x="3727" y="25623"/>
                      <a:pt x="10804" y="13399"/>
                    </a:cubicBezTo>
                    <a:cubicBezTo>
                      <a:pt x="17881" y="1175"/>
                      <a:pt x="33323" y="-2685"/>
                      <a:pt x="45547" y="1818"/>
                    </a:cubicBezTo>
                    <a:cubicBezTo>
                      <a:pt x="57771" y="6321"/>
                      <a:pt x="113745" y="23049"/>
                      <a:pt x="118892" y="32699"/>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1" name="Forme libre 270"/>
              <p:cNvSpPr/>
              <p:nvPr/>
            </p:nvSpPr>
            <p:spPr>
              <a:xfrm>
                <a:off x="4551187" y="6230367"/>
                <a:ext cx="64180" cy="81143"/>
              </a:xfrm>
              <a:custGeom>
                <a:avLst/>
                <a:gdLst>
                  <a:gd name="connsiteX0" fmla="*/ 64 w 64180"/>
                  <a:gd name="connsiteY0" fmla="*/ 3740 h 81143"/>
                  <a:gd name="connsiteX1" fmla="*/ 50248 w 64180"/>
                  <a:gd name="connsiteY1" fmla="*/ 19180 h 81143"/>
                  <a:gd name="connsiteX2" fmla="*/ 61828 w 64180"/>
                  <a:gd name="connsiteY2" fmla="*/ 80942 h 81143"/>
                  <a:gd name="connsiteX3" fmla="*/ 64 w 64180"/>
                  <a:gd name="connsiteY3" fmla="*/ 3740 h 81143"/>
                </a:gdLst>
                <a:ahLst/>
                <a:cxnLst>
                  <a:cxn ang="0">
                    <a:pos x="connsiteX0" y="connsiteY0"/>
                  </a:cxn>
                  <a:cxn ang="0">
                    <a:pos x="connsiteX1" y="connsiteY1"/>
                  </a:cxn>
                  <a:cxn ang="0">
                    <a:pos x="connsiteX2" y="connsiteY2"/>
                  </a:cxn>
                  <a:cxn ang="0">
                    <a:pos x="connsiteX3" y="connsiteY3"/>
                  </a:cxn>
                </a:cxnLst>
                <a:rect l="l" t="t" r="r" b="b"/>
                <a:pathLst>
                  <a:path w="64180" h="81143">
                    <a:moveTo>
                      <a:pt x="64" y="3740"/>
                    </a:moveTo>
                    <a:cubicBezTo>
                      <a:pt x="-1866" y="-6554"/>
                      <a:pt x="39954" y="6313"/>
                      <a:pt x="50248" y="19180"/>
                    </a:cubicBezTo>
                    <a:cubicBezTo>
                      <a:pt x="60542" y="32047"/>
                      <a:pt x="68262" y="84802"/>
                      <a:pt x="61828" y="80942"/>
                    </a:cubicBezTo>
                    <a:cubicBezTo>
                      <a:pt x="55394" y="77082"/>
                      <a:pt x="1994" y="14034"/>
                      <a:pt x="64" y="3740"/>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2" name="Ellipse 271"/>
              <p:cNvSpPr/>
              <p:nvPr/>
            </p:nvSpPr>
            <p:spPr>
              <a:xfrm>
                <a:off x="4355430" y="6230367"/>
                <a:ext cx="46323" cy="46322"/>
              </a:xfrm>
              <a:prstGeom prst="ellipse">
                <a:avLst/>
              </a:pr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3" name="Ellipse 272"/>
              <p:cNvSpPr/>
              <p:nvPr/>
            </p:nvSpPr>
            <p:spPr>
              <a:xfrm>
                <a:off x="4461507" y="6212334"/>
                <a:ext cx="46323" cy="46322"/>
              </a:xfrm>
              <a:prstGeom prst="ellipse">
                <a:avLst/>
              </a:pr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4" name="Forme libre 273"/>
              <p:cNvSpPr/>
              <p:nvPr/>
            </p:nvSpPr>
            <p:spPr>
              <a:xfrm rot="19448118">
                <a:off x="4709444" y="6294160"/>
                <a:ext cx="121216" cy="67960"/>
              </a:xfrm>
              <a:custGeom>
                <a:avLst/>
                <a:gdLst>
                  <a:gd name="connsiteX0" fmla="*/ 381 w 121216"/>
                  <a:gd name="connsiteY0" fmla="*/ 34145 h 67960"/>
                  <a:gd name="connsiteX1" fmla="*/ 75528 w 121216"/>
                  <a:gd name="connsiteY1" fmla="*/ 22873 h 67960"/>
                  <a:gd name="connsiteX2" fmla="*/ 83043 w 121216"/>
                  <a:gd name="connsiteY2" fmla="*/ 329 h 67960"/>
                  <a:gd name="connsiteX3" fmla="*/ 120616 w 121216"/>
                  <a:gd name="connsiteY3" fmla="*/ 41659 h 67960"/>
                  <a:gd name="connsiteX4" fmla="*/ 49226 w 121216"/>
                  <a:gd name="connsiteY4" fmla="*/ 67960 h 67960"/>
                  <a:gd name="connsiteX5" fmla="*/ 381 w 121216"/>
                  <a:gd name="connsiteY5" fmla="*/ 34145 h 6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216" h="67960">
                    <a:moveTo>
                      <a:pt x="381" y="34145"/>
                    </a:moveTo>
                    <a:cubicBezTo>
                      <a:pt x="4765" y="26631"/>
                      <a:pt x="61751" y="28509"/>
                      <a:pt x="75528" y="22873"/>
                    </a:cubicBezTo>
                    <a:cubicBezTo>
                      <a:pt x="89305" y="17237"/>
                      <a:pt x="75528" y="-2802"/>
                      <a:pt x="83043" y="329"/>
                    </a:cubicBezTo>
                    <a:cubicBezTo>
                      <a:pt x="90558" y="3460"/>
                      <a:pt x="126252" y="30387"/>
                      <a:pt x="120616" y="41659"/>
                    </a:cubicBezTo>
                    <a:cubicBezTo>
                      <a:pt x="114980" y="52931"/>
                      <a:pt x="68013" y="67960"/>
                      <a:pt x="49226" y="67960"/>
                    </a:cubicBezTo>
                    <a:cubicBezTo>
                      <a:pt x="30439" y="67960"/>
                      <a:pt x="-4003" y="41659"/>
                      <a:pt x="381" y="34145"/>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5" name="Forme libre 274"/>
              <p:cNvSpPr/>
              <p:nvPr/>
            </p:nvSpPr>
            <p:spPr>
              <a:xfrm>
                <a:off x="3839681" y="5455589"/>
                <a:ext cx="1024005" cy="808483"/>
              </a:xfrm>
              <a:custGeom>
                <a:avLst/>
                <a:gdLst>
                  <a:gd name="connsiteX0" fmla="*/ 928406 w 1024005"/>
                  <a:gd name="connsiteY0" fmla="*/ 807819 h 808483"/>
                  <a:gd name="connsiteX1" fmla="*/ 909619 w 1024005"/>
                  <a:gd name="connsiteY1" fmla="*/ 683829 h 808483"/>
                  <a:gd name="connsiteX2" fmla="*/ 868288 w 1024005"/>
                  <a:gd name="connsiteY2" fmla="*/ 541051 h 808483"/>
                  <a:gd name="connsiteX3" fmla="*/ 830715 w 1024005"/>
                  <a:gd name="connsiteY3" fmla="*/ 443362 h 808483"/>
                  <a:gd name="connsiteX4" fmla="*/ 793141 w 1024005"/>
                  <a:gd name="connsiteY4" fmla="*/ 402032 h 808483"/>
                  <a:gd name="connsiteX5" fmla="*/ 759325 w 1024005"/>
                  <a:gd name="connsiteY5" fmla="*/ 319371 h 808483"/>
                  <a:gd name="connsiteX6" fmla="*/ 631575 w 1024005"/>
                  <a:gd name="connsiteY6" fmla="*/ 349429 h 808483"/>
                  <a:gd name="connsiteX7" fmla="*/ 530126 w 1024005"/>
                  <a:gd name="connsiteY7" fmla="*/ 349429 h 808483"/>
                  <a:gd name="connsiteX8" fmla="*/ 473766 w 1024005"/>
                  <a:gd name="connsiteY8" fmla="*/ 417061 h 808483"/>
                  <a:gd name="connsiteX9" fmla="*/ 394861 w 1024005"/>
                  <a:gd name="connsiteY9" fmla="*/ 405789 h 808483"/>
                  <a:gd name="connsiteX10" fmla="*/ 338501 w 1024005"/>
                  <a:gd name="connsiteY10" fmla="*/ 458391 h 808483"/>
                  <a:gd name="connsiteX11" fmla="*/ 304685 w 1024005"/>
                  <a:gd name="connsiteY11" fmla="*/ 450876 h 808483"/>
                  <a:gd name="connsiteX12" fmla="*/ 274626 w 1024005"/>
                  <a:gd name="connsiteY12" fmla="*/ 574867 h 808483"/>
                  <a:gd name="connsiteX13" fmla="*/ 203236 w 1024005"/>
                  <a:gd name="connsiteY13" fmla="*/ 650013 h 808483"/>
                  <a:gd name="connsiteX14" fmla="*/ 210751 w 1024005"/>
                  <a:gd name="connsiteY14" fmla="*/ 785276 h 808483"/>
                  <a:gd name="connsiteX15" fmla="*/ 180692 w 1024005"/>
                  <a:gd name="connsiteY15" fmla="*/ 800305 h 808483"/>
                  <a:gd name="connsiteX16" fmla="*/ 116817 w 1024005"/>
                  <a:gd name="connsiteY16" fmla="*/ 698858 h 808483"/>
                  <a:gd name="connsiteX17" fmla="*/ 19126 w 1024005"/>
                  <a:gd name="connsiteY17" fmla="*/ 642498 h 808483"/>
                  <a:gd name="connsiteX18" fmla="*/ 339 w 1024005"/>
                  <a:gd name="connsiteY18" fmla="*/ 559838 h 808483"/>
                  <a:gd name="connsiteX19" fmla="*/ 11611 w 1024005"/>
                  <a:gd name="connsiteY19" fmla="*/ 458391 h 808483"/>
                  <a:gd name="connsiteX20" fmla="*/ 64214 w 1024005"/>
                  <a:gd name="connsiteY20" fmla="*/ 281798 h 808483"/>
                  <a:gd name="connsiteX21" fmla="*/ 161905 w 1024005"/>
                  <a:gd name="connsiteY21" fmla="*/ 165322 h 808483"/>
                  <a:gd name="connsiteX22" fmla="*/ 259596 w 1024005"/>
                  <a:gd name="connsiteY22" fmla="*/ 108963 h 808483"/>
                  <a:gd name="connsiteX23" fmla="*/ 394861 w 1024005"/>
                  <a:gd name="connsiteY23" fmla="*/ 26302 h 808483"/>
                  <a:gd name="connsiteX24" fmla="*/ 496310 w 1024005"/>
                  <a:gd name="connsiteY24" fmla="*/ 1 h 808483"/>
                  <a:gd name="connsiteX25" fmla="*/ 706722 w 1024005"/>
                  <a:gd name="connsiteY25" fmla="*/ 26302 h 808483"/>
                  <a:gd name="connsiteX26" fmla="*/ 826957 w 1024005"/>
                  <a:gd name="connsiteY26" fmla="*/ 161565 h 808483"/>
                  <a:gd name="connsiteX27" fmla="*/ 909619 w 1024005"/>
                  <a:gd name="connsiteY27" fmla="*/ 270526 h 808483"/>
                  <a:gd name="connsiteX28" fmla="*/ 958465 w 1024005"/>
                  <a:gd name="connsiteY28" fmla="*/ 398274 h 808483"/>
                  <a:gd name="connsiteX29" fmla="*/ 996039 w 1024005"/>
                  <a:gd name="connsiteY29" fmla="*/ 571110 h 808483"/>
                  <a:gd name="connsiteX30" fmla="*/ 1022340 w 1024005"/>
                  <a:gd name="connsiteY30" fmla="*/ 661285 h 808483"/>
                  <a:gd name="connsiteX31" fmla="*/ 928406 w 1024005"/>
                  <a:gd name="connsiteY31" fmla="*/ 807819 h 808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024005" h="808483">
                    <a:moveTo>
                      <a:pt x="928406" y="807819"/>
                    </a:moveTo>
                    <a:cubicBezTo>
                      <a:pt x="909619" y="811576"/>
                      <a:pt x="919639" y="728290"/>
                      <a:pt x="909619" y="683829"/>
                    </a:cubicBezTo>
                    <a:cubicBezTo>
                      <a:pt x="899599" y="639368"/>
                      <a:pt x="881439" y="581129"/>
                      <a:pt x="868288" y="541051"/>
                    </a:cubicBezTo>
                    <a:cubicBezTo>
                      <a:pt x="855137" y="500973"/>
                      <a:pt x="843239" y="466532"/>
                      <a:pt x="830715" y="443362"/>
                    </a:cubicBezTo>
                    <a:cubicBezTo>
                      <a:pt x="818190" y="420192"/>
                      <a:pt x="805039" y="422697"/>
                      <a:pt x="793141" y="402032"/>
                    </a:cubicBezTo>
                    <a:cubicBezTo>
                      <a:pt x="781243" y="381367"/>
                      <a:pt x="786253" y="328138"/>
                      <a:pt x="759325" y="319371"/>
                    </a:cubicBezTo>
                    <a:cubicBezTo>
                      <a:pt x="732397" y="310604"/>
                      <a:pt x="669775" y="344419"/>
                      <a:pt x="631575" y="349429"/>
                    </a:cubicBezTo>
                    <a:cubicBezTo>
                      <a:pt x="593375" y="354439"/>
                      <a:pt x="556427" y="338157"/>
                      <a:pt x="530126" y="349429"/>
                    </a:cubicBezTo>
                    <a:cubicBezTo>
                      <a:pt x="503825" y="360701"/>
                      <a:pt x="496310" y="407668"/>
                      <a:pt x="473766" y="417061"/>
                    </a:cubicBezTo>
                    <a:cubicBezTo>
                      <a:pt x="451222" y="426454"/>
                      <a:pt x="417405" y="398901"/>
                      <a:pt x="394861" y="405789"/>
                    </a:cubicBezTo>
                    <a:cubicBezTo>
                      <a:pt x="372317" y="412677"/>
                      <a:pt x="353530" y="450877"/>
                      <a:pt x="338501" y="458391"/>
                    </a:cubicBezTo>
                    <a:cubicBezTo>
                      <a:pt x="323472" y="465905"/>
                      <a:pt x="315331" y="431463"/>
                      <a:pt x="304685" y="450876"/>
                    </a:cubicBezTo>
                    <a:cubicBezTo>
                      <a:pt x="294039" y="470289"/>
                      <a:pt x="291534" y="541678"/>
                      <a:pt x="274626" y="574867"/>
                    </a:cubicBezTo>
                    <a:cubicBezTo>
                      <a:pt x="257718" y="608056"/>
                      <a:pt x="213882" y="614945"/>
                      <a:pt x="203236" y="650013"/>
                    </a:cubicBezTo>
                    <a:cubicBezTo>
                      <a:pt x="192590" y="685081"/>
                      <a:pt x="214508" y="760227"/>
                      <a:pt x="210751" y="785276"/>
                    </a:cubicBezTo>
                    <a:cubicBezTo>
                      <a:pt x="206994" y="810325"/>
                      <a:pt x="196348" y="814708"/>
                      <a:pt x="180692" y="800305"/>
                    </a:cubicBezTo>
                    <a:cubicBezTo>
                      <a:pt x="165036" y="785902"/>
                      <a:pt x="143745" y="725159"/>
                      <a:pt x="116817" y="698858"/>
                    </a:cubicBezTo>
                    <a:cubicBezTo>
                      <a:pt x="89889" y="672557"/>
                      <a:pt x="38539" y="665668"/>
                      <a:pt x="19126" y="642498"/>
                    </a:cubicBezTo>
                    <a:cubicBezTo>
                      <a:pt x="-287" y="619328"/>
                      <a:pt x="1591" y="590522"/>
                      <a:pt x="339" y="559838"/>
                    </a:cubicBezTo>
                    <a:cubicBezTo>
                      <a:pt x="-913" y="529154"/>
                      <a:pt x="965" y="504731"/>
                      <a:pt x="11611" y="458391"/>
                    </a:cubicBezTo>
                    <a:cubicBezTo>
                      <a:pt x="22257" y="412051"/>
                      <a:pt x="39165" y="330643"/>
                      <a:pt x="64214" y="281798"/>
                    </a:cubicBezTo>
                    <a:cubicBezTo>
                      <a:pt x="89263" y="232953"/>
                      <a:pt x="129342" y="194128"/>
                      <a:pt x="161905" y="165322"/>
                    </a:cubicBezTo>
                    <a:cubicBezTo>
                      <a:pt x="194468" y="136516"/>
                      <a:pt x="220770" y="132133"/>
                      <a:pt x="259596" y="108963"/>
                    </a:cubicBezTo>
                    <a:cubicBezTo>
                      <a:pt x="298422" y="85793"/>
                      <a:pt x="355409" y="44462"/>
                      <a:pt x="394861" y="26302"/>
                    </a:cubicBezTo>
                    <a:cubicBezTo>
                      <a:pt x="434313" y="8142"/>
                      <a:pt x="444333" y="1"/>
                      <a:pt x="496310" y="1"/>
                    </a:cubicBezTo>
                    <a:cubicBezTo>
                      <a:pt x="548287" y="1"/>
                      <a:pt x="651614" y="-625"/>
                      <a:pt x="706722" y="26302"/>
                    </a:cubicBezTo>
                    <a:cubicBezTo>
                      <a:pt x="761830" y="53229"/>
                      <a:pt x="793141" y="120861"/>
                      <a:pt x="826957" y="161565"/>
                    </a:cubicBezTo>
                    <a:cubicBezTo>
                      <a:pt x="860773" y="202269"/>
                      <a:pt x="887701" y="231075"/>
                      <a:pt x="909619" y="270526"/>
                    </a:cubicBezTo>
                    <a:cubicBezTo>
                      <a:pt x="931537" y="309977"/>
                      <a:pt x="944062" y="348177"/>
                      <a:pt x="958465" y="398274"/>
                    </a:cubicBezTo>
                    <a:cubicBezTo>
                      <a:pt x="972868" y="448371"/>
                      <a:pt x="985393" y="527275"/>
                      <a:pt x="996039" y="571110"/>
                    </a:cubicBezTo>
                    <a:cubicBezTo>
                      <a:pt x="1006685" y="614945"/>
                      <a:pt x="1030481" y="619955"/>
                      <a:pt x="1022340" y="661285"/>
                    </a:cubicBezTo>
                    <a:cubicBezTo>
                      <a:pt x="1014199" y="702615"/>
                      <a:pt x="947193" y="804062"/>
                      <a:pt x="928406" y="807819"/>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6" name="Forme libre 275"/>
              <p:cNvSpPr/>
              <p:nvPr/>
            </p:nvSpPr>
            <p:spPr>
              <a:xfrm>
                <a:off x="3268654" y="6455030"/>
                <a:ext cx="770506" cy="1333839"/>
              </a:xfrm>
              <a:custGeom>
                <a:avLst/>
                <a:gdLst>
                  <a:gd name="connsiteX0" fmla="*/ 770506 w 770506"/>
                  <a:gd name="connsiteY0" fmla="*/ 0 h 1333839"/>
                  <a:gd name="connsiteX1" fmla="*/ 702873 w 770506"/>
                  <a:gd name="connsiteY1" fmla="*/ 63874 h 1333839"/>
                  <a:gd name="connsiteX2" fmla="*/ 417314 w 770506"/>
                  <a:gd name="connsiteY2" fmla="*/ 135263 h 1333839"/>
                  <a:gd name="connsiteX3" fmla="*/ 297079 w 770506"/>
                  <a:gd name="connsiteY3" fmla="*/ 214166 h 1333839"/>
                  <a:gd name="connsiteX4" fmla="*/ 180601 w 770506"/>
                  <a:gd name="connsiteY4" fmla="*/ 424574 h 1333839"/>
                  <a:gd name="connsiteX5" fmla="*/ 7762 w 770506"/>
                  <a:gd name="connsiteY5" fmla="*/ 721401 h 1333839"/>
                  <a:gd name="connsiteX6" fmla="*/ 37821 w 770506"/>
                  <a:gd name="connsiteY6" fmla="*/ 897993 h 1333839"/>
                  <a:gd name="connsiteX7" fmla="*/ 109211 w 770506"/>
                  <a:gd name="connsiteY7" fmla="*/ 1145975 h 1333839"/>
                  <a:gd name="connsiteX8" fmla="*/ 300836 w 770506"/>
                  <a:gd name="connsiteY8" fmla="*/ 1258694 h 1333839"/>
                  <a:gd name="connsiteX9" fmla="*/ 424829 w 770506"/>
                  <a:gd name="connsiteY9" fmla="*/ 1333839 h 1333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0506" h="1333839">
                    <a:moveTo>
                      <a:pt x="770506" y="0"/>
                    </a:moveTo>
                    <a:cubicBezTo>
                      <a:pt x="766122" y="20665"/>
                      <a:pt x="761738" y="41330"/>
                      <a:pt x="702873" y="63874"/>
                    </a:cubicBezTo>
                    <a:cubicBezTo>
                      <a:pt x="644008" y="86418"/>
                      <a:pt x="484946" y="110214"/>
                      <a:pt x="417314" y="135263"/>
                    </a:cubicBezTo>
                    <a:cubicBezTo>
                      <a:pt x="349682" y="160312"/>
                      <a:pt x="336531" y="165948"/>
                      <a:pt x="297079" y="214166"/>
                    </a:cubicBezTo>
                    <a:cubicBezTo>
                      <a:pt x="257627" y="262384"/>
                      <a:pt x="228820" y="340035"/>
                      <a:pt x="180601" y="424574"/>
                    </a:cubicBezTo>
                    <a:cubicBezTo>
                      <a:pt x="132381" y="509113"/>
                      <a:pt x="31559" y="642498"/>
                      <a:pt x="7762" y="721401"/>
                    </a:cubicBezTo>
                    <a:cubicBezTo>
                      <a:pt x="-16035" y="800304"/>
                      <a:pt x="20913" y="827231"/>
                      <a:pt x="37821" y="897993"/>
                    </a:cubicBezTo>
                    <a:cubicBezTo>
                      <a:pt x="54729" y="968755"/>
                      <a:pt x="65375" y="1085858"/>
                      <a:pt x="109211" y="1145975"/>
                    </a:cubicBezTo>
                    <a:cubicBezTo>
                      <a:pt x="153047" y="1206092"/>
                      <a:pt x="248233" y="1227383"/>
                      <a:pt x="300836" y="1258694"/>
                    </a:cubicBezTo>
                    <a:cubicBezTo>
                      <a:pt x="353439" y="1290005"/>
                      <a:pt x="424829" y="1333839"/>
                      <a:pt x="424829" y="1333839"/>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7" name="Forme libre 276"/>
              <p:cNvSpPr/>
              <p:nvPr/>
            </p:nvSpPr>
            <p:spPr>
              <a:xfrm>
                <a:off x="4636580" y="6571506"/>
                <a:ext cx="973722" cy="1935007"/>
              </a:xfrm>
              <a:custGeom>
                <a:avLst/>
                <a:gdLst>
                  <a:gd name="connsiteX0" fmla="*/ 0 w 973722"/>
                  <a:gd name="connsiteY0" fmla="*/ 0 h 1935007"/>
                  <a:gd name="connsiteX1" fmla="*/ 161566 w 973722"/>
                  <a:gd name="connsiteY1" fmla="*/ 86418 h 1935007"/>
                  <a:gd name="connsiteX2" fmla="*/ 345677 w 973722"/>
                  <a:gd name="connsiteY2" fmla="*/ 244224 h 1935007"/>
                  <a:gd name="connsiteX3" fmla="*/ 495971 w 973722"/>
                  <a:gd name="connsiteY3" fmla="*/ 477177 h 1935007"/>
                  <a:gd name="connsiteX4" fmla="*/ 672567 w 973722"/>
                  <a:gd name="connsiteY4" fmla="*/ 965625 h 1935007"/>
                  <a:gd name="connsiteX5" fmla="*/ 732684 w 973722"/>
                  <a:gd name="connsiteY5" fmla="*/ 1104645 h 1935007"/>
                  <a:gd name="connsiteX6" fmla="*/ 871707 w 973722"/>
                  <a:gd name="connsiteY6" fmla="*/ 1322568 h 1935007"/>
                  <a:gd name="connsiteX7" fmla="*/ 973155 w 973722"/>
                  <a:gd name="connsiteY7" fmla="*/ 1566792 h 1935007"/>
                  <a:gd name="connsiteX8" fmla="*/ 826618 w 973722"/>
                  <a:gd name="connsiteY8" fmla="*/ 1694540 h 1935007"/>
                  <a:gd name="connsiteX9" fmla="*/ 804074 w 973722"/>
                  <a:gd name="connsiteY9" fmla="*/ 1747142 h 1935007"/>
                  <a:gd name="connsiteX10" fmla="*/ 627478 w 973722"/>
                  <a:gd name="connsiteY10" fmla="*/ 1570549 h 1935007"/>
                  <a:gd name="connsiteX11" fmla="*/ 443368 w 973722"/>
                  <a:gd name="connsiteY11" fmla="*/ 1284995 h 1935007"/>
                  <a:gd name="connsiteX12" fmla="*/ 334404 w 973722"/>
                  <a:gd name="connsiteY12" fmla="*/ 1040771 h 1935007"/>
                  <a:gd name="connsiteX13" fmla="*/ 169081 w 973722"/>
                  <a:gd name="connsiteY13" fmla="*/ 774003 h 1935007"/>
                  <a:gd name="connsiteX14" fmla="*/ 135264 w 973722"/>
                  <a:gd name="connsiteY14" fmla="*/ 928052 h 1935007"/>
                  <a:gd name="connsiteX15" fmla="*/ 146537 w 973722"/>
                  <a:gd name="connsiteY15" fmla="*/ 1055800 h 1935007"/>
                  <a:gd name="connsiteX16" fmla="*/ 300588 w 973722"/>
                  <a:gd name="connsiteY16" fmla="*/ 1059557 h 1935007"/>
                  <a:gd name="connsiteX17" fmla="*/ 379493 w 973722"/>
                  <a:gd name="connsiteY17" fmla="*/ 1281237 h 1935007"/>
                  <a:gd name="connsiteX18" fmla="*/ 428338 w 973722"/>
                  <a:gd name="connsiteY18" fmla="*/ 1510432 h 1935007"/>
                  <a:gd name="connsiteX19" fmla="*/ 364463 w 973722"/>
                  <a:gd name="connsiteY19" fmla="*/ 1935007 h 193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73722" h="1935007">
                    <a:moveTo>
                      <a:pt x="0" y="0"/>
                    </a:moveTo>
                    <a:cubicBezTo>
                      <a:pt x="51976" y="22857"/>
                      <a:pt x="103953" y="45714"/>
                      <a:pt x="161566" y="86418"/>
                    </a:cubicBezTo>
                    <a:cubicBezTo>
                      <a:pt x="219179" y="127122"/>
                      <a:pt x="289943" y="179098"/>
                      <a:pt x="345677" y="244224"/>
                    </a:cubicBezTo>
                    <a:cubicBezTo>
                      <a:pt x="401411" y="309350"/>
                      <a:pt x="441489" y="356944"/>
                      <a:pt x="495971" y="477177"/>
                    </a:cubicBezTo>
                    <a:cubicBezTo>
                      <a:pt x="550453" y="597410"/>
                      <a:pt x="633115" y="861047"/>
                      <a:pt x="672567" y="965625"/>
                    </a:cubicBezTo>
                    <a:cubicBezTo>
                      <a:pt x="712019" y="1070203"/>
                      <a:pt x="699494" y="1045155"/>
                      <a:pt x="732684" y="1104645"/>
                    </a:cubicBezTo>
                    <a:cubicBezTo>
                      <a:pt x="765874" y="1164135"/>
                      <a:pt x="831629" y="1245544"/>
                      <a:pt x="871707" y="1322568"/>
                    </a:cubicBezTo>
                    <a:cubicBezTo>
                      <a:pt x="911785" y="1399592"/>
                      <a:pt x="980670" y="1504797"/>
                      <a:pt x="973155" y="1566792"/>
                    </a:cubicBezTo>
                    <a:cubicBezTo>
                      <a:pt x="965640" y="1628787"/>
                      <a:pt x="854798" y="1664482"/>
                      <a:pt x="826618" y="1694540"/>
                    </a:cubicBezTo>
                    <a:cubicBezTo>
                      <a:pt x="798438" y="1724598"/>
                      <a:pt x="837264" y="1767807"/>
                      <a:pt x="804074" y="1747142"/>
                    </a:cubicBezTo>
                    <a:cubicBezTo>
                      <a:pt x="770884" y="1726477"/>
                      <a:pt x="687596" y="1647573"/>
                      <a:pt x="627478" y="1570549"/>
                    </a:cubicBezTo>
                    <a:cubicBezTo>
                      <a:pt x="567360" y="1493525"/>
                      <a:pt x="492214" y="1373291"/>
                      <a:pt x="443368" y="1284995"/>
                    </a:cubicBezTo>
                    <a:cubicBezTo>
                      <a:pt x="394522" y="1196699"/>
                      <a:pt x="380118" y="1125936"/>
                      <a:pt x="334404" y="1040771"/>
                    </a:cubicBezTo>
                    <a:cubicBezTo>
                      <a:pt x="288690" y="955606"/>
                      <a:pt x="202271" y="792790"/>
                      <a:pt x="169081" y="774003"/>
                    </a:cubicBezTo>
                    <a:cubicBezTo>
                      <a:pt x="135891" y="755217"/>
                      <a:pt x="139021" y="881086"/>
                      <a:pt x="135264" y="928052"/>
                    </a:cubicBezTo>
                    <a:cubicBezTo>
                      <a:pt x="131507" y="975018"/>
                      <a:pt x="118983" y="1033882"/>
                      <a:pt x="146537" y="1055800"/>
                    </a:cubicBezTo>
                    <a:cubicBezTo>
                      <a:pt x="174091" y="1077718"/>
                      <a:pt x="261762" y="1021984"/>
                      <a:pt x="300588" y="1059557"/>
                    </a:cubicBezTo>
                    <a:cubicBezTo>
                      <a:pt x="339414" y="1097130"/>
                      <a:pt x="358201" y="1206091"/>
                      <a:pt x="379493" y="1281237"/>
                    </a:cubicBezTo>
                    <a:cubicBezTo>
                      <a:pt x="400785" y="1356383"/>
                      <a:pt x="430843" y="1401470"/>
                      <a:pt x="428338" y="1510432"/>
                    </a:cubicBezTo>
                    <a:cubicBezTo>
                      <a:pt x="425833" y="1619394"/>
                      <a:pt x="364463" y="1935007"/>
                      <a:pt x="364463" y="1935007"/>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8" name="Forme libre 277"/>
              <p:cNvSpPr/>
              <p:nvPr/>
            </p:nvSpPr>
            <p:spPr>
              <a:xfrm>
                <a:off x="4786874" y="7176431"/>
                <a:ext cx="60118" cy="161563"/>
              </a:xfrm>
              <a:custGeom>
                <a:avLst/>
                <a:gdLst>
                  <a:gd name="connsiteX0" fmla="*/ 0 w 60118"/>
                  <a:gd name="connsiteY0" fmla="*/ 161563 h 161563"/>
                  <a:gd name="connsiteX1" fmla="*/ 60118 w 60118"/>
                  <a:gd name="connsiteY1" fmla="*/ 75145 h 161563"/>
                  <a:gd name="connsiteX2" fmla="*/ 60118 w 60118"/>
                  <a:gd name="connsiteY2" fmla="*/ 0 h 161563"/>
                  <a:gd name="connsiteX3" fmla="*/ 0 w 60118"/>
                  <a:gd name="connsiteY3" fmla="*/ 26301 h 161563"/>
                </a:gdLst>
                <a:ahLst/>
                <a:cxnLst>
                  <a:cxn ang="0">
                    <a:pos x="connsiteX0" y="connsiteY0"/>
                  </a:cxn>
                  <a:cxn ang="0">
                    <a:pos x="connsiteX1" y="connsiteY1"/>
                  </a:cxn>
                  <a:cxn ang="0">
                    <a:pos x="connsiteX2" y="connsiteY2"/>
                  </a:cxn>
                  <a:cxn ang="0">
                    <a:pos x="connsiteX3" y="connsiteY3"/>
                  </a:cxn>
                </a:cxnLst>
                <a:rect l="l" t="t" r="r" b="b"/>
                <a:pathLst>
                  <a:path w="60118" h="161563">
                    <a:moveTo>
                      <a:pt x="0" y="161563"/>
                    </a:moveTo>
                    <a:lnTo>
                      <a:pt x="60118" y="75145"/>
                    </a:lnTo>
                    <a:lnTo>
                      <a:pt x="60118" y="0"/>
                    </a:lnTo>
                    <a:lnTo>
                      <a:pt x="0" y="26301"/>
                    </a:ln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9" name="Forme libre 278"/>
              <p:cNvSpPr/>
              <p:nvPr/>
            </p:nvSpPr>
            <p:spPr>
              <a:xfrm>
                <a:off x="5036338" y="7736133"/>
                <a:ext cx="157501" cy="54276"/>
              </a:xfrm>
              <a:custGeom>
                <a:avLst/>
                <a:gdLst>
                  <a:gd name="connsiteX0" fmla="*/ 2279 w 157501"/>
                  <a:gd name="connsiteY0" fmla="*/ 134 h 54276"/>
                  <a:gd name="connsiteX1" fmla="*/ 156331 w 157501"/>
                  <a:gd name="connsiteY1" fmla="*/ 52736 h 54276"/>
                  <a:gd name="connsiteX2" fmla="*/ 69911 w 157501"/>
                  <a:gd name="connsiteY2" fmla="*/ 37707 h 54276"/>
                  <a:gd name="connsiteX3" fmla="*/ 2279 w 157501"/>
                  <a:gd name="connsiteY3" fmla="*/ 134 h 54276"/>
                </a:gdLst>
                <a:ahLst/>
                <a:cxnLst>
                  <a:cxn ang="0">
                    <a:pos x="connsiteX0" y="connsiteY0"/>
                  </a:cxn>
                  <a:cxn ang="0">
                    <a:pos x="connsiteX1" y="connsiteY1"/>
                  </a:cxn>
                  <a:cxn ang="0">
                    <a:pos x="connsiteX2" y="connsiteY2"/>
                  </a:cxn>
                  <a:cxn ang="0">
                    <a:pos x="connsiteX3" y="connsiteY3"/>
                  </a:cxn>
                </a:cxnLst>
                <a:rect l="l" t="t" r="r" b="b"/>
                <a:pathLst>
                  <a:path w="157501" h="54276">
                    <a:moveTo>
                      <a:pt x="2279" y="134"/>
                    </a:moveTo>
                    <a:cubicBezTo>
                      <a:pt x="16682" y="2639"/>
                      <a:pt x="145059" y="46474"/>
                      <a:pt x="156331" y="52736"/>
                    </a:cubicBezTo>
                    <a:cubicBezTo>
                      <a:pt x="167603" y="58998"/>
                      <a:pt x="94334" y="44595"/>
                      <a:pt x="69911" y="37707"/>
                    </a:cubicBezTo>
                    <a:cubicBezTo>
                      <a:pt x="45488" y="30819"/>
                      <a:pt x="-12124" y="-2371"/>
                      <a:pt x="2279" y="134"/>
                    </a:cubicBezTo>
                    <a:close/>
                  </a:path>
                </a:pathLst>
              </a:custGeom>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00000"/>
                  </a:solidFill>
                </a:endParaRPr>
              </a:p>
            </p:txBody>
          </p:sp>
          <p:sp>
            <p:nvSpPr>
              <p:cNvPr id="280" name="Forme libre 279"/>
              <p:cNvSpPr/>
              <p:nvPr/>
            </p:nvSpPr>
            <p:spPr>
              <a:xfrm>
                <a:off x="4327450" y="7627306"/>
                <a:ext cx="451909" cy="755216"/>
              </a:xfrm>
              <a:custGeom>
                <a:avLst/>
                <a:gdLst>
                  <a:gd name="connsiteX0" fmla="*/ 451909 w 451909"/>
                  <a:gd name="connsiteY0" fmla="*/ 0 h 755216"/>
                  <a:gd name="connsiteX1" fmla="*/ 297858 w 451909"/>
                  <a:gd name="connsiteY1" fmla="*/ 22544 h 755216"/>
                  <a:gd name="connsiteX2" fmla="*/ 38600 w 451909"/>
                  <a:gd name="connsiteY2" fmla="*/ 26301 h 755216"/>
                  <a:gd name="connsiteX3" fmla="*/ 12298 w 451909"/>
                  <a:gd name="connsiteY3" fmla="*/ 169078 h 755216"/>
                  <a:gd name="connsiteX4" fmla="*/ 147563 w 451909"/>
                  <a:gd name="connsiteY4" fmla="*/ 364457 h 755216"/>
                  <a:gd name="connsiteX5" fmla="*/ 147563 w 451909"/>
                  <a:gd name="connsiteY5" fmla="*/ 755216 h 755216"/>
                  <a:gd name="connsiteX6" fmla="*/ 147563 w 451909"/>
                  <a:gd name="connsiteY6" fmla="*/ 755216 h 755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909" h="755216">
                    <a:moveTo>
                      <a:pt x="451909" y="0"/>
                    </a:moveTo>
                    <a:cubicBezTo>
                      <a:pt x="409326" y="9080"/>
                      <a:pt x="366743" y="18161"/>
                      <a:pt x="297858" y="22544"/>
                    </a:cubicBezTo>
                    <a:cubicBezTo>
                      <a:pt x="228973" y="26927"/>
                      <a:pt x="86193" y="1879"/>
                      <a:pt x="38600" y="26301"/>
                    </a:cubicBezTo>
                    <a:cubicBezTo>
                      <a:pt x="-8993" y="50723"/>
                      <a:pt x="-5862" y="112719"/>
                      <a:pt x="12298" y="169078"/>
                    </a:cubicBezTo>
                    <a:cubicBezTo>
                      <a:pt x="30458" y="225437"/>
                      <a:pt x="125019" y="266767"/>
                      <a:pt x="147563" y="364457"/>
                    </a:cubicBezTo>
                    <a:cubicBezTo>
                      <a:pt x="170107" y="462147"/>
                      <a:pt x="147563" y="755216"/>
                      <a:pt x="147563" y="755216"/>
                    </a:cubicBezTo>
                    <a:lnTo>
                      <a:pt x="147563" y="755216"/>
                    </a:ln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1" name="Forme libre 280"/>
              <p:cNvSpPr/>
              <p:nvPr/>
            </p:nvSpPr>
            <p:spPr>
              <a:xfrm>
                <a:off x="3670939" y="7150223"/>
                <a:ext cx="653780" cy="574772"/>
              </a:xfrm>
              <a:custGeom>
                <a:avLst/>
                <a:gdLst>
                  <a:gd name="connsiteX0" fmla="*/ 653780 w 653780"/>
                  <a:gd name="connsiteY0" fmla="*/ 574772 h 574772"/>
                  <a:gd name="connsiteX1" fmla="*/ 571118 w 653780"/>
                  <a:gd name="connsiteY1" fmla="*/ 477083 h 574772"/>
                  <a:gd name="connsiteX2" fmla="*/ 473427 w 653780"/>
                  <a:gd name="connsiteY2" fmla="*/ 443267 h 574772"/>
                  <a:gd name="connsiteX3" fmla="*/ 379493 w 653780"/>
                  <a:gd name="connsiteY3" fmla="*/ 409452 h 574772"/>
                  <a:gd name="connsiteX4" fmla="*/ 210412 w 653780"/>
                  <a:gd name="connsiteY4" fmla="*/ 405694 h 574772"/>
                  <a:gd name="connsiteX5" fmla="*/ 78904 w 653780"/>
                  <a:gd name="connsiteY5" fmla="*/ 206558 h 574772"/>
                  <a:gd name="connsiteX6" fmla="*/ 71389 w 653780"/>
                  <a:gd name="connsiteY6" fmla="*/ 123897 h 574772"/>
                  <a:gd name="connsiteX7" fmla="*/ 161566 w 653780"/>
                  <a:gd name="connsiteY7" fmla="*/ 138926 h 574772"/>
                  <a:gd name="connsiteX8" fmla="*/ 63875 w 653780"/>
                  <a:gd name="connsiteY8" fmla="*/ 48751 h 574772"/>
                  <a:gd name="connsiteX9" fmla="*/ 37573 w 653780"/>
                  <a:gd name="connsiteY9" fmla="*/ 3664 h 574772"/>
                  <a:gd name="connsiteX10" fmla="*/ 45088 w 653780"/>
                  <a:gd name="connsiteY10" fmla="*/ 142684 h 574772"/>
                  <a:gd name="connsiteX11" fmla="*/ 97691 w 653780"/>
                  <a:gd name="connsiteY11" fmla="*/ 225344 h 574772"/>
                  <a:gd name="connsiteX12" fmla="*/ 191625 w 653780"/>
                  <a:gd name="connsiteY12" fmla="*/ 409452 h 574772"/>
                  <a:gd name="connsiteX13" fmla="*/ 244228 w 653780"/>
                  <a:gd name="connsiteY13" fmla="*/ 458296 h 574772"/>
                  <a:gd name="connsiteX14" fmla="*/ 75147 w 653780"/>
                  <a:gd name="connsiteY14" fmla="*/ 492112 h 574772"/>
                  <a:gd name="connsiteX15" fmla="*/ 0 w 653780"/>
                  <a:gd name="connsiteY15" fmla="*/ 503384 h 574772"/>
                  <a:gd name="connsiteX16" fmla="*/ 75147 w 653780"/>
                  <a:gd name="connsiteY16" fmla="*/ 574772 h 5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53780" h="574772">
                    <a:moveTo>
                      <a:pt x="653780" y="574772"/>
                    </a:moveTo>
                    <a:cubicBezTo>
                      <a:pt x="627478" y="536886"/>
                      <a:pt x="601177" y="499000"/>
                      <a:pt x="571118" y="477083"/>
                    </a:cubicBezTo>
                    <a:cubicBezTo>
                      <a:pt x="541059" y="455166"/>
                      <a:pt x="473427" y="443267"/>
                      <a:pt x="473427" y="443267"/>
                    </a:cubicBezTo>
                    <a:cubicBezTo>
                      <a:pt x="441489" y="431995"/>
                      <a:pt x="423329" y="415714"/>
                      <a:pt x="379493" y="409452"/>
                    </a:cubicBezTo>
                    <a:cubicBezTo>
                      <a:pt x="335657" y="403190"/>
                      <a:pt x="260510" y="439510"/>
                      <a:pt x="210412" y="405694"/>
                    </a:cubicBezTo>
                    <a:cubicBezTo>
                      <a:pt x="160314" y="371878"/>
                      <a:pt x="102074" y="253524"/>
                      <a:pt x="78904" y="206558"/>
                    </a:cubicBezTo>
                    <a:cubicBezTo>
                      <a:pt x="55734" y="159592"/>
                      <a:pt x="57612" y="135169"/>
                      <a:pt x="71389" y="123897"/>
                    </a:cubicBezTo>
                    <a:cubicBezTo>
                      <a:pt x="85166" y="112625"/>
                      <a:pt x="162818" y="151450"/>
                      <a:pt x="161566" y="138926"/>
                    </a:cubicBezTo>
                    <a:cubicBezTo>
                      <a:pt x="160314" y="126402"/>
                      <a:pt x="84540" y="71295"/>
                      <a:pt x="63875" y="48751"/>
                    </a:cubicBezTo>
                    <a:cubicBezTo>
                      <a:pt x="43209" y="26207"/>
                      <a:pt x="40704" y="-11992"/>
                      <a:pt x="37573" y="3664"/>
                    </a:cubicBezTo>
                    <a:cubicBezTo>
                      <a:pt x="34442" y="19319"/>
                      <a:pt x="35068" y="105737"/>
                      <a:pt x="45088" y="142684"/>
                    </a:cubicBezTo>
                    <a:cubicBezTo>
                      <a:pt x="55108" y="179631"/>
                      <a:pt x="73268" y="180883"/>
                      <a:pt x="97691" y="225344"/>
                    </a:cubicBezTo>
                    <a:cubicBezTo>
                      <a:pt x="122114" y="269805"/>
                      <a:pt x="167202" y="370627"/>
                      <a:pt x="191625" y="409452"/>
                    </a:cubicBezTo>
                    <a:cubicBezTo>
                      <a:pt x="216048" y="448277"/>
                      <a:pt x="263641" y="444519"/>
                      <a:pt x="244228" y="458296"/>
                    </a:cubicBezTo>
                    <a:cubicBezTo>
                      <a:pt x="224815" y="472073"/>
                      <a:pt x="115852" y="484597"/>
                      <a:pt x="75147" y="492112"/>
                    </a:cubicBezTo>
                    <a:cubicBezTo>
                      <a:pt x="34442" y="499627"/>
                      <a:pt x="0" y="489607"/>
                      <a:pt x="0" y="503384"/>
                    </a:cubicBezTo>
                    <a:cubicBezTo>
                      <a:pt x="0" y="517161"/>
                      <a:pt x="75147" y="574772"/>
                      <a:pt x="75147" y="574772"/>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2" name="Forme libre 281"/>
              <p:cNvSpPr/>
              <p:nvPr/>
            </p:nvSpPr>
            <p:spPr>
              <a:xfrm>
                <a:off x="3404166" y="7638578"/>
                <a:ext cx="541060" cy="661283"/>
              </a:xfrm>
              <a:custGeom>
                <a:avLst/>
                <a:gdLst>
                  <a:gd name="connsiteX0" fmla="*/ 0 w 541060"/>
                  <a:gd name="connsiteY0" fmla="*/ 0 h 661283"/>
                  <a:gd name="connsiteX1" fmla="*/ 37574 w 541060"/>
                  <a:gd name="connsiteY1" fmla="*/ 206651 h 661283"/>
                  <a:gd name="connsiteX2" fmla="*/ 26302 w 541060"/>
                  <a:gd name="connsiteY2" fmla="*/ 405787 h 661283"/>
                  <a:gd name="connsiteX3" fmla="*/ 289317 w 541060"/>
                  <a:gd name="connsiteY3" fmla="*/ 503477 h 661283"/>
                  <a:gd name="connsiteX4" fmla="*/ 488457 w 541060"/>
                  <a:gd name="connsiteY4" fmla="*/ 567351 h 661283"/>
                  <a:gd name="connsiteX5" fmla="*/ 541060 w 541060"/>
                  <a:gd name="connsiteY5" fmla="*/ 661283 h 66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1060" h="661283">
                    <a:moveTo>
                      <a:pt x="0" y="0"/>
                    </a:moveTo>
                    <a:cubicBezTo>
                      <a:pt x="16595" y="69510"/>
                      <a:pt x="33190" y="139020"/>
                      <a:pt x="37574" y="206651"/>
                    </a:cubicBezTo>
                    <a:cubicBezTo>
                      <a:pt x="41958" y="274282"/>
                      <a:pt x="-15655" y="356316"/>
                      <a:pt x="26302" y="405787"/>
                    </a:cubicBezTo>
                    <a:cubicBezTo>
                      <a:pt x="68259" y="455258"/>
                      <a:pt x="212291" y="476550"/>
                      <a:pt x="289317" y="503477"/>
                    </a:cubicBezTo>
                    <a:cubicBezTo>
                      <a:pt x="366343" y="530404"/>
                      <a:pt x="446500" y="541050"/>
                      <a:pt x="488457" y="567351"/>
                    </a:cubicBezTo>
                    <a:cubicBezTo>
                      <a:pt x="530414" y="593652"/>
                      <a:pt x="541060" y="661283"/>
                      <a:pt x="541060" y="66128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3" name="Forme libre 282"/>
              <p:cNvSpPr/>
              <p:nvPr/>
            </p:nvSpPr>
            <p:spPr>
              <a:xfrm>
                <a:off x="3561385" y="7933399"/>
                <a:ext cx="173429" cy="227443"/>
              </a:xfrm>
              <a:custGeom>
                <a:avLst/>
                <a:gdLst>
                  <a:gd name="connsiteX0" fmla="*/ 173429 w 173429"/>
                  <a:gd name="connsiteY0" fmla="*/ 227443 h 227443"/>
                  <a:gd name="connsiteX1" fmla="*/ 128340 w 173429"/>
                  <a:gd name="connsiteY1" fmla="*/ 122238 h 227443"/>
                  <a:gd name="connsiteX2" fmla="*/ 19377 w 173429"/>
                  <a:gd name="connsiteY2" fmla="*/ 13277 h 227443"/>
                  <a:gd name="connsiteX3" fmla="*/ 590 w 173429"/>
                  <a:gd name="connsiteY3" fmla="*/ 5762 h 227443"/>
                </a:gdLst>
                <a:ahLst/>
                <a:cxnLst>
                  <a:cxn ang="0">
                    <a:pos x="connsiteX0" y="connsiteY0"/>
                  </a:cxn>
                  <a:cxn ang="0">
                    <a:pos x="connsiteX1" y="connsiteY1"/>
                  </a:cxn>
                  <a:cxn ang="0">
                    <a:pos x="connsiteX2" y="connsiteY2"/>
                  </a:cxn>
                  <a:cxn ang="0">
                    <a:pos x="connsiteX3" y="connsiteY3"/>
                  </a:cxn>
                </a:cxnLst>
                <a:rect l="l" t="t" r="r" b="b"/>
                <a:pathLst>
                  <a:path w="173429" h="227443">
                    <a:moveTo>
                      <a:pt x="173429" y="227443"/>
                    </a:moveTo>
                    <a:cubicBezTo>
                      <a:pt x="163722" y="192687"/>
                      <a:pt x="154015" y="157932"/>
                      <a:pt x="128340" y="122238"/>
                    </a:cubicBezTo>
                    <a:cubicBezTo>
                      <a:pt x="102665" y="86544"/>
                      <a:pt x="40669" y="32690"/>
                      <a:pt x="19377" y="13277"/>
                    </a:cubicBezTo>
                    <a:cubicBezTo>
                      <a:pt x="-1915" y="-6136"/>
                      <a:pt x="-663" y="-187"/>
                      <a:pt x="590" y="5762"/>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4" name="Forme libre 283"/>
              <p:cNvSpPr/>
              <p:nvPr/>
            </p:nvSpPr>
            <p:spPr>
              <a:xfrm>
                <a:off x="3705899" y="7905346"/>
                <a:ext cx="186724" cy="244224"/>
              </a:xfrm>
              <a:custGeom>
                <a:avLst/>
                <a:gdLst>
                  <a:gd name="connsiteX0" fmla="*/ 32672 w 186724"/>
                  <a:gd name="connsiteY0" fmla="*/ 244224 h 244224"/>
                  <a:gd name="connsiteX1" fmla="*/ 6371 w 186724"/>
                  <a:gd name="connsiteY1" fmla="*/ 142777 h 244224"/>
                  <a:gd name="connsiteX2" fmla="*/ 137878 w 186724"/>
                  <a:gd name="connsiteY2" fmla="*/ 120233 h 244224"/>
                  <a:gd name="connsiteX3" fmla="*/ 186724 w 186724"/>
                  <a:gd name="connsiteY3" fmla="*/ 0 h 244224"/>
                </a:gdLst>
                <a:ahLst/>
                <a:cxnLst>
                  <a:cxn ang="0">
                    <a:pos x="connsiteX0" y="connsiteY0"/>
                  </a:cxn>
                  <a:cxn ang="0">
                    <a:pos x="connsiteX1" y="connsiteY1"/>
                  </a:cxn>
                  <a:cxn ang="0">
                    <a:pos x="connsiteX2" y="connsiteY2"/>
                  </a:cxn>
                  <a:cxn ang="0">
                    <a:pos x="connsiteX3" y="connsiteY3"/>
                  </a:cxn>
                </a:cxnLst>
                <a:rect l="l" t="t" r="r" b="b"/>
                <a:pathLst>
                  <a:path w="186724" h="244224">
                    <a:moveTo>
                      <a:pt x="32672" y="244224"/>
                    </a:moveTo>
                    <a:cubicBezTo>
                      <a:pt x="10754" y="203833"/>
                      <a:pt x="-11163" y="163442"/>
                      <a:pt x="6371" y="142777"/>
                    </a:cubicBezTo>
                    <a:cubicBezTo>
                      <a:pt x="23905" y="122112"/>
                      <a:pt x="107819" y="144029"/>
                      <a:pt x="137878" y="120233"/>
                    </a:cubicBezTo>
                    <a:cubicBezTo>
                      <a:pt x="167937" y="96437"/>
                      <a:pt x="186724" y="0"/>
                      <a:pt x="186724" y="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5" name="Forme libre 284"/>
              <p:cNvSpPr/>
              <p:nvPr/>
            </p:nvSpPr>
            <p:spPr>
              <a:xfrm>
                <a:off x="4125579" y="8228473"/>
                <a:ext cx="15029" cy="86418"/>
              </a:xfrm>
              <a:custGeom>
                <a:avLst/>
                <a:gdLst>
                  <a:gd name="connsiteX0" fmla="*/ 0 w 15029"/>
                  <a:gd name="connsiteY0" fmla="*/ 86418 h 86418"/>
                  <a:gd name="connsiteX1" fmla="*/ 15029 w 15029"/>
                  <a:gd name="connsiteY1" fmla="*/ 0 h 86418"/>
                </a:gdLst>
                <a:ahLst/>
                <a:cxnLst>
                  <a:cxn ang="0">
                    <a:pos x="connsiteX0" y="connsiteY0"/>
                  </a:cxn>
                  <a:cxn ang="0">
                    <a:pos x="connsiteX1" y="connsiteY1"/>
                  </a:cxn>
                </a:cxnLst>
                <a:rect l="l" t="t" r="r" b="b"/>
                <a:pathLst>
                  <a:path w="15029" h="86418">
                    <a:moveTo>
                      <a:pt x="0" y="86418"/>
                    </a:moveTo>
                    <a:lnTo>
                      <a:pt x="15029" y="0"/>
                    </a:ln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6" name="Forme libre 285"/>
              <p:cNvSpPr/>
              <p:nvPr/>
            </p:nvSpPr>
            <p:spPr>
              <a:xfrm>
                <a:off x="4068204" y="6556477"/>
                <a:ext cx="470684" cy="429298"/>
              </a:xfrm>
              <a:custGeom>
                <a:avLst/>
                <a:gdLst>
                  <a:gd name="connsiteX0" fmla="*/ 42345 w 470684"/>
                  <a:gd name="connsiteY0" fmla="*/ 0 h 429298"/>
                  <a:gd name="connsiteX1" fmla="*/ 1015 w 470684"/>
                  <a:gd name="connsiteY1" fmla="*/ 86418 h 429298"/>
                  <a:gd name="connsiteX2" fmla="*/ 79919 w 470684"/>
                  <a:gd name="connsiteY2" fmla="*/ 311856 h 429298"/>
                  <a:gd name="connsiteX3" fmla="*/ 226456 w 470684"/>
                  <a:gd name="connsiteY3" fmla="*/ 428332 h 429298"/>
                  <a:gd name="connsiteX4" fmla="*/ 403052 w 470684"/>
                  <a:gd name="connsiteY4" fmla="*/ 360700 h 429298"/>
                  <a:gd name="connsiteX5" fmla="*/ 470684 w 470684"/>
                  <a:gd name="connsiteY5" fmla="*/ 244224 h 429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0684" h="429298">
                    <a:moveTo>
                      <a:pt x="42345" y="0"/>
                    </a:moveTo>
                    <a:cubicBezTo>
                      <a:pt x="18549" y="17221"/>
                      <a:pt x="-5247" y="34442"/>
                      <a:pt x="1015" y="86418"/>
                    </a:cubicBezTo>
                    <a:cubicBezTo>
                      <a:pt x="7277" y="138394"/>
                      <a:pt x="42346" y="254870"/>
                      <a:pt x="79919" y="311856"/>
                    </a:cubicBezTo>
                    <a:cubicBezTo>
                      <a:pt x="117492" y="368842"/>
                      <a:pt x="172601" y="420191"/>
                      <a:pt x="226456" y="428332"/>
                    </a:cubicBezTo>
                    <a:cubicBezTo>
                      <a:pt x="280312" y="436473"/>
                      <a:pt x="362347" y="391385"/>
                      <a:pt x="403052" y="360700"/>
                    </a:cubicBezTo>
                    <a:cubicBezTo>
                      <a:pt x="443757" y="330015"/>
                      <a:pt x="470684" y="244224"/>
                      <a:pt x="470684" y="244224"/>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7" name="Forme libre 286"/>
              <p:cNvSpPr/>
              <p:nvPr/>
            </p:nvSpPr>
            <p:spPr>
              <a:xfrm>
                <a:off x="4538882" y="6582778"/>
                <a:ext cx="48852" cy="176593"/>
              </a:xfrm>
              <a:custGeom>
                <a:avLst/>
                <a:gdLst>
                  <a:gd name="connsiteX0" fmla="*/ 48852 w 48852"/>
                  <a:gd name="connsiteY0" fmla="*/ 0 h 176593"/>
                  <a:gd name="connsiteX1" fmla="*/ 6 w 48852"/>
                  <a:gd name="connsiteY1" fmla="*/ 86418 h 176593"/>
                  <a:gd name="connsiteX2" fmla="*/ 45095 w 48852"/>
                  <a:gd name="connsiteY2" fmla="*/ 176593 h 176593"/>
                </a:gdLst>
                <a:ahLst/>
                <a:cxnLst>
                  <a:cxn ang="0">
                    <a:pos x="connsiteX0" y="connsiteY0"/>
                  </a:cxn>
                  <a:cxn ang="0">
                    <a:pos x="connsiteX1" y="connsiteY1"/>
                  </a:cxn>
                  <a:cxn ang="0">
                    <a:pos x="connsiteX2" y="connsiteY2"/>
                  </a:cxn>
                </a:cxnLst>
                <a:rect l="l" t="t" r="r" b="b"/>
                <a:pathLst>
                  <a:path w="48852" h="176593">
                    <a:moveTo>
                      <a:pt x="48852" y="0"/>
                    </a:moveTo>
                    <a:cubicBezTo>
                      <a:pt x="24742" y="28493"/>
                      <a:pt x="632" y="56986"/>
                      <a:pt x="6" y="86418"/>
                    </a:cubicBezTo>
                    <a:cubicBezTo>
                      <a:pt x="-620" y="115850"/>
                      <a:pt x="45095" y="176593"/>
                      <a:pt x="45095" y="17659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8" name="Forme libre 287"/>
              <p:cNvSpPr/>
              <p:nvPr/>
            </p:nvSpPr>
            <p:spPr>
              <a:xfrm>
                <a:off x="2597345" y="6044481"/>
                <a:ext cx="191771" cy="144850"/>
              </a:xfrm>
              <a:custGeom>
                <a:avLst/>
                <a:gdLst>
                  <a:gd name="connsiteX0" fmla="*/ 2883 w 191771"/>
                  <a:gd name="connsiteY0" fmla="*/ 144850 h 144850"/>
                  <a:gd name="connsiteX1" fmla="*/ 10920 w 191771"/>
                  <a:gd name="connsiteY1" fmla="*/ 44374 h 144850"/>
                  <a:gd name="connsiteX2" fmla="*/ 91298 w 191771"/>
                  <a:gd name="connsiteY2" fmla="*/ 165 h 144850"/>
                  <a:gd name="connsiteX3" fmla="*/ 191771 w 191771"/>
                  <a:gd name="connsiteY3" fmla="*/ 28298 h 144850"/>
                </a:gdLst>
                <a:ahLst/>
                <a:cxnLst>
                  <a:cxn ang="0">
                    <a:pos x="connsiteX0" y="connsiteY0"/>
                  </a:cxn>
                  <a:cxn ang="0">
                    <a:pos x="connsiteX1" y="connsiteY1"/>
                  </a:cxn>
                  <a:cxn ang="0">
                    <a:pos x="connsiteX2" y="connsiteY2"/>
                  </a:cxn>
                  <a:cxn ang="0">
                    <a:pos x="connsiteX3" y="connsiteY3"/>
                  </a:cxn>
                </a:cxnLst>
                <a:rect l="l" t="t" r="r" b="b"/>
                <a:pathLst>
                  <a:path w="191771" h="144850">
                    <a:moveTo>
                      <a:pt x="2883" y="144850"/>
                    </a:moveTo>
                    <a:cubicBezTo>
                      <a:pt x="-467" y="106669"/>
                      <a:pt x="-3816" y="68488"/>
                      <a:pt x="10920" y="44374"/>
                    </a:cubicBezTo>
                    <a:cubicBezTo>
                      <a:pt x="25656" y="20260"/>
                      <a:pt x="61156" y="2844"/>
                      <a:pt x="91298" y="165"/>
                    </a:cubicBezTo>
                    <a:cubicBezTo>
                      <a:pt x="121440" y="-2514"/>
                      <a:pt x="191771" y="28298"/>
                      <a:pt x="191771" y="2829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89" name="Forme libre 288"/>
              <p:cNvSpPr/>
              <p:nvPr/>
            </p:nvSpPr>
            <p:spPr>
              <a:xfrm>
                <a:off x="2668235" y="6103127"/>
                <a:ext cx="109929" cy="77378"/>
              </a:xfrm>
              <a:custGeom>
                <a:avLst/>
                <a:gdLst>
                  <a:gd name="connsiteX0" fmla="*/ 109040 w 109929"/>
                  <a:gd name="connsiteY0" fmla="*/ 41692 h 77378"/>
                  <a:gd name="connsiteX1" fmla="*/ 73762 w 109929"/>
                  <a:gd name="connsiteY1" fmla="*/ 0 h 77378"/>
                  <a:gd name="connsiteX2" fmla="*/ 9622 w 109929"/>
                  <a:gd name="connsiteY2" fmla="*/ 6414 h 77378"/>
                  <a:gd name="connsiteX3" fmla="*/ 3208 w 109929"/>
                  <a:gd name="connsiteY3" fmla="*/ 60935 h 77378"/>
                  <a:gd name="connsiteX4" fmla="*/ 38485 w 109929"/>
                  <a:gd name="connsiteY4" fmla="*/ 76971 h 77378"/>
                  <a:gd name="connsiteX5" fmla="*/ 109040 w 109929"/>
                  <a:gd name="connsiteY5" fmla="*/ 41692 h 77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929" h="77378">
                    <a:moveTo>
                      <a:pt x="109040" y="41692"/>
                    </a:moveTo>
                    <a:cubicBezTo>
                      <a:pt x="114919" y="28864"/>
                      <a:pt x="90332" y="5880"/>
                      <a:pt x="73762" y="0"/>
                    </a:cubicBezTo>
                    <a:cubicBezTo>
                      <a:pt x="57192" y="-5880"/>
                      <a:pt x="21381" y="-3742"/>
                      <a:pt x="9622" y="6414"/>
                    </a:cubicBezTo>
                    <a:cubicBezTo>
                      <a:pt x="-2137" y="16570"/>
                      <a:pt x="-1603" y="49176"/>
                      <a:pt x="3208" y="60935"/>
                    </a:cubicBezTo>
                    <a:cubicBezTo>
                      <a:pt x="8018" y="72695"/>
                      <a:pt x="22450" y="79109"/>
                      <a:pt x="38485" y="76971"/>
                    </a:cubicBezTo>
                    <a:cubicBezTo>
                      <a:pt x="54520" y="74833"/>
                      <a:pt x="103161" y="54520"/>
                      <a:pt x="109040" y="41692"/>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0" name="Forme libre 289"/>
              <p:cNvSpPr/>
              <p:nvPr/>
            </p:nvSpPr>
            <p:spPr>
              <a:xfrm>
                <a:off x="2286489" y="6032557"/>
                <a:ext cx="115646" cy="32506"/>
              </a:xfrm>
              <a:custGeom>
                <a:avLst/>
                <a:gdLst>
                  <a:gd name="connsiteX0" fmla="*/ 115565 w 115646"/>
                  <a:gd name="connsiteY0" fmla="*/ 22463 h 32506"/>
                  <a:gd name="connsiteX1" fmla="*/ 57839 w 115646"/>
                  <a:gd name="connsiteY1" fmla="*/ 14 h 32506"/>
                  <a:gd name="connsiteX2" fmla="*/ 112 w 115646"/>
                  <a:gd name="connsiteY2" fmla="*/ 19256 h 32506"/>
                  <a:gd name="connsiteX3" fmla="*/ 45011 w 115646"/>
                  <a:gd name="connsiteY3" fmla="*/ 32085 h 32506"/>
                  <a:gd name="connsiteX4" fmla="*/ 115565 w 115646"/>
                  <a:gd name="connsiteY4" fmla="*/ 22463 h 32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646" h="32506">
                    <a:moveTo>
                      <a:pt x="115565" y="22463"/>
                    </a:moveTo>
                    <a:cubicBezTo>
                      <a:pt x="117703" y="17118"/>
                      <a:pt x="77081" y="548"/>
                      <a:pt x="57839" y="14"/>
                    </a:cubicBezTo>
                    <a:cubicBezTo>
                      <a:pt x="38597" y="-520"/>
                      <a:pt x="2250" y="13911"/>
                      <a:pt x="112" y="19256"/>
                    </a:cubicBezTo>
                    <a:cubicBezTo>
                      <a:pt x="-2026" y="24601"/>
                      <a:pt x="26838" y="29947"/>
                      <a:pt x="45011" y="32085"/>
                    </a:cubicBezTo>
                    <a:cubicBezTo>
                      <a:pt x="63184" y="34223"/>
                      <a:pt x="113427" y="27808"/>
                      <a:pt x="115565" y="22463"/>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1" name="Forme libre 290"/>
              <p:cNvSpPr/>
              <p:nvPr/>
            </p:nvSpPr>
            <p:spPr>
              <a:xfrm>
                <a:off x="2265442" y="6094402"/>
                <a:ext cx="140277" cy="74383"/>
              </a:xfrm>
              <a:custGeom>
                <a:avLst/>
                <a:gdLst>
                  <a:gd name="connsiteX0" fmla="*/ 136612 w 140277"/>
                  <a:gd name="connsiteY0" fmla="*/ 72867 h 74383"/>
                  <a:gd name="connsiteX1" fmla="*/ 101335 w 140277"/>
                  <a:gd name="connsiteY1" fmla="*/ 2311 h 74383"/>
                  <a:gd name="connsiteX2" fmla="*/ 75679 w 140277"/>
                  <a:gd name="connsiteY2" fmla="*/ 18346 h 74383"/>
                  <a:gd name="connsiteX3" fmla="*/ 17952 w 140277"/>
                  <a:gd name="connsiteY3" fmla="*/ 31175 h 74383"/>
                  <a:gd name="connsiteX4" fmla="*/ 5124 w 140277"/>
                  <a:gd name="connsiteY4" fmla="*/ 50417 h 74383"/>
                  <a:gd name="connsiteX5" fmla="*/ 136612 w 140277"/>
                  <a:gd name="connsiteY5" fmla="*/ 72867 h 7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77" h="74383">
                    <a:moveTo>
                      <a:pt x="136612" y="72867"/>
                    </a:moveTo>
                    <a:cubicBezTo>
                      <a:pt x="152647" y="64849"/>
                      <a:pt x="111490" y="11398"/>
                      <a:pt x="101335" y="2311"/>
                    </a:cubicBezTo>
                    <a:cubicBezTo>
                      <a:pt x="91179" y="-6776"/>
                      <a:pt x="89576" y="13535"/>
                      <a:pt x="75679" y="18346"/>
                    </a:cubicBezTo>
                    <a:cubicBezTo>
                      <a:pt x="61782" y="23157"/>
                      <a:pt x="29711" y="25830"/>
                      <a:pt x="17952" y="31175"/>
                    </a:cubicBezTo>
                    <a:cubicBezTo>
                      <a:pt x="6193" y="36520"/>
                      <a:pt x="-7704" y="46141"/>
                      <a:pt x="5124" y="50417"/>
                    </a:cubicBezTo>
                    <a:cubicBezTo>
                      <a:pt x="17952" y="54693"/>
                      <a:pt x="120577" y="80885"/>
                      <a:pt x="136612" y="72867"/>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2" name="Forme libre 291"/>
              <p:cNvSpPr/>
              <p:nvPr/>
            </p:nvSpPr>
            <p:spPr>
              <a:xfrm>
                <a:off x="2462987" y="6435954"/>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3" name="Forme libre 292"/>
              <p:cNvSpPr/>
              <p:nvPr/>
            </p:nvSpPr>
            <p:spPr>
              <a:xfrm>
                <a:off x="4328396" y="6337799"/>
                <a:ext cx="183632" cy="53357"/>
              </a:xfrm>
              <a:custGeom>
                <a:avLst/>
                <a:gdLst>
                  <a:gd name="connsiteX0" fmla="*/ 0 w 183632"/>
                  <a:gd name="connsiteY0" fmla="*/ 712 h 53357"/>
                  <a:gd name="connsiteX1" fmla="*/ 166765 w 183632"/>
                  <a:gd name="connsiteY1" fmla="*/ 7126 h 53357"/>
                  <a:gd name="connsiteX2" fmla="*/ 169972 w 183632"/>
                  <a:gd name="connsiteY2" fmla="*/ 52026 h 53357"/>
                  <a:gd name="connsiteX3" fmla="*/ 96211 w 183632"/>
                  <a:gd name="connsiteY3" fmla="*/ 42405 h 53357"/>
                  <a:gd name="connsiteX4" fmla="*/ 0 w 183632"/>
                  <a:gd name="connsiteY4" fmla="*/ 712 h 533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32" h="53357">
                    <a:moveTo>
                      <a:pt x="0" y="712"/>
                    </a:moveTo>
                    <a:cubicBezTo>
                      <a:pt x="69218" y="-357"/>
                      <a:pt x="138436" y="-1426"/>
                      <a:pt x="166765" y="7126"/>
                    </a:cubicBezTo>
                    <a:cubicBezTo>
                      <a:pt x="195094" y="15678"/>
                      <a:pt x="181731" y="46146"/>
                      <a:pt x="169972" y="52026"/>
                    </a:cubicBezTo>
                    <a:cubicBezTo>
                      <a:pt x="158213" y="57906"/>
                      <a:pt x="96211" y="42405"/>
                      <a:pt x="96211" y="42405"/>
                    </a:cubicBezTo>
                    <a:lnTo>
                      <a:pt x="0" y="712"/>
                    </a:ln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4" name="Forme libre 293"/>
              <p:cNvSpPr/>
              <p:nvPr/>
            </p:nvSpPr>
            <p:spPr>
              <a:xfrm>
                <a:off x="2078145" y="6061435"/>
                <a:ext cx="625368" cy="577958"/>
              </a:xfrm>
              <a:custGeom>
                <a:avLst/>
                <a:gdLst>
                  <a:gd name="connsiteX0" fmla="*/ 0 w 625368"/>
                  <a:gd name="connsiteY0" fmla="*/ 0 h 577958"/>
                  <a:gd name="connsiteX1" fmla="*/ 112246 w 625368"/>
                  <a:gd name="connsiteY1" fmla="*/ 157148 h 577958"/>
                  <a:gd name="connsiteX2" fmla="*/ 118660 w 625368"/>
                  <a:gd name="connsiteY2" fmla="*/ 298261 h 577958"/>
                  <a:gd name="connsiteX3" fmla="*/ 240526 w 625368"/>
                  <a:gd name="connsiteY3" fmla="*/ 410509 h 577958"/>
                  <a:gd name="connsiteX4" fmla="*/ 333530 w 625368"/>
                  <a:gd name="connsiteY4" fmla="*/ 493894 h 577958"/>
                  <a:gd name="connsiteX5" fmla="*/ 490674 w 625368"/>
                  <a:gd name="connsiteY5" fmla="*/ 577279 h 577958"/>
                  <a:gd name="connsiteX6" fmla="*/ 625368 w 625368"/>
                  <a:gd name="connsiteY6" fmla="*/ 535587 h 57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5368" h="577958">
                    <a:moveTo>
                      <a:pt x="0" y="0"/>
                    </a:moveTo>
                    <a:cubicBezTo>
                      <a:pt x="46234" y="53719"/>
                      <a:pt x="92469" y="107438"/>
                      <a:pt x="112246" y="157148"/>
                    </a:cubicBezTo>
                    <a:cubicBezTo>
                      <a:pt x="132023" y="206858"/>
                      <a:pt x="97280" y="256034"/>
                      <a:pt x="118660" y="298261"/>
                    </a:cubicBezTo>
                    <a:cubicBezTo>
                      <a:pt x="140040" y="340488"/>
                      <a:pt x="204714" y="377904"/>
                      <a:pt x="240526" y="410509"/>
                    </a:cubicBezTo>
                    <a:cubicBezTo>
                      <a:pt x="276338" y="443114"/>
                      <a:pt x="291839" y="466099"/>
                      <a:pt x="333530" y="493894"/>
                    </a:cubicBezTo>
                    <a:cubicBezTo>
                      <a:pt x="375221" y="521689"/>
                      <a:pt x="442034" y="570330"/>
                      <a:pt x="490674" y="577279"/>
                    </a:cubicBezTo>
                    <a:cubicBezTo>
                      <a:pt x="539314" y="584228"/>
                      <a:pt x="625368" y="535587"/>
                      <a:pt x="625368" y="535587"/>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5" name="Forme libre 294"/>
              <p:cNvSpPr/>
              <p:nvPr/>
            </p:nvSpPr>
            <p:spPr>
              <a:xfrm>
                <a:off x="2758032" y="5971635"/>
                <a:ext cx="260263" cy="500309"/>
              </a:xfrm>
              <a:custGeom>
                <a:avLst/>
                <a:gdLst>
                  <a:gd name="connsiteX0" fmla="*/ 0 w 260263"/>
                  <a:gd name="connsiteY0" fmla="*/ 500309 h 500309"/>
                  <a:gd name="connsiteX1" fmla="*/ 93004 w 260263"/>
                  <a:gd name="connsiteY1" fmla="*/ 439374 h 500309"/>
                  <a:gd name="connsiteX2" fmla="*/ 182800 w 260263"/>
                  <a:gd name="connsiteY2" fmla="*/ 227705 h 500309"/>
                  <a:gd name="connsiteX3" fmla="*/ 259769 w 260263"/>
                  <a:gd name="connsiteY3" fmla="*/ 99421 h 500309"/>
                  <a:gd name="connsiteX4" fmla="*/ 214870 w 260263"/>
                  <a:gd name="connsiteY4" fmla="*/ 22450 h 500309"/>
                  <a:gd name="connsiteX5" fmla="*/ 195628 w 260263"/>
                  <a:gd name="connsiteY5" fmla="*/ 0 h 500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263" h="500309">
                    <a:moveTo>
                      <a:pt x="0" y="500309"/>
                    </a:moveTo>
                    <a:cubicBezTo>
                      <a:pt x="31268" y="492558"/>
                      <a:pt x="62537" y="484808"/>
                      <a:pt x="93004" y="439374"/>
                    </a:cubicBezTo>
                    <a:cubicBezTo>
                      <a:pt x="123471" y="393940"/>
                      <a:pt x="155006" y="284364"/>
                      <a:pt x="182800" y="227705"/>
                    </a:cubicBezTo>
                    <a:cubicBezTo>
                      <a:pt x="210594" y="171046"/>
                      <a:pt x="254424" y="133630"/>
                      <a:pt x="259769" y="99421"/>
                    </a:cubicBezTo>
                    <a:cubicBezTo>
                      <a:pt x="265114" y="65212"/>
                      <a:pt x="225560" y="39020"/>
                      <a:pt x="214870" y="22450"/>
                    </a:cubicBezTo>
                    <a:cubicBezTo>
                      <a:pt x="204180" y="5880"/>
                      <a:pt x="195628" y="0"/>
                      <a:pt x="195628" y="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96" name="Forme libre 295"/>
              <p:cNvSpPr/>
              <p:nvPr/>
            </p:nvSpPr>
            <p:spPr>
              <a:xfrm>
                <a:off x="2039035" y="5381826"/>
                <a:ext cx="993498" cy="662900"/>
              </a:xfrm>
              <a:custGeom>
                <a:avLst/>
                <a:gdLst>
                  <a:gd name="connsiteX0" fmla="*/ 109665 w 993498"/>
                  <a:gd name="connsiteY0" fmla="*/ 634709 h 662900"/>
                  <a:gd name="connsiteX1" fmla="*/ 29489 w 993498"/>
                  <a:gd name="connsiteY1" fmla="*/ 567360 h 662900"/>
                  <a:gd name="connsiteX2" fmla="*/ 3833 w 993498"/>
                  <a:gd name="connsiteY2" fmla="*/ 455111 h 662900"/>
                  <a:gd name="connsiteX3" fmla="*/ 16661 w 993498"/>
                  <a:gd name="connsiteY3" fmla="*/ 288341 h 662900"/>
                  <a:gd name="connsiteX4" fmla="*/ 154563 w 993498"/>
                  <a:gd name="connsiteY4" fmla="*/ 121572 h 662900"/>
                  <a:gd name="connsiteX5" fmla="*/ 443194 w 993498"/>
                  <a:gd name="connsiteY5" fmla="*/ 6116 h 662900"/>
                  <a:gd name="connsiteX6" fmla="*/ 642029 w 993498"/>
                  <a:gd name="connsiteY6" fmla="*/ 25358 h 662900"/>
                  <a:gd name="connsiteX7" fmla="*/ 763896 w 993498"/>
                  <a:gd name="connsiteY7" fmla="*/ 105536 h 662900"/>
                  <a:gd name="connsiteX8" fmla="*/ 828036 w 993498"/>
                  <a:gd name="connsiteY8" fmla="*/ 140814 h 662900"/>
                  <a:gd name="connsiteX9" fmla="*/ 914625 w 993498"/>
                  <a:gd name="connsiteY9" fmla="*/ 227406 h 662900"/>
                  <a:gd name="connsiteX10" fmla="*/ 972352 w 993498"/>
                  <a:gd name="connsiteY10" fmla="*/ 371726 h 662900"/>
                  <a:gd name="connsiteX11" fmla="*/ 991594 w 993498"/>
                  <a:gd name="connsiteY11" fmla="*/ 493596 h 662900"/>
                  <a:gd name="connsiteX12" fmla="*/ 930660 w 993498"/>
                  <a:gd name="connsiteY12" fmla="*/ 605845 h 662900"/>
                  <a:gd name="connsiteX13" fmla="*/ 882555 w 993498"/>
                  <a:gd name="connsiteY13" fmla="*/ 567360 h 662900"/>
                  <a:gd name="connsiteX14" fmla="*/ 856899 w 993498"/>
                  <a:gd name="connsiteY14" fmla="*/ 500010 h 662900"/>
                  <a:gd name="connsiteX15" fmla="*/ 802380 w 993498"/>
                  <a:gd name="connsiteY15" fmla="*/ 400590 h 662900"/>
                  <a:gd name="connsiteX16" fmla="*/ 747861 w 993498"/>
                  <a:gd name="connsiteY16" fmla="*/ 378140 h 662900"/>
                  <a:gd name="connsiteX17" fmla="*/ 613166 w 993498"/>
                  <a:gd name="connsiteY17" fmla="*/ 413419 h 662900"/>
                  <a:gd name="connsiteX18" fmla="*/ 516956 w 993498"/>
                  <a:gd name="connsiteY18" fmla="*/ 397383 h 662900"/>
                  <a:gd name="connsiteX19" fmla="*/ 468850 w 993498"/>
                  <a:gd name="connsiteY19" fmla="*/ 362105 h 662900"/>
                  <a:gd name="connsiteX20" fmla="*/ 414331 w 993498"/>
                  <a:gd name="connsiteY20" fmla="*/ 400590 h 662900"/>
                  <a:gd name="connsiteX21" fmla="*/ 340570 w 993498"/>
                  <a:gd name="connsiteY21" fmla="*/ 384555 h 662900"/>
                  <a:gd name="connsiteX22" fmla="*/ 289258 w 993498"/>
                  <a:gd name="connsiteY22" fmla="*/ 413419 h 662900"/>
                  <a:gd name="connsiteX23" fmla="*/ 193047 w 993498"/>
                  <a:gd name="connsiteY23" fmla="*/ 429454 h 662900"/>
                  <a:gd name="connsiteX24" fmla="*/ 154563 w 993498"/>
                  <a:gd name="connsiteY24" fmla="*/ 445490 h 662900"/>
                  <a:gd name="connsiteX25" fmla="*/ 164184 w 993498"/>
                  <a:gd name="connsiteY25" fmla="*/ 586602 h 662900"/>
                  <a:gd name="connsiteX26" fmla="*/ 164184 w 993498"/>
                  <a:gd name="connsiteY26" fmla="*/ 660366 h 662900"/>
                  <a:gd name="connsiteX27" fmla="*/ 109665 w 993498"/>
                  <a:gd name="connsiteY27" fmla="*/ 634709 h 66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93498" h="662900">
                    <a:moveTo>
                      <a:pt x="109665" y="634709"/>
                    </a:moveTo>
                    <a:cubicBezTo>
                      <a:pt x="87216" y="619208"/>
                      <a:pt x="47128" y="597293"/>
                      <a:pt x="29489" y="567360"/>
                    </a:cubicBezTo>
                    <a:cubicBezTo>
                      <a:pt x="11850" y="537427"/>
                      <a:pt x="5971" y="501614"/>
                      <a:pt x="3833" y="455111"/>
                    </a:cubicBezTo>
                    <a:cubicBezTo>
                      <a:pt x="1695" y="408608"/>
                      <a:pt x="-8461" y="343931"/>
                      <a:pt x="16661" y="288341"/>
                    </a:cubicBezTo>
                    <a:cubicBezTo>
                      <a:pt x="41783" y="232751"/>
                      <a:pt x="83474" y="168610"/>
                      <a:pt x="154563" y="121572"/>
                    </a:cubicBezTo>
                    <a:cubicBezTo>
                      <a:pt x="225652" y="74534"/>
                      <a:pt x="361950" y="22152"/>
                      <a:pt x="443194" y="6116"/>
                    </a:cubicBezTo>
                    <a:cubicBezTo>
                      <a:pt x="524438" y="-9920"/>
                      <a:pt x="588579" y="8788"/>
                      <a:pt x="642029" y="25358"/>
                    </a:cubicBezTo>
                    <a:cubicBezTo>
                      <a:pt x="695479" y="41928"/>
                      <a:pt x="732895" y="86293"/>
                      <a:pt x="763896" y="105536"/>
                    </a:cubicBezTo>
                    <a:cubicBezTo>
                      <a:pt x="794897" y="124779"/>
                      <a:pt x="802915" y="120502"/>
                      <a:pt x="828036" y="140814"/>
                    </a:cubicBezTo>
                    <a:cubicBezTo>
                      <a:pt x="853157" y="161126"/>
                      <a:pt x="890572" y="188921"/>
                      <a:pt x="914625" y="227406"/>
                    </a:cubicBezTo>
                    <a:cubicBezTo>
                      <a:pt x="938678" y="265891"/>
                      <a:pt x="959524" y="327361"/>
                      <a:pt x="972352" y="371726"/>
                    </a:cubicBezTo>
                    <a:cubicBezTo>
                      <a:pt x="985180" y="416091"/>
                      <a:pt x="998543" y="454576"/>
                      <a:pt x="991594" y="493596"/>
                    </a:cubicBezTo>
                    <a:cubicBezTo>
                      <a:pt x="984645" y="532616"/>
                      <a:pt x="948833" y="593551"/>
                      <a:pt x="930660" y="605845"/>
                    </a:cubicBezTo>
                    <a:cubicBezTo>
                      <a:pt x="912487" y="618139"/>
                      <a:pt x="894848" y="584999"/>
                      <a:pt x="882555" y="567360"/>
                    </a:cubicBezTo>
                    <a:cubicBezTo>
                      <a:pt x="870262" y="549721"/>
                      <a:pt x="870262" y="527805"/>
                      <a:pt x="856899" y="500010"/>
                    </a:cubicBezTo>
                    <a:cubicBezTo>
                      <a:pt x="843536" y="472215"/>
                      <a:pt x="820553" y="420902"/>
                      <a:pt x="802380" y="400590"/>
                    </a:cubicBezTo>
                    <a:cubicBezTo>
                      <a:pt x="784207" y="380278"/>
                      <a:pt x="779397" y="376002"/>
                      <a:pt x="747861" y="378140"/>
                    </a:cubicBezTo>
                    <a:cubicBezTo>
                      <a:pt x="716325" y="380278"/>
                      <a:pt x="651650" y="410212"/>
                      <a:pt x="613166" y="413419"/>
                    </a:cubicBezTo>
                    <a:cubicBezTo>
                      <a:pt x="574682" y="416626"/>
                      <a:pt x="541008" y="405935"/>
                      <a:pt x="516956" y="397383"/>
                    </a:cubicBezTo>
                    <a:cubicBezTo>
                      <a:pt x="492904" y="388831"/>
                      <a:pt x="485954" y="361571"/>
                      <a:pt x="468850" y="362105"/>
                    </a:cubicBezTo>
                    <a:cubicBezTo>
                      <a:pt x="451746" y="362639"/>
                      <a:pt x="435711" y="396848"/>
                      <a:pt x="414331" y="400590"/>
                    </a:cubicBezTo>
                    <a:cubicBezTo>
                      <a:pt x="392951" y="404332"/>
                      <a:pt x="361415" y="382417"/>
                      <a:pt x="340570" y="384555"/>
                    </a:cubicBezTo>
                    <a:cubicBezTo>
                      <a:pt x="319725" y="386693"/>
                      <a:pt x="313845" y="405936"/>
                      <a:pt x="289258" y="413419"/>
                    </a:cubicBezTo>
                    <a:cubicBezTo>
                      <a:pt x="264671" y="420902"/>
                      <a:pt x="215496" y="424109"/>
                      <a:pt x="193047" y="429454"/>
                    </a:cubicBezTo>
                    <a:cubicBezTo>
                      <a:pt x="170598" y="434799"/>
                      <a:pt x="159374" y="419299"/>
                      <a:pt x="154563" y="445490"/>
                    </a:cubicBezTo>
                    <a:cubicBezTo>
                      <a:pt x="149753" y="471681"/>
                      <a:pt x="162581" y="550789"/>
                      <a:pt x="164184" y="586602"/>
                    </a:cubicBezTo>
                    <a:cubicBezTo>
                      <a:pt x="165787" y="622415"/>
                      <a:pt x="175408" y="650745"/>
                      <a:pt x="164184" y="660366"/>
                    </a:cubicBezTo>
                    <a:cubicBezTo>
                      <a:pt x="152960" y="669987"/>
                      <a:pt x="132114" y="650210"/>
                      <a:pt x="109665" y="634709"/>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7" name="Forme libre 296"/>
              <p:cNvSpPr/>
              <p:nvPr/>
            </p:nvSpPr>
            <p:spPr>
              <a:xfrm>
                <a:off x="2568256" y="6276289"/>
                <a:ext cx="72037" cy="72515"/>
              </a:xfrm>
              <a:custGeom>
                <a:avLst/>
                <a:gdLst>
                  <a:gd name="connsiteX0" fmla="*/ 563 w 72037"/>
                  <a:gd name="connsiteY0" fmla="*/ 70578 h 72515"/>
                  <a:gd name="connsiteX1" fmla="*/ 71117 w 72037"/>
                  <a:gd name="connsiteY1" fmla="*/ 48128 h 72515"/>
                  <a:gd name="connsiteX2" fmla="*/ 39047 w 72037"/>
                  <a:gd name="connsiteY2" fmla="*/ 22 h 72515"/>
                  <a:gd name="connsiteX3" fmla="*/ 563 w 72037"/>
                  <a:gd name="connsiteY3" fmla="*/ 70578 h 72515"/>
                </a:gdLst>
                <a:ahLst/>
                <a:cxnLst>
                  <a:cxn ang="0">
                    <a:pos x="connsiteX0" y="connsiteY0"/>
                  </a:cxn>
                  <a:cxn ang="0">
                    <a:pos x="connsiteX1" y="connsiteY1"/>
                  </a:cxn>
                  <a:cxn ang="0">
                    <a:pos x="connsiteX2" y="connsiteY2"/>
                  </a:cxn>
                  <a:cxn ang="0">
                    <a:pos x="connsiteX3" y="connsiteY3"/>
                  </a:cxn>
                </a:cxnLst>
                <a:rect l="l" t="t" r="r" b="b"/>
                <a:pathLst>
                  <a:path w="72037" h="72515">
                    <a:moveTo>
                      <a:pt x="563" y="70578"/>
                    </a:moveTo>
                    <a:cubicBezTo>
                      <a:pt x="5908" y="78596"/>
                      <a:pt x="64703" y="59887"/>
                      <a:pt x="71117" y="48128"/>
                    </a:cubicBezTo>
                    <a:cubicBezTo>
                      <a:pt x="77531" y="36369"/>
                      <a:pt x="48668" y="-1047"/>
                      <a:pt x="39047" y="22"/>
                    </a:cubicBezTo>
                    <a:cubicBezTo>
                      <a:pt x="29426" y="1091"/>
                      <a:pt x="-4782" y="62560"/>
                      <a:pt x="563" y="70578"/>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8" name="Ellipse 297"/>
              <p:cNvSpPr/>
              <p:nvPr/>
            </p:nvSpPr>
            <p:spPr>
              <a:xfrm>
                <a:off x="2482229" y="6311431"/>
                <a:ext cx="46323" cy="46322"/>
              </a:xfrm>
              <a:prstGeom prst="ellipse">
                <a:avLst/>
              </a:pr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9" name="Forme libre 298"/>
              <p:cNvSpPr/>
              <p:nvPr/>
            </p:nvSpPr>
            <p:spPr>
              <a:xfrm>
                <a:off x="1885609" y="6436666"/>
                <a:ext cx="372129" cy="971754"/>
              </a:xfrm>
              <a:custGeom>
                <a:avLst/>
                <a:gdLst>
                  <a:gd name="connsiteX0" fmla="*/ 372129 w 372129"/>
                  <a:gd name="connsiteY0" fmla="*/ 0 h 971754"/>
                  <a:gd name="connsiteX1" fmla="*/ 330438 w 372129"/>
                  <a:gd name="connsiteY1" fmla="*/ 48107 h 971754"/>
                  <a:gd name="connsiteX2" fmla="*/ 218192 w 372129"/>
                  <a:gd name="connsiteY2" fmla="*/ 67349 h 971754"/>
                  <a:gd name="connsiteX3" fmla="*/ 144431 w 372129"/>
                  <a:gd name="connsiteY3" fmla="*/ 279019 h 971754"/>
                  <a:gd name="connsiteX4" fmla="*/ 138017 w 372129"/>
                  <a:gd name="connsiteY4" fmla="*/ 400889 h 971754"/>
                  <a:gd name="connsiteX5" fmla="*/ 57842 w 372129"/>
                  <a:gd name="connsiteY5" fmla="*/ 638215 h 971754"/>
                  <a:gd name="connsiteX6" fmla="*/ 116 w 372129"/>
                  <a:gd name="connsiteY6" fmla="*/ 833848 h 971754"/>
                  <a:gd name="connsiteX7" fmla="*/ 41807 w 372129"/>
                  <a:gd name="connsiteY7" fmla="*/ 971754 h 971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129" h="971754">
                    <a:moveTo>
                      <a:pt x="372129" y="0"/>
                    </a:moveTo>
                    <a:cubicBezTo>
                      <a:pt x="364111" y="18441"/>
                      <a:pt x="356094" y="36882"/>
                      <a:pt x="330438" y="48107"/>
                    </a:cubicBezTo>
                    <a:cubicBezTo>
                      <a:pt x="304782" y="59332"/>
                      <a:pt x="249193" y="28864"/>
                      <a:pt x="218192" y="67349"/>
                    </a:cubicBezTo>
                    <a:cubicBezTo>
                      <a:pt x="187191" y="105834"/>
                      <a:pt x="157793" y="223429"/>
                      <a:pt x="144431" y="279019"/>
                    </a:cubicBezTo>
                    <a:cubicBezTo>
                      <a:pt x="131069" y="334609"/>
                      <a:pt x="152448" y="341023"/>
                      <a:pt x="138017" y="400889"/>
                    </a:cubicBezTo>
                    <a:cubicBezTo>
                      <a:pt x="123585" y="460755"/>
                      <a:pt x="80825" y="566055"/>
                      <a:pt x="57842" y="638215"/>
                    </a:cubicBezTo>
                    <a:cubicBezTo>
                      <a:pt x="34859" y="710375"/>
                      <a:pt x="2788" y="778258"/>
                      <a:pt x="116" y="833848"/>
                    </a:cubicBezTo>
                    <a:cubicBezTo>
                      <a:pt x="-2556" y="889438"/>
                      <a:pt x="41807" y="971754"/>
                      <a:pt x="41807" y="971754"/>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0" name="Forme libre 299"/>
              <p:cNvSpPr/>
              <p:nvPr/>
            </p:nvSpPr>
            <p:spPr>
              <a:xfrm>
                <a:off x="2758032" y="6504015"/>
                <a:ext cx="586203" cy="506736"/>
              </a:xfrm>
              <a:custGeom>
                <a:avLst/>
                <a:gdLst>
                  <a:gd name="connsiteX0" fmla="*/ 0 w 586203"/>
                  <a:gd name="connsiteY0" fmla="*/ 0 h 506736"/>
                  <a:gd name="connsiteX1" fmla="*/ 128281 w 586203"/>
                  <a:gd name="connsiteY1" fmla="*/ 73764 h 506736"/>
                  <a:gd name="connsiteX2" fmla="*/ 291839 w 586203"/>
                  <a:gd name="connsiteY2" fmla="*/ 131492 h 506736"/>
                  <a:gd name="connsiteX3" fmla="*/ 330323 w 586203"/>
                  <a:gd name="connsiteY3" fmla="*/ 96214 h 506736"/>
                  <a:gd name="connsiteX4" fmla="*/ 416912 w 586203"/>
                  <a:gd name="connsiteY4" fmla="*/ 105835 h 506736"/>
                  <a:gd name="connsiteX5" fmla="*/ 461811 w 586203"/>
                  <a:gd name="connsiteY5" fmla="*/ 83385 h 506736"/>
                  <a:gd name="connsiteX6" fmla="*/ 513123 w 586203"/>
                  <a:gd name="connsiteY6" fmla="*/ 147527 h 506736"/>
                  <a:gd name="connsiteX7" fmla="*/ 583677 w 586203"/>
                  <a:gd name="connsiteY7" fmla="*/ 182806 h 506736"/>
                  <a:gd name="connsiteX8" fmla="*/ 570849 w 586203"/>
                  <a:gd name="connsiteY8" fmla="*/ 291847 h 506736"/>
                  <a:gd name="connsiteX9" fmla="*/ 574056 w 586203"/>
                  <a:gd name="connsiteY9" fmla="*/ 368818 h 506736"/>
                  <a:gd name="connsiteX10" fmla="*/ 484260 w 586203"/>
                  <a:gd name="connsiteY10" fmla="*/ 448996 h 506736"/>
                  <a:gd name="connsiteX11" fmla="*/ 333530 w 586203"/>
                  <a:gd name="connsiteY11" fmla="*/ 481067 h 506736"/>
                  <a:gd name="connsiteX12" fmla="*/ 262976 w 586203"/>
                  <a:gd name="connsiteY12" fmla="*/ 506724 h 506736"/>
                  <a:gd name="connsiteX13" fmla="*/ 211663 w 586203"/>
                  <a:gd name="connsiteY13" fmla="*/ 477860 h 506736"/>
                  <a:gd name="connsiteX14" fmla="*/ 208456 w 586203"/>
                  <a:gd name="connsiteY14" fmla="*/ 397682 h 506736"/>
                  <a:gd name="connsiteX15" fmla="*/ 179593 w 586203"/>
                  <a:gd name="connsiteY15" fmla="*/ 279019 h 506736"/>
                  <a:gd name="connsiteX16" fmla="*/ 153937 w 586203"/>
                  <a:gd name="connsiteY16" fmla="*/ 234119 h 506736"/>
                  <a:gd name="connsiteX17" fmla="*/ 275804 w 586203"/>
                  <a:gd name="connsiteY17" fmla="*/ 144320 h 506736"/>
                  <a:gd name="connsiteX18" fmla="*/ 307874 w 586203"/>
                  <a:gd name="connsiteY18" fmla="*/ 144320 h 506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86203" h="506736">
                    <a:moveTo>
                      <a:pt x="0" y="0"/>
                    </a:moveTo>
                    <a:cubicBezTo>
                      <a:pt x="39820" y="25924"/>
                      <a:pt x="79641" y="51849"/>
                      <a:pt x="128281" y="73764"/>
                    </a:cubicBezTo>
                    <a:cubicBezTo>
                      <a:pt x="176921" y="95679"/>
                      <a:pt x="258165" y="127750"/>
                      <a:pt x="291839" y="131492"/>
                    </a:cubicBezTo>
                    <a:cubicBezTo>
                      <a:pt x="325513" y="135234"/>
                      <a:pt x="309478" y="100490"/>
                      <a:pt x="330323" y="96214"/>
                    </a:cubicBezTo>
                    <a:cubicBezTo>
                      <a:pt x="351168" y="91938"/>
                      <a:pt x="394997" y="107973"/>
                      <a:pt x="416912" y="105835"/>
                    </a:cubicBezTo>
                    <a:cubicBezTo>
                      <a:pt x="438827" y="103697"/>
                      <a:pt x="445776" y="76436"/>
                      <a:pt x="461811" y="83385"/>
                    </a:cubicBezTo>
                    <a:cubicBezTo>
                      <a:pt x="477846" y="90334"/>
                      <a:pt x="492812" y="130957"/>
                      <a:pt x="513123" y="147527"/>
                    </a:cubicBezTo>
                    <a:cubicBezTo>
                      <a:pt x="533434" y="164097"/>
                      <a:pt x="574056" y="158753"/>
                      <a:pt x="583677" y="182806"/>
                    </a:cubicBezTo>
                    <a:cubicBezTo>
                      <a:pt x="593298" y="206859"/>
                      <a:pt x="572452" y="260845"/>
                      <a:pt x="570849" y="291847"/>
                    </a:cubicBezTo>
                    <a:cubicBezTo>
                      <a:pt x="569246" y="322849"/>
                      <a:pt x="588487" y="342627"/>
                      <a:pt x="574056" y="368818"/>
                    </a:cubicBezTo>
                    <a:cubicBezTo>
                      <a:pt x="559625" y="395009"/>
                      <a:pt x="524348" y="430288"/>
                      <a:pt x="484260" y="448996"/>
                    </a:cubicBezTo>
                    <a:cubicBezTo>
                      <a:pt x="444172" y="467704"/>
                      <a:pt x="370411" y="471446"/>
                      <a:pt x="333530" y="481067"/>
                    </a:cubicBezTo>
                    <a:cubicBezTo>
                      <a:pt x="296649" y="490688"/>
                      <a:pt x="283287" y="507258"/>
                      <a:pt x="262976" y="506724"/>
                    </a:cubicBezTo>
                    <a:cubicBezTo>
                      <a:pt x="242665" y="506190"/>
                      <a:pt x="220750" y="496034"/>
                      <a:pt x="211663" y="477860"/>
                    </a:cubicBezTo>
                    <a:cubicBezTo>
                      <a:pt x="202576" y="459686"/>
                      <a:pt x="213801" y="430822"/>
                      <a:pt x="208456" y="397682"/>
                    </a:cubicBezTo>
                    <a:cubicBezTo>
                      <a:pt x="203111" y="364542"/>
                      <a:pt x="188680" y="306280"/>
                      <a:pt x="179593" y="279019"/>
                    </a:cubicBezTo>
                    <a:cubicBezTo>
                      <a:pt x="170507" y="251759"/>
                      <a:pt x="137902" y="256569"/>
                      <a:pt x="153937" y="234119"/>
                    </a:cubicBezTo>
                    <a:cubicBezTo>
                      <a:pt x="169972" y="211669"/>
                      <a:pt x="250148" y="159286"/>
                      <a:pt x="275804" y="144320"/>
                    </a:cubicBezTo>
                    <a:cubicBezTo>
                      <a:pt x="301460" y="129354"/>
                      <a:pt x="307874" y="144320"/>
                      <a:pt x="307874" y="14432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1" name="Forme libre 300"/>
              <p:cNvSpPr/>
              <p:nvPr/>
            </p:nvSpPr>
            <p:spPr>
              <a:xfrm>
                <a:off x="2761239" y="6507223"/>
                <a:ext cx="83383" cy="147527"/>
              </a:xfrm>
              <a:custGeom>
                <a:avLst/>
                <a:gdLst>
                  <a:gd name="connsiteX0" fmla="*/ 0 w 83383"/>
                  <a:gd name="connsiteY0" fmla="*/ 0 h 147527"/>
                  <a:gd name="connsiteX1" fmla="*/ 51313 w 83383"/>
                  <a:gd name="connsiteY1" fmla="*/ 48106 h 147527"/>
                  <a:gd name="connsiteX2" fmla="*/ 83383 w 83383"/>
                  <a:gd name="connsiteY2" fmla="*/ 147527 h 147527"/>
                </a:gdLst>
                <a:ahLst/>
                <a:cxnLst>
                  <a:cxn ang="0">
                    <a:pos x="connsiteX0" y="connsiteY0"/>
                  </a:cxn>
                  <a:cxn ang="0">
                    <a:pos x="connsiteX1" y="connsiteY1"/>
                  </a:cxn>
                  <a:cxn ang="0">
                    <a:pos x="connsiteX2" y="connsiteY2"/>
                  </a:cxn>
                </a:cxnLst>
                <a:rect l="l" t="t" r="r" b="b"/>
                <a:pathLst>
                  <a:path w="83383" h="147527">
                    <a:moveTo>
                      <a:pt x="0" y="0"/>
                    </a:moveTo>
                    <a:cubicBezTo>
                      <a:pt x="18708" y="11759"/>
                      <a:pt x="37416" y="23518"/>
                      <a:pt x="51313" y="48106"/>
                    </a:cubicBezTo>
                    <a:cubicBezTo>
                      <a:pt x="65210" y="72694"/>
                      <a:pt x="83383" y="147527"/>
                      <a:pt x="83383" y="147527"/>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2" name="Forme libre 301"/>
              <p:cNvSpPr/>
              <p:nvPr/>
            </p:nvSpPr>
            <p:spPr>
              <a:xfrm>
                <a:off x="2421296" y="6741397"/>
                <a:ext cx="493880" cy="166714"/>
              </a:xfrm>
              <a:custGeom>
                <a:avLst/>
                <a:gdLst>
                  <a:gd name="connsiteX0" fmla="*/ 493880 w 493880"/>
                  <a:gd name="connsiteY0" fmla="*/ 9566 h 166714"/>
                  <a:gd name="connsiteX1" fmla="*/ 404084 w 493880"/>
                  <a:gd name="connsiteY1" fmla="*/ 9566 h 166714"/>
                  <a:gd name="connsiteX2" fmla="*/ 240526 w 493880"/>
                  <a:gd name="connsiteY2" fmla="*/ 108986 h 166714"/>
                  <a:gd name="connsiteX3" fmla="*/ 160351 w 493880"/>
                  <a:gd name="connsiteY3" fmla="*/ 166714 h 166714"/>
                  <a:gd name="connsiteX4" fmla="*/ 109038 w 493880"/>
                  <a:gd name="connsiteY4" fmla="*/ 160300 h 166714"/>
                  <a:gd name="connsiteX5" fmla="*/ 76968 w 493880"/>
                  <a:gd name="connsiteY5" fmla="*/ 89743 h 166714"/>
                  <a:gd name="connsiteX6" fmla="*/ 0 w 493880"/>
                  <a:gd name="connsiteY6" fmla="*/ 51258 h 166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3880" h="166714">
                    <a:moveTo>
                      <a:pt x="493880" y="9566"/>
                    </a:moveTo>
                    <a:cubicBezTo>
                      <a:pt x="470095" y="1281"/>
                      <a:pt x="446310" y="-7004"/>
                      <a:pt x="404084" y="9566"/>
                    </a:cubicBezTo>
                    <a:cubicBezTo>
                      <a:pt x="361858" y="26136"/>
                      <a:pt x="281148" y="82795"/>
                      <a:pt x="240526" y="108986"/>
                    </a:cubicBezTo>
                    <a:cubicBezTo>
                      <a:pt x="199904" y="135177"/>
                      <a:pt x="182266" y="158162"/>
                      <a:pt x="160351" y="166714"/>
                    </a:cubicBezTo>
                    <a:cubicBezTo>
                      <a:pt x="138436" y="175266"/>
                      <a:pt x="122935" y="173128"/>
                      <a:pt x="109038" y="160300"/>
                    </a:cubicBezTo>
                    <a:cubicBezTo>
                      <a:pt x="95141" y="147472"/>
                      <a:pt x="95141" y="107917"/>
                      <a:pt x="76968" y="89743"/>
                    </a:cubicBezTo>
                    <a:cubicBezTo>
                      <a:pt x="58795" y="71569"/>
                      <a:pt x="0" y="51258"/>
                      <a:pt x="0" y="5125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3" name="Forme libre 302"/>
              <p:cNvSpPr/>
              <p:nvPr/>
            </p:nvSpPr>
            <p:spPr>
              <a:xfrm>
                <a:off x="2062110" y="7010739"/>
                <a:ext cx="920413" cy="369208"/>
              </a:xfrm>
              <a:custGeom>
                <a:avLst/>
                <a:gdLst>
                  <a:gd name="connsiteX0" fmla="*/ 920413 w 920413"/>
                  <a:gd name="connsiteY0" fmla="*/ 0 h 369208"/>
                  <a:gd name="connsiteX1" fmla="*/ 772891 w 920413"/>
                  <a:gd name="connsiteY1" fmla="*/ 115455 h 369208"/>
                  <a:gd name="connsiteX2" fmla="*/ 628575 w 920413"/>
                  <a:gd name="connsiteY2" fmla="*/ 224497 h 369208"/>
                  <a:gd name="connsiteX3" fmla="*/ 474638 w 920413"/>
                  <a:gd name="connsiteY3" fmla="*/ 288639 h 369208"/>
                  <a:gd name="connsiteX4" fmla="*/ 327116 w 920413"/>
                  <a:gd name="connsiteY4" fmla="*/ 368817 h 369208"/>
                  <a:gd name="connsiteX5" fmla="*/ 131488 w 920413"/>
                  <a:gd name="connsiteY5" fmla="*/ 253361 h 369208"/>
                  <a:gd name="connsiteX6" fmla="*/ 0 w 920413"/>
                  <a:gd name="connsiteY6" fmla="*/ 141112 h 36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0413" h="369208">
                    <a:moveTo>
                      <a:pt x="920413" y="0"/>
                    </a:moveTo>
                    <a:lnTo>
                      <a:pt x="772891" y="115455"/>
                    </a:lnTo>
                    <a:cubicBezTo>
                      <a:pt x="724251" y="152871"/>
                      <a:pt x="678284" y="195633"/>
                      <a:pt x="628575" y="224497"/>
                    </a:cubicBezTo>
                    <a:cubicBezTo>
                      <a:pt x="578866" y="253361"/>
                      <a:pt x="524881" y="264586"/>
                      <a:pt x="474638" y="288639"/>
                    </a:cubicBezTo>
                    <a:cubicBezTo>
                      <a:pt x="424395" y="312692"/>
                      <a:pt x="384308" y="374697"/>
                      <a:pt x="327116" y="368817"/>
                    </a:cubicBezTo>
                    <a:cubicBezTo>
                      <a:pt x="269924" y="362937"/>
                      <a:pt x="186007" y="291312"/>
                      <a:pt x="131488" y="253361"/>
                    </a:cubicBezTo>
                    <a:cubicBezTo>
                      <a:pt x="76969" y="215410"/>
                      <a:pt x="0" y="141112"/>
                      <a:pt x="0" y="141112"/>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4" name="Forme libre 303"/>
              <p:cNvSpPr/>
              <p:nvPr/>
            </p:nvSpPr>
            <p:spPr>
              <a:xfrm>
                <a:off x="1916891" y="7398799"/>
                <a:ext cx="2005288" cy="873521"/>
              </a:xfrm>
              <a:custGeom>
                <a:avLst/>
                <a:gdLst>
                  <a:gd name="connsiteX0" fmla="*/ 10525 w 2005288"/>
                  <a:gd name="connsiteY0" fmla="*/ 0 h 873521"/>
                  <a:gd name="connsiteX1" fmla="*/ 55423 w 2005288"/>
                  <a:gd name="connsiteY1" fmla="*/ 246947 h 873521"/>
                  <a:gd name="connsiteX2" fmla="*/ 10525 w 2005288"/>
                  <a:gd name="connsiteY2" fmla="*/ 618972 h 873521"/>
                  <a:gd name="connsiteX3" fmla="*/ 26560 w 2005288"/>
                  <a:gd name="connsiteY3" fmla="*/ 708771 h 873521"/>
                  <a:gd name="connsiteX4" fmla="*/ 276707 w 2005288"/>
                  <a:gd name="connsiteY4" fmla="*/ 724806 h 873521"/>
                  <a:gd name="connsiteX5" fmla="*/ 597408 w 2005288"/>
                  <a:gd name="connsiteY5" fmla="*/ 638214 h 873521"/>
                  <a:gd name="connsiteX6" fmla="*/ 850762 w 2005288"/>
                  <a:gd name="connsiteY6" fmla="*/ 574072 h 873521"/>
                  <a:gd name="connsiteX7" fmla="*/ 1059218 w 2005288"/>
                  <a:gd name="connsiteY7" fmla="*/ 548415 h 873521"/>
                  <a:gd name="connsiteX8" fmla="*/ 1142601 w 2005288"/>
                  <a:gd name="connsiteY8" fmla="*/ 471445 h 873521"/>
                  <a:gd name="connsiteX9" fmla="*/ 1206741 w 2005288"/>
                  <a:gd name="connsiteY9" fmla="*/ 580486 h 873521"/>
                  <a:gd name="connsiteX10" fmla="*/ 1379920 w 2005288"/>
                  <a:gd name="connsiteY10" fmla="*/ 551622 h 873521"/>
                  <a:gd name="connsiteX11" fmla="*/ 1463302 w 2005288"/>
                  <a:gd name="connsiteY11" fmla="*/ 638214 h 873521"/>
                  <a:gd name="connsiteX12" fmla="*/ 1569134 w 2005288"/>
                  <a:gd name="connsiteY12" fmla="*/ 846676 h 873521"/>
                  <a:gd name="connsiteX13" fmla="*/ 1812867 w 2005288"/>
                  <a:gd name="connsiteY13" fmla="*/ 856298 h 873521"/>
                  <a:gd name="connsiteX14" fmla="*/ 1966804 w 2005288"/>
                  <a:gd name="connsiteY14" fmla="*/ 872333 h 873521"/>
                  <a:gd name="connsiteX15" fmla="*/ 2005288 w 2005288"/>
                  <a:gd name="connsiteY15" fmla="*/ 872333 h 873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05288" h="873521">
                    <a:moveTo>
                      <a:pt x="10525" y="0"/>
                    </a:moveTo>
                    <a:cubicBezTo>
                      <a:pt x="32974" y="71892"/>
                      <a:pt x="55423" y="143785"/>
                      <a:pt x="55423" y="246947"/>
                    </a:cubicBezTo>
                    <a:cubicBezTo>
                      <a:pt x="55423" y="350109"/>
                      <a:pt x="15336" y="542001"/>
                      <a:pt x="10525" y="618972"/>
                    </a:cubicBezTo>
                    <a:cubicBezTo>
                      <a:pt x="5714" y="695943"/>
                      <a:pt x="-17804" y="691132"/>
                      <a:pt x="26560" y="708771"/>
                    </a:cubicBezTo>
                    <a:cubicBezTo>
                      <a:pt x="70924" y="726410"/>
                      <a:pt x="181566" y="736565"/>
                      <a:pt x="276707" y="724806"/>
                    </a:cubicBezTo>
                    <a:cubicBezTo>
                      <a:pt x="371848" y="713047"/>
                      <a:pt x="597408" y="638214"/>
                      <a:pt x="597408" y="638214"/>
                    </a:cubicBezTo>
                    <a:cubicBezTo>
                      <a:pt x="693084" y="613092"/>
                      <a:pt x="773794" y="589039"/>
                      <a:pt x="850762" y="574072"/>
                    </a:cubicBezTo>
                    <a:cubicBezTo>
                      <a:pt x="927730" y="559106"/>
                      <a:pt x="1010578" y="565520"/>
                      <a:pt x="1059218" y="548415"/>
                    </a:cubicBezTo>
                    <a:cubicBezTo>
                      <a:pt x="1107858" y="531311"/>
                      <a:pt x="1118014" y="466100"/>
                      <a:pt x="1142601" y="471445"/>
                    </a:cubicBezTo>
                    <a:cubicBezTo>
                      <a:pt x="1167188" y="476790"/>
                      <a:pt x="1167188" y="567123"/>
                      <a:pt x="1206741" y="580486"/>
                    </a:cubicBezTo>
                    <a:cubicBezTo>
                      <a:pt x="1246294" y="593849"/>
                      <a:pt x="1337160" y="542001"/>
                      <a:pt x="1379920" y="551622"/>
                    </a:cubicBezTo>
                    <a:cubicBezTo>
                      <a:pt x="1422680" y="561243"/>
                      <a:pt x="1431766" y="589038"/>
                      <a:pt x="1463302" y="638214"/>
                    </a:cubicBezTo>
                    <a:cubicBezTo>
                      <a:pt x="1494838" y="687390"/>
                      <a:pt x="1510873" y="810329"/>
                      <a:pt x="1569134" y="846676"/>
                    </a:cubicBezTo>
                    <a:cubicBezTo>
                      <a:pt x="1627395" y="883023"/>
                      <a:pt x="1746589" y="852022"/>
                      <a:pt x="1812867" y="856298"/>
                    </a:cubicBezTo>
                    <a:cubicBezTo>
                      <a:pt x="1879145" y="860574"/>
                      <a:pt x="1934734" y="869660"/>
                      <a:pt x="1966804" y="872333"/>
                    </a:cubicBezTo>
                    <a:cubicBezTo>
                      <a:pt x="1998874" y="875006"/>
                      <a:pt x="2005288" y="872333"/>
                      <a:pt x="2005288" y="872333"/>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5" name="Forme libre 304"/>
              <p:cNvSpPr/>
              <p:nvPr/>
            </p:nvSpPr>
            <p:spPr>
              <a:xfrm>
                <a:off x="2963281" y="7382763"/>
                <a:ext cx="458603" cy="513137"/>
              </a:xfrm>
              <a:custGeom>
                <a:avLst/>
                <a:gdLst>
                  <a:gd name="connsiteX0" fmla="*/ 458603 w 458603"/>
                  <a:gd name="connsiteY0" fmla="*/ 513137 h 513137"/>
                  <a:gd name="connsiteX1" fmla="*/ 394463 w 458603"/>
                  <a:gd name="connsiteY1" fmla="*/ 484273 h 513137"/>
                  <a:gd name="connsiteX2" fmla="*/ 262976 w 458603"/>
                  <a:gd name="connsiteY2" fmla="*/ 388060 h 513137"/>
                  <a:gd name="connsiteX3" fmla="*/ 150730 w 458603"/>
                  <a:gd name="connsiteY3" fmla="*/ 237326 h 513137"/>
                  <a:gd name="connsiteX4" fmla="*/ 89797 w 458603"/>
                  <a:gd name="connsiteY4" fmla="*/ 202048 h 513137"/>
                  <a:gd name="connsiteX5" fmla="*/ 57727 w 458603"/>
                  <a:gd name="connsiteY5" fmla="*/ 80178 h 513137"/>
                  <a:gd name="connsiteX6" fmla="*/ 0 w 458603"/>
                  <a:gd name="connsiteY6" fmla="*/ 0 h 513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8603" h="513137">
                    <a:moveTo>
                      <a:pt x="458603" y="513137"/>
                    </a:moveTo>
                    <a:cubicBezTo>
                      <a:pt x="442835" y="509128"/>
                      <a:pt x="427067" y="505119"/>
                      <a:pt x="394463" y="484273"/>
                    </a:cubicBezTo>
                    <a:cubicBezTo>
                      <a:pt x="361859" y="463427"/>
                      <a:pt x="303598" y="429218"/>
                      <a:pt x="262976" y="388060"/>
                    </a:cubicBezTo>
                    <a:cubicBezTo>
                      <a:pt x="222354" y="346902"/>
                      <a:pt x="179593" y="268328"/>
                      <a:pt x="150730" y="237326"/>
                    </a:cubicBezTo>
                    <a:cubicBezTo>
                      <a:pt x="121867" y="206324"/>
                      <a:pt x="105297" y="228239"/>
                      <a:pt x="89797" y="202048"/>
                    </a:cubicBezTo>
                    <a:cubicBezTo>
                      <a:pt x="74297" y="175857"/>
                      <a:pt x="72693" y="113853"/>
                      <a:pt x="57727" y="80178"/>
                    </a:cubicBezTo>
                    <a:cubicBezTo>
                      <a:pt x="42761" y="46503"/>
                      <a:pt x="0" y="0"/>
                      <a:pt x="0" y="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6" name="Forme libre 305"/>
              <p:cNvSpPr/>
              <p:nvPr/>
            </p:nvSpPr>
            <p:spPr>
              <a:xfrm>
                <a:off x="3174944" y="6972253"/>
                <a:ext cx="100091" cy="307474"/>
              </a:xfrm>
              <a:custGeom>
                <a:avLst/>
                <a:gdLst>
                  <a:gd name="connsiteX0" fmla="*/ 0 w 100091"/>
                  <a:gd name="connsiteY0" fmla="*/ 0 h 307474"/>
                  <a:gd name="connsiteX1" fmla="*/ 38484 w 100091"/>
                  <a:gd name="connsiteY1" fmla="*/ 160356 h 307474"/>
                  <a:gd name="connsiteX2" fmla="*/ 93004 w 100091"/>
                  <a:gd name="connsiteY2" fmla="*/ 295054 h 307474"/>
                  <a:gd name="connsiteX3" fmla="*/ 99418 w 100091"/>
                  <a:gd name="connsiteY3" fmla="*/ 301468 h 307474"/>
                </a:gdLst>
                <a:ahLst/>
                <a:cxnLst>
                  <a:cxn ang="0">
                    <a:pos x="connsiteX0" y="connsiteY0"/>
                  </a:cxn>
                  <a:cxn ang="0">
                    <a:pos x="connsiteX1" y="connsiteY1"/>
                  </a:cxn>
                  <a:cxn ang="0">
                    <a:pos x="connsiteX2" y="connsiteY2"/>
                  </a:cxn>
                  <a:cxn ang="0">
                    <a:pos x="connsiteX3" y="connsiteY3"/>
                  </a:cxn>
                </a:cxnLst>
                <a:rect l="l" t="t" r="r" b="b"/>
                <a:pathLst>
                  <a:path w="100091" h="307474">
                    <a:moveTo>
                      <a:pt x="0" y="0"/>
                    </a:moveTo>
                    <a:cubicBezTo>
                      <a:pt x="11491" y="55590"/>
                      <a:pt x="22983" y="111180"/>
                      <a:pt x="38484" y="160356"/>
                    </a:cubicBezTo>
                    <a:cubicBezTo>
                      <a:pt x="53985" y="209532"/>
                      <a:pt x="82848" y="271535"/>
                      <a:pt x="93004" y="295054"/>
                    </a:cubicBezTo>
                    <a:cubicBezTo>
                      <a:pt x="103160" y="318573"/>
                      <a:pt x="99418" y="301468"/>
                      <a:pt x="99418" y="301468"/>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07" name="Forme libre 306"/>
              <p:cNvSpPr/>
              <p:nvPr/>
            </p:nvSpPr>
            <p:spPr>
              <a:xfrm>
                <a:off x="3116275" y="7806452"/>
                <a:ext cx="161294" cy="118858"/>
              </a:xfrm>
              <a:custGeom>
                <a:avLst/>
                <a:gdLst>
                  <a:gd name="connsiteX0" fmla="*/ 161294 w 161294"/>
                  <a:gd name="connsiteY0" fmla="*/ 92655 h 118858"/>
                  <a:gd name="connsiteX1" fmla="*/ 55462 w 161294"/>
                  <a:gd name="connsiteY1" fmla="*/ 12478 h 118858"/>
                  <a:gd name="connsiteX2" fmla="*/ 23392 w 161294"/>
                  <a:gd name="connsiteY2" fmla="*/ 6064 h 118858"/>
                  <a:gd name="connsiteX3" fmla="*/ 943 w 161294"/>
                  <a:gd name="connsiteY3" fmla="*/ 70206 h 118858"/>
                  <a:gd name="connsiteX4" fmla="*/ 55462 w 161294"/>
                  <a:gd name="connsiteY4" fmla="*/ 118312 h 118858"/>
                  <a:gd name="connsiteX5" fmla="*/ 161294 w 161294"/>
                  <a:gd name="connsiteY5" fmla="*/ 92655 h 118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294" h="118858">
                    <a:moveTo>
                      <a:pt x="161294" y="92655"/>
                    </a:moveTo>
                    <a:cubicBezTo>
                      <a:pt x="161294" y="75016"/>
                      <a:pt x="78446" y="26910"/>
                      <a:pt x="55462" y="12478"/>
                    </a:cubicBezTo>
                    <a:cubicBezTo>
                      <a:pt x="32478" y="-1954"/>
                      <a:pt x="32478" y="-3557"/>
                      <a:pt x="23392" y="6064"/>
                    </a:cubicBezTo>
                    <a:cubicBezTo>
                      <a:pt x="14305" y="15685"/>
                      <a:pt x="-4402" y="51498"/>
                      <a:pt x="943" y="70206"/>
                    </a:cubicBezTo>
                    <a:cubicBezTo>
                      <a:pt x="6288" y="88914"/>
                      <a:pt x="29271" y="115105"/>
                      <a:pt x="55462" y="118312"/>
                    </a:cubicBezTo>
                    <a:cubicBezTo>
                      <a:pt x="81653" y="121519"/>
                      <a:pt x="161294" y="110294"/>
                      <a:pt x="161294" y="92655"/>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08" name="Forme libre 307"/>
              <p:cNvSpPr/>
              <p:nvPr/>
            </p:nvSpPr>
            <p:spPr>
              <a:xfrm>
                <a:off x="5010795" y="8149570"/>
                <a:ext cx="1500949" cy="370803"/>
              </a:xfrm>
              <a:custGeom>
                <a:avLst/>
                <a:gdLst>
                  <a:gd name="connsiteX0" fmla="*/ 63297 w 1500949"/>
                  <a:gd name="connsiteY0" fmla="*/ 15660 h 370803"/>
                  <a:gd name="connsiteX1" fmla="*/ 318521 w 1500949"/>
                  <a:gd name="connsiteY1" fmla="*/ 27813 h 370803"/>
                  <a:gd name="connsiteX2" fmla="*/ 567668 w 1500949"/>
                  <a:gd name="connsiteY2" fmla="*/ 27813 h 370803"/>
                  <a:gd name="connsiteX3" fmla="*/ 926197 w 1500949"/>
                  <a:gd name="connsiteY3" fmla="*/ 27813 h 370803"/>
                  <a:gd name="connsiteX4" fmla="*/ 1242188 w 1500949"/>
                  <a:gd name="connsiteY4" fmla="*/ 27813 h 370803"/>
                  <a:gd name="connsiteX5" fmla="*/ 1369800 w 1500949"/>
                  <a:gd name="connsiteY5" fmla="*/ 39965 h 370803"/>
                  <a:gd name="connsiteX6" fmla="*/ 1491335 w 1500949"/>
                  <a:gd name="connsiteY6" fmla="*/ 191876 h 370803"/>
                  <a:gd name="connsiteX7" fmla="*/ 1460951 w 1500949"/>
                  <a:gd name="connsiteY7" fmla="*/ 343786 h 370803"/>
                  <a:gd name="connsiteX8" fmla="*/ 1205727 w 1500949"/>
                  <a:gd name="connsiteY8" fmla="*/ 343786 h 370803"/>
                  <a:gd name="connsiteX9" fmla="*/ 494747 w 1500949"/>
                  <a:gd name="connsiteY9" fmla="*/ 368092 h 370803"/>
                  <a:gd name="connsiteX10" fmla="*/ 32913 w 1500949"/>
                  <a:gd name="connsiteY10" fmla="*/ 270869 h 370803"/>
                  <a:gd name="connsiteX11" fmla="*/ 63297 w 1500949"/>
                  <a:gd name="connsiteY11" fmla="*/ 15660 h 370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00949" h="370803">
                    <a:moveTo>
                      <a:pt x="63297" y="15660"/>
                    </a:moveTo>
                    <a:cubicBezTo>
                      <a:pt x="110898" y="-24849"/>
                      <a:pt x="234459" y="25788"/>
                      <a:pt x="318521" y="27813"/>
                    </a:cubicBezTo>
                    <a:cubicBezTo>
                      <a:pt x="402583" y="29838"/>
                      <a:pt x="567668" y="27813"/>
                      <a:pt x="567668" y="27813"/>
                    </a:cubicBezTo>
                    <a:lnTo>
                      <a:pt x="926197" y="27813"/>
                    </a:lnTo>
                    <a:lnTo>
                      <a:pt x="1242188" y="27813"/>
                    </a:lnTo>
                    <a:cubicBezTo>
                      <a:pt x="1316122" y="29838"/>
                      <a:pt x="1328276" y="12621"/>
                      <a:pt x="1369800" y="39965"/>
                    </a:cubicBezTo>
                    <a:cubicBezTo>
                      <a:pt x="1411324" y="67309"/>
                      <a:pt x="1476143" y="141239"/>
                      <a:pt x="1491335" y="191876"/>
                    </a:cubicBezTo>
                    <a:cubicBezTo>
                      <a:pt x="1506527" y="242513"/>
                      <a:pt x="1508552" y="318468"/>
                      <a:pt x="1460951" y="343786"/>
                    </a:cubicBezTo>
                    <a:cubicBezTo>
                      <a:pt x="1413350" y="369104"/>
                      <a:pt x="1205727" y="343786"/>
                      <a:pt x="1205727" y="343786"/>
                    </a:cubicBezTo>
                    <a:cubicBezTo>
                      <a:pt x="1044693" y="347837"/>
                      <a:pt x="690216" y="380245"/>
                      <a:pt x="494747" y="368092"/>
                    </a:cubicBezTo>
                    <a:cubicBezTo>
                      <a:pt x="299278" y="355939"/>
                      <a:pt x="100770" y="329608"/>
                      <a:pt x="32913" y="270869"/>
                    </a:cubicBezTo>
                    <a:cubicBezTo>
                      <a:pt x="-34944" y="212130"/>
                      <a:pt x="15696" y="56169"/>
                      <a:pt x="63297" y="15660"/>
                    </a:cubicBezTo>
                    <a:close/>
                  </a:path>
                </a:pathLst>
              </a:custGeom>
              <a:solidFill>
                <a:srgbClr val="000000"/>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09" name="Forme libre 308"/>
              <p:cNvSpPr/>
              <p:nvPr/>
            </p:nvSpPr>
            <p:spPr>
              <a:xfrm>
                <a:off x="1266567" y="7764072"/>
                <a:ext cx="684072" cy="348634"/>
              </a:xfrm>
              <a:custGeom>
                <a:avLst/>
                <a:gdLst>
                  <a:gd name="connsiteX0" fmla="*/ 684072 w 684072"/>
                  <a:gd name="connsiteY0" fmla="*/ 147427 h 348634"/>
                  <a:gd name="connsiteX1" fmla="*/ 313390 w 684072"/>
                  <a:gd name="connsiteY1" fmla="*/ 56281 h 348634"/>
                  <a:gd name="connsiteX2" fmla="*/ 46012 w 684072"/>
                  <a:gd name="connsiteY2" fmla="*/ 1593 h 348634"/>
                  <a:gd name="connsiteX3" fmla="*/ 15629 w 684072"/>
                  <a:gd name="connsiteY3" fmla="*/ 117045 h 348634"/>
                  <a:gd name="connsiteX4" fmla="*/ 46012 w 684072"/>
                  <a:gd name="connsiteY4" fmla="*/ 311491 h 348634"/>
                  <a:gd name="connsiteX5" fmla="*/ 501769 w 684072"/>
                  <a:gd name="connsiteY5" fmla="*/ 347949 h 348634"/>
                  <a:gd name="connsiteX6" fmla="*/ 647611 w 684072"/>
                  <a:gd name="connsiteY6" fmla="*/ 299338 h 348634"/>
                  <a:gd name="connsiteX7" fmla="*/ 617228 w 684072"/>
                  <a:gd name="connsiteY7" fmla="*/ 104892 h 348634"/>
                  <a:gd name="connsiteX8" fmla="*/ 617228 w 684072"/>
                  <a:gd name="connsiteY8" fmla="*/ 104892 h 348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4072" h="348634">
                    <a:moveTo>
                      <a:pt x="684072" y="147427"/>
                    </a:moveTo>
                    <a:lnTo>
                      <a:pt x="313390" y="56281"/>
                    </a:lnTo>
                    <a:cubicBezTo>
                      <a:pt x="207047" y="31975"/>
                      <a:pt x="95639" y="-8534"/>
                      <a:pt x="46012" y="1593"/>
                    </a:cubicBezTo>
                    <a:cubicBezTo>
                      <a:pt x="-3615" y="11720"/>
                      <a:pt x="15629" y="65395"/>
                      <a:pt x="15629" y="117045"/>
                    </a:cubicBezTo>
                    <a:cubicBezTo>
                      <a:pt x="15629" y="168695"/>
                      <a:pt x="-35011" y="273007"/>
                      <a:pt x="46012" y="311491"/>
                    </a:cubicBezTo>
                    <a:cubicBezTo>
                      <a:pt x="127035" y="349975"/>
                      <a:pt x="401503" y="349974"/>
                      <a:pt x="501769" y="347949"/>
                    </a:cubicBezTo>
                    <a:cubicBezTo>
                      <a:pt x="602035" y="345924"/>
                      <a:pt x="628368" y="339847"/>
                      <a:pt x="647611" y="299338"/>
                    </a:cubicBezTo>
                    <a:cubicBezTo>
                      <a:pt x="666854" y="258829"/>
                      <a:pt x="617228" y="104892"/>
                      <a:pt x="617228" y="104892"/>
                    </a:cubicBezTo>
                    <a:lnTo>
                      <a:pt x="617228" y="104892"/>
                    </a:lnTo>
                  </a:path>
                </a:pathLst>
              </a:custGeom>
              <a:solidFill>
                <a:srgbClr val="000000"/>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0" name="Forme libre 309"/>
              <p:cNvSpPr/>
              <p:nvPr/>
            </p:nvSpPr>
            <p:spPr>
              <a:xfrm>
                <a:off x="1276119" y="8081639"/>
                <a:ext cx="5657461" cy="838546"/>
              </a:xfrm>
              <a:custGeom>
                <a:avLst/>
                <a:gdLst>
                  <a:gd name="connsiteX0" fmla="*/ 0 w 5657461"/>
                  <a:gd name="connsiteY0" fmla="*/ 0 h 838546"/>
                  <a:gd name="connsiteX1" fmla="*/ 534755 w 5657461"/>
                  <a:gd name="connsiteY1" fmla="*/ 42535 h 838546"/>
                  <a:gd name="connsiteX2" fmla="*/ 1093816 w 5657461"/>
                  <a:gd name="connsiteY2" fmla="*/ 12153 h 838546"/>
                  <a:gd name="connsiteX3" fmla="*/ 1586034 w 5657461"/>
                  <a:gd name="connsiteY3" fmla="*/ 36459 h 838546"/>
                  <a:gd name="connsiteX4" fmla="*/ 2211939 w 5657461"/>
                  <a:gd name="connsiteY4" fmla="*/ 145834 h 838546"/>
                  <a:gd name="connsiteX5" fmla="*/ 2849999 w 5657461"/>
                  <a:gd name="connsiteY5" fmla="*/ 206598 h 838546"/>
                  <a:gd name="connsiteX6" fmla="*/ 3263218 w 5657461"/>
                  <a:gd name="connsiteY6" fmla="*/ 328127 h 838546"/>
                  <a:gd name="connsiteX7" fmla="*/ 3852664 w 5657461"/>
                  <a:gd name="connsiteY7" fmla="*/ 382815 h 838546"/>
                  <a:gd name="connsiteX8" fmla="*/ 4363111 w 5657461"/>
                  <a:gd name="connsiteY8" fmla="*/ 413197 h 838546"/>
                  <a:gd name="connsiteX9" fmla="*/ 5116629 w 5657461"/>
                  <a:gd name="connsiteY9" fmla="*/ 425350 h 838546"/>
                  <a:gd name="connsiteX10" fmla="*/ 5286778 w 5657461"/>
                  <a:gd name="connsiteY10" fmla="*/ 449655 h 838546"/>
                  <a:gd name="connsiteX11" fmla="*/ 5311086 w 5657461"/>
                  <a:gd name="connsiteY11" fmla="*/ 486114 h 838546"/>
                  <a:gd name="connsiteX12" fmla="*/ 5542002 w 5657461"/>
                  <a:gd name="connsiteY12" fmla="*/ 674483 h 838546"/>
                  <a:gd name="connsiteX13" fmla="*/ 5657461 w 5657461"/>
                  <a:gd name="connsiteY13" fmla="*/ 838546 h 838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657461" h="838546">
                    <a:moveTo>
                      <a:pt x="0" y="0"/>
                    </a:moveTo>
                    <a:cubicBezTo>
                      <a:pt x="176226" y="20255"/>
                      <a:pt x="352452" y="40510"/>
                      <a:pt x="534755" y="42535"/>
                    </a:cubicBezTo>
                    <a:cubicBezTo>
                      <a:pt x="717058" y="44560"/>
                      <a:pt x="918603" y="13166"/>
                      <a:pt x="1093816" y="12153"/>
                    </a:cubicBezTo>
                    <a:cubicBezTo>
                      <a:pt x="1269029" y="11140"/>
                      <a:pt x="1399680" y="14179"/>
                      <a:pt x="1586034" y="36459"/>
                    </a:cubicBezTo>
                    <a:cubicBezTo>
                      <a:pt x="1772388" y="58739"/>
                      <a:pt x="2001278" y="117478"/>
                      <a:pt x="2211939" y="145834"/>
                    </a:cubicBezTo>
                    <a:cubicBezTo>
                      <a:pt x="2422600" y="174190"/>
                      <a:pt x="2674786" y="176216"/>
                      <a:pt x="2849999" y="206598"/>
                    </a:cubicBezTo>
                    <a:cubicBezTo>
                      <a:pt x="3025212" y="236980"/>
                      <a:pt x="3096107" y="298758"/>
                      <a:pt x="3263218" y="328127"/>
                    </a:cubicBezTo>
                    <a:cubicBezTo>
                      <a:pt x="3430329" y="357496"/>
                      <a:pt x="3669348" y="368637"/>
                      <a:pt x="3852664" y="382815"/>
                    </a:cubicBezTo>
                    <a:cubicBezTo>
                      <a:pt x="4035980" y="396993"/>
                      <a:pt x="4152450" y="406108"/>
                      <a:pt x="4363111" y="413197"/>
                    </a:cubicBezTo>
                    <a:cubicBezTo>
                      <a:pt x="4573772" y="420286"/>
                      <a:pt x="4962685" y="419274"/>
                      <a:pt x="5116629" y="425350"/>
                    </a:cubicBezTo>
                    <a:cubicBezTo>
                      <a:pt x="5270574" y="431426"/>
                      <a:pt x="5254368" y="439528"/>
                      <a:pt x="5286778" y="449655"/>
                    </a:cubicBezTo>
                    <a:cubicBezTo>
                      <a:pt x="5319188" y="459782"/>
                      <a:pt x="5268549" y="448643"/>
                      <a:pt x="5311086" y="486114"/>
                    </a:cubicBezTo>
                    <a:cubicBezTo>
                      <a:pt x="5353623" y="523585"/>
                      <a:pt x="5484273" y="615744"/>
                      <a:pt x="5542002" y="674483"/>
                    </a:cubicBezTo>
                    <a:cubicBezTo>
                      <a:pt x="5599731" y="733222"/>
                      <a:pt x="5657461" y="838546"/>
                      <a:pt x="5657461" y="838546"/>
                    </a:cubicBezTo>
                  </a:path>
                </a:pathLst>
              </a:custGeom>
              <a:solidFill>
                <a:srgbClr val="E2E2E2"/>
              </a:solidFill>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1" name="Forme libre 310"/>
              <p:cNvSpPr/>
              <p:nvPr/>
            </p:nvSpPr>
            <p:spPr>
              <a:xfrm>
                <a:off x="1075586" y="8105945"/>
                <a:ext cx="236993" cy="505264"/>
              </a:xfrm>
              <a:custGeom>
                <a:avLst/>
                <a:gdLst>
                  <a:gd name="connsiteX0" fmla="*/ 236993 w 236993"/>
                  <a:gd name="connsiteY0" fmla="*/ 0 h 505264"/>
                  <a:gd name="connsiteX1" fmla="*/ 66844 w 236993"/>
                  <a:gd name="connsiteY1" fmla="*/ 91146 h 505264"/>
                  <a:gd name="connsiteX2" fmla="*/ 60768 w 236993"/>
                  <a:gd name="connsiteY2" fmla="*/ 455731 h 505264"/>
                  <a:gd name="connsiteX3" fmla="*/ 0 w 236993"/>
                  <a:gd name="connsiteY3" fmla="*/ 492190 h 505264"/>
                </a:gdLst>
                <a:ahLst/>
                <a:cxnLst>
                  <a:cxn ang="0">
                    <a:pos x="connsiteX0" y="connsiteY0"/>
                  </a:cxn>
                  <a:cxn ang="0">
                    <a:pos x="connsiteX1" y="connsiteY1"/>
                  </a:cxn>
                  <a:cxn ang="0">
                    <a:pos x="connsiteX2" y="connsiteY2"/>
                  </a:cxn>
                  <a:cxn ang="0">
                    <a:pos x="connsiteX3" y="connsiteY3"/>
                  </a:cxn>
                </a:cxnLst>
                <a:rect l="l" t="t" r="r" b="b"/>
                <a:pathLst>
                  <a:path w="236993" h="505264">
                    <a:moveTo>
                      <a:pt x="236993" y="0"/>
                    </a:moveTo>
                    <a:cubicBezTo>
                      <a:pt x="166604" y="7595"/>
                      <a:pt x="96215" y="15191"/>
                      <a:pt x="66844" y="91146"/>
                    </a:cubicBezTo>
                    <a:cubicBezTo>
                      <a:pt x="37473" y="167101"/>
                      <a:pt x="71909" y="388890"/>
                      <a:pt x="60768" y="455731"/>
                    </a:cubicBezTo>
                    <a:cubicBezTo>
                      <a:pt x="49627" y="522572"/>
                      <a:pt x="24813" y="507381"/>
                      <a:pt x="0" y="492190"/>
                    </a:cubicBezTo>
                  </a:path>
                </a:pathLst>
              </a:custGeom>
              <a:ln w="12700"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grpSp>
          <p:nvGrpSpPr>
            <p:cNvPr id="312" name="Grouper 311"/>
            <p:cNvGrpSpPr/>
            <p:nvPr/>
          </p:nvGrpSpPr>
          <p:grpSpPr>
            <a:xfrm flipH="1">
              <a:off x="-3175271" y="1946154"/>
              <a:ext cx="708242" cy="1552156"/>
              <a:chOff x="1604819" y="4148939"/>
              <a:chExt cx="1041433" cy="2519681"/>
            </a:xfrm>
          </p:grpSpPr>
          <p:sp>
            <p:nvSpPr>
              <p:cNvPr id="313" name="Forme libre 312"/>
              <p:cNvSpPr/>
              <p:nvPr/>
            </p:nvSpPr>
            <p:spPr>
              <a:xfrm>
                <a:off x="2225422" y="4148939"/>
                <a:ext cx="385931" cy="633639"/>
              </a:xfrm>
              <a:custGeom>
                <a:avLst/>
                <a:gdLst>
                  <a:gd name="connsiteX0" fmla="*/ 175682 w 385931"/>
                  <a:gd name="connsiteY0" fmla="*/ 571774 h 633639"/>
                  <a:gd name="connsiteX1" fmla="*/ 228768 w 385931"/>
                  <a:gd name="connsiteY1" fmla="*/ 596276 h 633639"/>
                  <a:gd name="connsiteX2" fmla="*/ 273686 w 385931"/>
                  <a:gd name="connsiteY2" fmla="*/ 633029 h 633639"/>
                  <a:gd name="connsiteX3" fmla="*/ 298187 w 385931"/>
                  <a:gd name="connsiteY3" fmla="*/ 616695 h 633639"/>
                  <a:gd name="connsiteX4" fmla="*/ 265519 w 385931"/>
                  <a:gd name="connsiteY4" fmla="*/ 584025 h 633639"/>
                  <a:gd name="connsiteX5" fmla="*/ 265519 w 385931"/>
                  <a:gd name="connsiteY5" fmla="*/ 518687 h 633639"/>
                  <a:gd name="connsiteX6" fmla="*/ 253269 w 385931"/>
                  <a:gd name="connsiteY6" fmla="*/ 494185 h 633639"/>
                  <a:gd name="connsiteX7" fmla="*/ 204267 w 385931"/>
                  <a:gd name="connsiteY7" fmla="*/ 473766 h 633639"/>
                  <a:gd name="connsiteX8" fmla="*/ 192016 w 385931"/>
                  <a:gd name="connsiteY8" fmla="*/ 412512 h 633639"/>
                  <a:gd name="connsiteX9" fmla="*/ 151181 w 385931"/>
                  <a:gd name="connsiteY9" fmla="*/ 371675 h 633639"/>
                  <a:gd name="connsiteX10" fmla="*/ 89928 w 385931"/>
                  <a:gd name="connsiteY10" fmla="*/ 334922 h 633639"/>
                  <a:gd name="connsiteX11" fmla="*/ 20509 w 385931"/>
                  <a:gd name="connsiteY11" fmla="*/ 294085 h 633639"/>
                  <a:gd name="connsiteX12" fmla="*/ 16425 w 385931"/>
                  <a:gd name="connsiteY12" fmla="*/ 216496 h 633639"/>
                  <a:gd name="connsiteX13" fmla="*/ 91 w 385931"/>
                  <a:gd name="connsiteY13" fmla="*/ 142990 h 633639"/>
                  <a:gd name="connsiteX14" fmla="*/ 24592 w 385931"/>
                  <a:gd name="connsiteY14" fmla="*/ 102153 h 633639"/>
                  <a:gd name="connsiteX15" fmla="*/ 77678 w 385931"/>
                  <a:gd name="connsiteY15" fmla="*/ 36815 h 633639"/>
                  <a:gd name="connsiteX16" fmla="*/ 167515 w 385931"/>
                  <a:gd name="connsiteY16" fmla="*/ 62 h 633639"/>
                  <a:gd name="connsiteX17" fmla="*/ 285937 w 385931"/>
                  <a:gd name="connsiteY17" fmla="*/ 44982 h 633639"/>
                  <a:gd name="connsiteX18" fmla="*/ 355356 w 385931"/>
                  <a:gd name="connsiteY18" fmla="*/ 110321 h 633639"/>
                  <a:gd name="connsiteX19" fmla="*/ 375774 w 385931"/>
                  <a:gd name="connsiteY19" fmla="*/ 151157 h 633639"/>
                  <a:gd name="connsiteX20" fmla="*/ 383941 w 385931"/>
                  <a:gd name="connsiteY20" fmla="*/ 167492 h 633639"/>
                  <a:gd name="connsiteX21" fmla="*/ 339022 w 385931"/>
                  <a:gd name="connsiteY21" fmla="*/ 200161 h 633639"/>
                  <a:gd name="connsiteX22" fmla="*/ 269603 w 385931"/>
                  <a:gd name="connsiteY22" fmla="*/ 277751 h 633639"/>
                  <a:gd name="connsiteX23" fmla="*/ 208350 w 385931"/>
                  <a:gd name="connsiteY23" fmla="*/ 339006 h 633639"/>
                  <a:gd name="connsiteX24" fmla="*/ 175682 w 385931"/>
                  <a:gd name="connsiteY24" fmla="*/ 363508 h 633639"/>
                  <a:gd name="connsiteX25" fmla="*/ 171598 w 385931"/>
                  <a:gd name="connsiteY25" fmla="*/ 310420 h 633639"/>
                  <a:gd name="connsiteX26" fmla="*/ 171598 w 385931"/>
                  <a:gd name="connsiteY26" fmla="*/ 253249 h 633639"/>
                  <a:gd name="connsiteX27" fmla="*/ 147097 w 385931"/>
                  <a:gd name="connsiteY27" fmla="*/ 191994 h 633639"/>
                  <a:gd name="connsiteX28" fmla="*/ 151181 w 385931"/>
                  <a:gd name="connsiteY28" fmla="*/ 138906 h 633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85931" h="633639">
                    <a:moveTo>
                      <a:pt x="175682" y="571774"/>
                    </a:moveTo>
                    <a:cubicBezTo>
                      <a:pt x="194058" y="578920"/>
                      <a:pt x="212434" y="586067"/>
                      <a:pt x="228768" y="596276"/>
                    </a:cubicBezTo>
                    <a:cubicBezTo>
                      <a:pt x="245102" y="606485"/>
                      <a:pt x="262116" y="629626"/>
                      <a:pt x="273686" y="633029"/>
                    </a:cubicBezTo>
                    <a:cubicBezTo>
                      <a:pt x="285256" y="636432"/>
                      <a:pt x="299548" y="624862"/>
                      <a:pt x="298187" y="616695"/>
                    </a:cubicBezTo>
                    <a:cubicBezTo>
                      <a:pt x="296826" y="608528"/>
                      <a:pt x="270964" y="600360"/>
                      <a:pt x="265519" y="584025"/>
                    </a:cubicBezTo>
                    <a:cubicBezTo>
                      <a:pt x="260074" y="567690"/>
                      <a:pt x="267561" y="533660"/>
                      <a:pt x="265519" y="518687"/>
                    </a:cubicBezTo>
                    <a:cubicBezTo>
                      <a:pt x="263477" y="503714"/>
                      <a:pt x="263478" y="501672"/>
                      <a:pt x="253269" y="494185"/>
                    </a:cubicBezTo>
                    <a:cubicBezTo>
                      <a:pt x="243060" y="486698"/>
                      <a:pt x="214476" y="487378"/>
                      <a:pt x="204267" y="473766"/>
                    </a:cubicBezTo>
                    <a:cubicBezTo>
                      <a:pt x="194058" y="460154"/>
                      <a:pt x="200864" y="429527"/>
                      <a:pt x="192016" y="412512"/>
                    </a:cubicBezTo>
                    <a:cubicBezTo>
                      <a:pt x="183168" y="395497"/>
                      <a:pt x="168196" y="384607"/>
                      <a:pt x="151181" y="371675"/>
                    </a:cubicBezTo>
                    <a:cubicBezTo>
                      <a:pt x="134166" y="358743"/>
                      <a:pt x="89928" y="334922"/>
                      <a:pt x="89928" y="334922"/>
                    </a:cubicBezTo>
                    <a:cubicBezTo>
                      <a:pt x="68149" y="321990"/>
                      <a:pt x="32759" y="313823"/>
                      <a:pt x="20509" y="294085"/>
                    </a:cubicBezTo>
                    <a:cubicBezTo>
                      <a:pt x="8258" y="274347"/>
                      <a:pt x="19828" y="241678"/>
                      <a:pt x="16425" y="216496"/>
                    </a:cubicBezTo>
                    <a:cubicBezTo>
                      <a:pt x="13022" y="191314"/>
                      <a:pt x="-1270" y="162047"/>
                      <a:pt x="91" y="142990"/>
                    </a:cubicBezTo>
                    <a:cubicBezTo>
                      <a:pt x="1452" y="123933"/>
                      <a:pt x="11661" y="119849"/>
                      <a:pt x="24592" y="102153"/>
                    </a:cubicBezTo>
                    <a:cubicBezTo>
                      <a:pt x="37523" y="84457"/>
                      <a:pt x="53857" y="53830"/>
                      <a:pt x="77678" y="36815"/>
                    </a:cubicBezTo>
                    <a:cubicBezTo>
                      <a:pt x="101498" y="19800"/>
                      <a:pt x="132805" y="-1299"/>
                      <a:pt x="167515" y="62"/>
                    </a:cubicBezTo>
                    <a:cubicBezTo>
                      <a:pt x="202225" y="1423"/>
                      <a:pt x="254630" y="26606"/>
                      <a:pt x="285937" y="44982"/>
                    </a:cubicBezTo>
                    <a:cubicBezTo>
                      <a:pt x="317244" y="63358"/>
                      <a:pt x="340383" y="92625"/>
                      <a:pt x="355356" y="110321"/>
                    </a:cubicBezTo>
                    <a:cubicBezTo>
                      <a:pt x="370329" y="128017"/>
                      <a:pt x="375774" y="151157"/>
                      <a:pt x="375774" y="151157"/>
                    </a:cubicBezTo>
                    <a:cubicBezTo>
                      <a:pt x="380538" y="160685"/>
                      <a:pt x="390066" y="159325"/>
                      <a:pt x="383941" y="167492"/>
                    </a:cubicBezTo>
                    <a:cubicBezTo>
                      <a:pt x="377816" y="175659"/>
                      <a:pt x="358078" y="181785"/>
                      <a:pt x="339022" y="200161"/>
                    </a:cubicBezTo>
                    <a:cubicBezTo>
                      <a:pt x="319966" y="218537"/>
                      <a:pt x="291382" y="254610"/>
                      <a:pt x="269603" y="277751"/>
                    </a:cubicBezTo>
                    <a:cubicBezTo>
                      <a:pt x="247824" y="300892"/>
                      <a:pt x="224003" y="324713"/>
                      <a:pt x="208350" y="339006"/>
                    </a:cubicBezTo>
                    <a:cubicBezTo>
                      <a:pt x="192697" y="353299"/>
                      <a:pt x="181807" y="368272"/>
                      <a:pt x="175682" y="363508"/>
                    </a:cubicBezTo>
                    <a:cubicBezTo>
                      <a:pt x="169557" y="358744"/>
                      <a:pt x="172279" y="328796"/>
                      <a:pt x="171598" y="310420"/>
                    </a:cubicBezTo>
                    <a:cubicBezTo>
                      <a:pt x="170917" y="292044"/>
                      <a:pt x="175681" y="272987"/>
                      <a:pt x="171598" y="253249"/>
                    </a:cubicBezTo>
                    <a:cubicBezTo>
                      <a:pt x="167515" y="233511"/>
                      <a:pt x="150500" y="211051"/>
                      <a:pt x="147097" y="191994"/>
                    </a:cubicBezTo>
                    <a:cubicBezTo>
                      <a:pt x="143694" y="172937"/>
                      <a:pt x="147437" y="155921"/>
                      <a:pt x="151181" y="138906"/>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4" name="Forme libre 313"/>
              <p:cNvSpPr/>
              <p:nvPr/>
            </p:nvSpPr>
            <p:spPr>
              <a:xfrm>
                <a:off x="2392937" y="4398104"/>
                <a:ext cx="44919" cy="61255"/>
              </a:xfrm>
              <a:custGeom>
                <a:avLst/>
                <a:gdLst>
                  <a:gd name="connsiteX0" fmla="*/ 0 w 44919"/>
                  <a:gd name="connsiteY0" fmla="*/ 61255 h 61255"/>
                  <a:gd name="connsiteX1" fmla="*/ 44919 w 44919"/>
                  <a:gd name="connsiteY1" fmla="*/ 0 h 61255"/>
                </a:gdLst>
                <a:ahLst/>
                <a:cxnLst>
                  <a:cxn ang="0">
                    <a:pos x="connsiteX0" y="connsiteY0"/>
                  </a:cxn>
                  <a:cxn ang="0">
                    <a:pos x="connsiteX1" y="connsiteY1"/>
                  </a:cxn>
                </a:cxnLst>
                <a:rect l="l" t="t" r="r" b="b"/>
                <a:pathLst>
                  <a:path w="44919" h="61255">
                    <a:moveTo>
                      <a:pt x="0" y="61255"/>
                    </a:moveTo>
                    <a:lnTo>
                      <a:pt x="44919" y="0"/>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5" name="Forme libre 314"/>
              <p:cNvSpPr/>
              <p:nvPr/>
            </p:nvSpPr>
            <p:spPr>
              <a:xfrm>
                <a:off x="2301588" y="4283762"/>
                <a:ext cx="21929" cy="163346"/>
              </a:xfrm>
              <a:custGeom>
                <a:avLst/>
                <a:gdLst>
                  <a:gd name="connsiteX0" fmla="*/ 21929 w 21929"/>
                  <a:gd name="connsiteY0" fmla="*/ 163346 h 163346"/>
                  <a:gd name="connsiteX1" fmla="*/ 1512 w 21929"/>
                  <a:gd name="connsiteY1" fmla="*/ 73505 h 163346"/>
                  <a:gd name="connsiteX2" fmla="*/ 1512 w 21929"/>
                  <a:gd name="connsiteY2" fmla="*/ 0 h 163346"/>
                </a:gdLst>
                <a:ahLst/>
                <a:cxnLst>
                  <a:cxn ang="0">
                    <a:pos x="connsiteX0" y="connsiteY0"/>
                  </a:cxn>
                  <a:cxn ang="0">
                    <a:pos x="connsiteX1" y="connsiteY1"/>
                  </a:cxn>
                  <a:cxn ang="0">
                    <a:pos x="connsiteX2" y="connsiteY2"/>
                  </a:cxn>
                </a:cxnLst>
                <a:rect l="l" t="t" r="r" b="b"/>
                <a:pathLst>
                  <a:path w="21929" h="163346">
                    <a:moveTo>
                      <a:pt x="21929" y="163346"/>
                    </a:moveTo>
                    <a:cubicBezTo>
                      <a:pt x="13422" y="132037"/>
                      <a:pt x="4915" y="100729"/>
                      <a:pt x="1512" y="73505"/>
                    </a:cubicBezTo>
                    <a:cubicBezTo>
                      <a:pt x="-1891" y="46281"/>
                      <a:pt x="1512" y="0"/>
                      <a:pt x="1512"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6" name="Forme libre 315"/>
              <p:cNvSpPr/>
              <p:nvPr/>
            </p:nvSpPr>
            <p:spPr>
              <a:xfrm>
                <a:off x="1937615" y="4287845"/>
                <a:ext cx="463489" cy="553502"/>
              </a:xfrm>
              <a:custGeom>
                <a:avLst/>
                <a:gdLst>
                  <a:gd name="connsiteX0" fmla="*/ 267480 w 463489"/>
                  <a:gd name="connsiteY0" fmla="*/ 0 h 553502"/>
                  <a:gd name="connsiteX1" fmla="*/ 206228 w 463489"/>
                  <a:gd name="connsiteY1" fmla="*/ 69422 h 553502"/>
                  <a:gd name="connsiteX2" fmla="*/ 177643 w 463489"/>
                  <a:gd name="connsiteY2" fmla="*/ 138845 h 553502"/>
                  <a:gd name="connsiteX3" fmla="*/ 149059 w 463489"/>
                  <a:gd name="connsiteY3" fmla="*/ 204183 h 553502"/>
                  <a:gd name="connsiteX4" fmla="*/ 91890 w 463489"/>
                  <a:gd name="connsiteY4" fmla="*/ 265438 h 553502"/>
                  <a:gd name="connsiteX5" fmla="*/ 38804 w 463489"/>
                  <a:gd name="connsiteY5" fmla="*/ 355279 h 553502"/>
                  <a:gd name="connsiteX6" fmla="*/ 2052 w 463489"/>
                  <a:gd name="connsiteY6" fmla="*/ 445119 h 553502"/>
                  <a:gd name="connsiteX7" fmla="*/ 6136 w 463489"/>
                  <a:gd name="connsiteY7" fmla="*/ 530876 h 553502"/>
                  <a:gd name="connsiteX8" fmla="*/ 18386 w 463489"/>
                  <a:gd name="connsiteY8" fmla="*/ 551295 h 553502"/>
                  <a:gd name="connsiteX9" fmla="*/ 67388 w 463489"/>
                  <a:gd name="connsiteY9" fmla="*/ 490040 h 553502"/>
                  <a:gd name="connsiteX10" fmla="*/ 132725 w 463489"/>
                  <a:gd name="connsiteY10" fmla="*/ 392032 h 553502"/>
                  <a:gd name="connsiteX11" fmla="*/ 251146 w 463489"/>
                  <a:gd name="connsiteY11" fmla="*/ 343028 h 553502"/>
                  <a:gd name="connsiteX12" fmla="*/ 332817 w 463489"/>
                  <a:gd name="connsiteY12" fmla="*/ 347111 h 553502"/>
                  <a:gd name="connsiteX13" fmla="*/ 398153 w 463489"/>
                  <a:gd name="connsiteY13" fmla="*/ 404283 h 553502"/>
                  <a:gd name="connsiteX14" fmla="*/ 463489 w 463489"/>
                  <a:gd name="connsiteY14" fmla="*/ 420617 h 5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489" h="553502">
                    <a:moveTo>
                      <a:pt x="267480" y="0"/>
                    </a:moveTo>
                    <a:cubicBezTo>
                      <a:pt x="244340" y="23140"/>
                      <a:pt x="221201" y="46281"/>
                      <a:pt x="206228" y="69422"/>
                    </a:cubicBezTo>
                    <a:cubicBezTo>
                      <a:pt x="191255" y="92563"/>
                      <a:pt x="187171" y="116385"/>
                      <a:pt x="177643" y="138845"/>
                    </a:cubicBezTo>
                    <a:cubicBezTo>
                      <a:pt x="168115" y="161305"/>
                      <a:pt x="163351" y="183084"/>
                      <a:pt x="149059" y="204183"/>
                    </a:cubicBezTo>
                    <a:cubicBezTo>
                      <a:pt x="134767" y="225282"/>
                      <a:pt x="110266" y="240255"/>
                      <a:pt x="91890" y="265438"/>
                    </a:cubicBezTo>
                    <a:cubicBezTo>
                      <a:pt x="73514" y="290621"/>
                      <a:pt x="53777" y="325332"/>
                      <a:pt x="38804" y="355279"/>
                    </a:cubicBezTo>
                    <a:cubicBezTo>
                      <a:pt x="23831" y="385226"/>
                      <a:pt x="7497" y="415853"/>
                      <a:pt x="2052" y="445119"/>
                    </a:cubicBezTo>
                    <a:cubicBezTo>
                      <a:pt x="-3393" y="474385"/>
                      <a:pt x="3414" y="513180"/>
                      <a:pt x="6136" y="530876"/>
                    </a:cubicBezTo>
                    <a:cubicBezTo>
                      <a:pt x="8858" y="548572"/>
                      <a:pt x="8177" y="558101"/>
                      <a:pt x="18386" y="551295"/>
                    </a:cubicBezTo>
                    <a:cubicBezTo>
                      <a:pt x="28595" y="544489"/>
                      <a:pt x="48331" y="516584"/>
                      <a:pt x="67388" y="490040"/>
                    </a:cubicBezTo>
                    <a:cubicBezTo>
                      <a:pt x="86444" y="463496"/>
                      <a:pt x="102099" y="416534"/>
                      <a:pt x="132725" y="392032"/>
                    </a:cubicBezTo>
                    <a:cubicBezTo>
                      <a:pt x="163351" y="367530"/>
                      <a:pt x="217797" y="350515"/>
                      <a:pt x="251146" y="343028"/>
                    </a:cubicBezTo>
                    <a:cubicBezTo>
                      <a:pt x="284495" y="335541"/>
                      <a:pt x="308316" y="336902"/>
                      <a:pt x="332817" y="347111"/>
                    </a:cubicBezTo>
                    <a:cubicBezTo>
                      <a:pt x="357318" y="357320"/>
                      <a:pt x="376374" y="392032"/>
                      <a:pt x="398153" y="404283"/>
                    </a:cubicBezTo>
                    <a:cubicBezTo>
                      <a:pt x="419932" y="416534"/>
                      <a:pt x="463489" y="420617"/>
                      <a:pt x="463489" y="420617"/>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7" name="Forme libre 316"/>
              <p:cNvSpPr/>
              <p:nvPr/>
            </p:nvSpPr>
            <p:spPr>
              <a:xfrm>
                <a:off x="2152010" y="4385853"/>
                <a:ext cx="53085" cy="77590"/>
              </a:xfrm>
              <a:custGeom>
                <a:avLst/>
                <a:gdLst>
                  <a:gd name="connsiteX0" fmla="*/ 0 w 53085"/>
                  <a:gd name="connsiteY0" fmla="*/ 0 h 77590"/>
                  <a:gd name="connsiteX1" fmla="*/ 53085 w 53085"/>
                  <a:gd name="connsiteY1" fmla="*/ 77590 h 77590"/>
                </a:gdLst>
                <a:ahLst/>
                <a:cxnLst>
                  <a:cxn ang="0">
                    <a:pos x="connsiteX0" y="connsiteY0"/>
                  </a:cxn>
                  <a:cxn ang="0">
                    <a:pos x="connsiteX1" y="connsiteY1"/>
                  </a:cxn>
                </a:cxnLst>
                <a:rect l="l" t="t" r="r" b="b"/>
                <a:pathLst>
                  <a:path w="53085" h="77590">
                    <a:moveTo>
                      <a:pt x="0" y="0"/>
                    </a:moveTo>
                    <a:lnTo>
                      <a:pt x="53085" y="77590"/>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8" name="Forme libre 317"/>
              <p:cNvSpPr/>
              <p:nvPr/>
            </p:nvSpPr>
            <p:spPr>
              <a:xfrm>
                <a:off x="1928068" y="4679877"/>
                <a:ext cx="388335" cy="1035163"/>
              </a:xfrm>
              <a:custGeom>
                <a:avLst/>
                <a:gdLst>
                  <a:gd name="connsiteX0" fmla="*/ 179023 w 388335"/>
                  <a:gd name="connsiteY0" fmla="*/ 0 h 1035163"/>
                  <a:gd name="connsiteX1" fmla="*/ 138188 w 388335"/>
                  <a:gd name="connsiteY1" fmla="*/ 93924 h 1035163"/>
                  <a:gd name="connsiteX2" fmla="*/ 85102 w 388335"/>
                  <a:gd name="connsiteY2" fmla="*/ 167430 h 1035163"/>
                  <a:gd name="connsiteX3" fmla="*/ 97353 w 388335"/>
                  <a:gd name="connsiteY3" fmla="*/ 212350 h 1035163"/>
                  <a:gd name="connsiteX4" fmla="*/ 81019 w 388335"/>
                  <a:gd name="connsiteY4" fmla="*/ 375697 h 1035163"/>
                  <a:gd name="connsiteX5" fmla="*/ 40184 w 388335"/>
                  <a:gd name="connsiteY5" fmla="*/ 518625 h 1035163"/>
                  <a:gd name="connsiteX6" fmla="*/ 7516 w 388335"/>
                  <a:gd name="connsiteY6" fmla="*/ 673804 h 1035163"/>
                  <a:gd name="connsiteX7" fmla="*/ 19766 w 388335"/>
                  <a:gd name="connsiteY7" fmla="*/ 812648 h 1035163"/>
                  <a:gd name="connsiteX8" fmla="*/ 3432 w 388335"/>
                  <a:gd name="connsiteY8" fmla="*/ 963744 h 1035163"/>
                  <a:gd name="connsiteX9" fmla="*/ 3432 w 388335"/>
                  <a:gd name="connsiteY9" fmla="*/ 996413 h 1035163"/>
                  <a:gd name="connsiteX10" fmla="*/ 40184 w 388335"/>
                  <a:gd name="connsiteY10" fmla="*/ 996413 h 1035163"/>
                  <a:gd name="connsiteX11" fmla="*/ 138188 w 388335"/>
                  <a:gd name="connsiteY11" fmla="*/ 1033166 h 1035163"/>
                  <a:gd name="connsiteX12" fmla="*/ 138188 w 388335"/>
                  <a:gd name="connsiteY12" fmla="*/ 926991 h 1035163"/>
                  <a:gd name="connsiteX13" fmla="*/ 146355 w 388335"/>
                  <a:gd name="connsiteY13" fmla="*/ 877987 h 1035163"/>
                  <a:gd name="connsiteX14" fmla="*/ 187190 w 388335"/>
                  <a:gd name="connsiteY14" fmla="*/ 828983 h 1035163"/>
                  <a:gd name="connsiteX15" fmla="*/ 187190 w 388335"/>
                  <a:gd name="connsiteY15" fmla="*/ 763645 h 1035163"/>
                  <a:gd name="connsiteX16" fmla="*/ 191274 w 388335"/>
                  <a:gd name="connsiteY16" fmla="*/ 698306 h 1035163"/>
                  <a:gd name="connsiteX17" fmla="*/ 236192 w 388335"/>
                  <a:gd name="connsiteY17" fmla="*/ 608465 h 1035163"/>
                  <a:gd name="connsiteX18" fmla="*/ 256610 w 388335"/>
                  <a:gd name="connsiteY18" fmla="*/ 502290 h 1035163"/>
                  <a:gd name="connsiteX19" fmla="*/ 326030 w 388335"/>
                  <a:gd name="connsiteY19" fmla="*/ 330776 h 1035163"/>
                  <a:gd name="connsiteX20" fmla="*/ 350531 w 388335"/>
                  <a:gd name="connsiteY20" fmla="*/ 212350 h 1035163"/>
                  <a:gd name="connsiteX21" fmla="*/ 387282 w 388335"/>
                  <a:gd name="connsiteY21" fmla="*/ 138844 h 1035163"/>
                  <a:gd name="connsiteX22" fmla="*/ 379115 w 388335"/>
                  <a:gd name="connsiteY22" fmla="*/ 20418 h 1035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88335" h="1035163">
                    <a:moveTo>
                      <a:pt x="179023" y="0"/>
                    </a:moveTo>
                    <a:cubicBezTo>
                      <a:pt x="166432" y="33009"/>
                      <a:pt x="153841" y="66019"/>
                      <a:pt x="138188" y="93924"/>
                    </a:cubicBezTo>
                    <a:cubicBezTo>
                      <a:pt x="122535" y="121829"/>
                      <a:pt x="91908" y="147692"/>
                      <a:pt x="85102" y="167430"/>
                    </a:cubicBezTo>
                    <a:cubicBezTo>
                      <a:pt x="78296" y="187168"/>
                      <a:pt x="98033" y="177639"/>
                      <a:pt x="97353" y="212350"/>
                    </a:cubicBezTo>
                    <a:cubicBezTo>
                      <a:pt x="96673" y="247061"/>
                      <a:pt x="90547" y="324651"/>
                      <a:pt x="81019" y="375697"/>
                    </a:cubicBezTo>
                    <a:cubicBezTo>
                      <a:pt x="71491" y="426743"/>
                      <a:pt x="52434" y="468941"/>
                      <a:pt x="40184" y="518625"/>
                    </a:cubicBezTo>
                    <a:cubicBezTo>
                      <a:pt x="27934" y="568309"/>
                      <a:pt x="10919" y="624800"/>
                      <a:pt x="7516" y="673804"/>
                    </a:cubicBezTo>
                    <a:cubicBezTo>
                      <a:pt x="4113" y="722808"/>
                      <a:pt x="20447" y="764325"/>
                      <a:pt x="19766" y="812648"/>
                    </a:cubicBezTo>
                    <a:cubicBezTo>
                      <a:pt x="19085" y="860971"/>
                      <a:pt x="6154" y="933117"/>
                      <a:pt x="3432" y="963744"/>
                    </a:cubicBezTo>
                    <a:cubicBezTo>
                      <a:pt x="710" y="994371"/>
                      <a:pt x="-2693" y="990968"/>
                      <a:pt x="3432" y="996413"/>
                    </a:cubicBezTo>
                    <a:cubicBezTo>
                      <a:pt x="9557" y="1001858"/>
                      <a:pt x="17725" y="990287"/>
                      <a:pt x="40184" y="996413"/>
                    </a:cubicBezTo>
                    <a:cubicBezTo>
                      <a:pt x="62643" y="1002539"/>
                      <a:pt x="121854" y="1044736"/>
                      <a:pt x="138188" y="1033166"/>
                    </a:cubicBezTo>
                    <a:cubicBezTo>
                      <a:pt x="154522" y="1021596"/>
                      <a:pt x="136827" y="952854"/>
                      <a:pt x="138188" y="926991"/>
                    </a:cubicBezTo>
                    <a:cubicBezTo>
                      <a:pt x="139549" y="901128"/>
                      <a:pt x="138188" y="894322"/>
                      <a:pt x="146355" y="877987"/>
                    </a:cubicBezTo>
                    <a:cubicBezTo>
                      <a:pt x="154522" y="861652"/>
                      <a:pt x="180384" y="848040"/>
                      <a:pt x="187190" y="828983"/>
                    </a:cubicBezTo>
                    <a:cubicBezTo>
                      <a:pt x="193996" y="809926"/>
                      <a:pt x="186509" y="785425"/>
                      <a:pt x="187190" y="763645"/>
                    </a:cubicBezTo>
                    <a:cubicBezTo>
                      <a:pt x="187871" y="741866"/>
                      <a:pt x="183107" y="724169"/>
                      <a:pt x="191274" y="698306"/>
                    </a:cubicBezTo>
                    <a:cubicBezTo>
                      <a:pt x="199441" y="672443"/>
                      <a:pt x="225303" y="641134"/>
                      <a:pt x="236192" y="608465"/>
                    </a:cubicBezTo>
                    <a:cubicBezTo>
                      <a:pt x="247081" y="575796"/>
                      <a:pt x="241637" y="548571"/>
                      <a:pt x="256610" y="502290"/>
                    </a:cubicBezTo>
                    <a:cubicBezTo>
                      <a:pt x="271583" y="456009"/>
                      <a:pt x="310377" y="379099"/>
                      <a:pt x="326030" y="330776"/>
                    </a:cubicBezTo>
                    <a:cubicBezTo>
                      <a:pt x="341683" y="282453"/>
                      <a:pt x="340322" y="244339"/>
                      <a:pt x="350531" y="212350"/>
                    </a:cubicBezTo>
                    <a:cubicBezTo>
                      <a:pt x="360740" y="180361"/>
                      <a:pt x="382518" y="170833"/>
                      <a:pt x="387282" y="138844"/>
                    </a:cubicBezTo>
                    <a:cubicBezTo>
                      <a:pt x="392046" y="106855"/>
                      <a:pt x="379115" y="20418"/>
                      <a:pt x="379115" y="20418"/>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9" name="Forme libre 318"/>
              <p:cNvSpPr/>
              <p:nvPr/>
            </p:nvSpPr>
            <p:spPr>
              <a:xfrm>
                <a:off x="2041755" y="5459856"/>
                <a:ext cx="73503" cy="24502"/>
              </a:xfrm>
              <a:custGeom>
                <a:avLst/>
                <a:gdLst>
                  <a:gd name="connsiteX0" fmla="*/ 73503 w 73503"/>
                  <a:gd name="connsiteY0" fmla="*/ 0 h 24502"/>
                  <a:gd name="connsiteX1" fmla="*/ 0 w 73503"/>
                  <a:gd name="connsiteY1" fmla="*/ 24502 h 24502"/>
                </a:gdLst>
                <a:ahLst/>
                <a:cxnLst>
                  <a:cxn ang="0">
                    <a:pos x="connsiteX0" y="connsiteY0"/>
                  </a:cxn>
                  <a:cxn ang="0">
                    <a:pos x="connsiteX1" y="connsiteY1"/>
                  </a:cxn>
                </a:cxnLst>
                <a:rect l="l" t="t" r="r" b="b"/>
                <a:pathLst>
                  <a:path w="73503" h="24502">
                    <a:moveTo>
                      <a:pt x="73503" y="0"/>
                    </a:moveTo>
                    <a:lnTo>
                      <a:pt x="0" y="24502"/>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0" name="Forme libre 319"/>
              <p:cNvSpPr/>
              <p:nvPr/>
            </p:nvSpPr>
            <p:spPr>
              <a:xfrm>
                <a:off x="2017254" y="5541529"/>
                <a:ext cx="44919" cy="73506"/>
              </a:xfrm>
              <a:custGeom>
                <a:avLst/>
                <a:gdLst>
                  <a:gd name="connsiteX0" fmla="*/ 44919 w 44919"/>
                  <a:gd name="connsiteY0" fmla="*/ 0 h 73506"/>
                  <a:gd name="connsiteX1" fmla="*/ 0 w 44919"/>
                  <a:gd name="connsiteY1" fmla="*/ 73506 h 73506"/>
                </a:gdLst>
                <a:ahLst/>
                <a:cxnLst>
                  <a:cxn ang="0">
                    <a:pos x="connsiteX0" y="connsiteY0"/>
                  </a:cxn>
                  <a:cxn ang="0">
                    <a:pos x="connsiteX1" y="connsiteY1"/>
                  </a:cxn>
                </a:cxnLst>
                <a:rect l="l" t="t" r="r" b="b"/>
                <a:pathLst>
                  <a:path w="44919" h="73506">
                    <a:moveTo>
                      <a:pt x="44919" y="0"/>
                    </a:moveTo>
                    <a:lnTo>
                      <a:pt x="0" y="73506"/>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1" name="Forme libre 320"/>
              <p:cNvSpPr/>
              <p:nvPr/>
            </p:nvSpPr>
            <p:spPr>
              <a:xfrm>
                <a:off x="2289979" y="4802387"/>
                <a:ext cx="193058" cy="639278"/>
              </a:xfrm>
              <a:custGeom>
                <a:avLst/>
                <a:gdLst>
                  <a:gd name="connsiteX0" fmla="*/ 86624 w 193058"/>
                  <a:gd name="connsiteY0" fmla="*/ 0 h 639278"/>
                  <a:gd name="connsiteX1" fmla="*/ 131542 w 193058"/>
                  <a:gd name="connsiteY1" fmla="*/ 106175 h 639278"/>
                  <a:gd name="connsiteX2" fmla="*/ 160127 w 193058"/>
                  <a:gd name="connsiteY2" fmla="*/ 200099 h 639278"/>
                  <a:gd name="connsiteX3" fmla="*/ 184628 w 193058"/>
                  <a:gd name="connsiteY3" fmla="*/ 379780 h 639278"/>
                  <a:gd name="connsiteX4" fmla="*/ 192795 w 193058"/>
                  <a:gd name="connsiteY4" fmla="*/ 510457 h 639278"/>
                  <a:gd name="connsiteX5" fmla="*/ 176461 w 193058"/>
                  <a:gd name="connsiteY5" fmla="*/ 637051 h 639278"/>
                  <a:gd name="connsiteX6" fmla="*/ 135626 w 193058"/>
                  <a:gd name="connsiteY6" fmla="*/ 588047 h 639278"/>
                  <a:gd name="connsiteX7" fmla="*/ 78457 w 193058"/>
                  <a:gd name="connsiteY7" fmla="*/ 547210 h 639278"/>
                  <a:gd name="connsiteX8" fmla="*/ 17204 w 193058"/>
                  <a:gd name="connsiteY8" fmla="*/ 547210 h 639278"/>
                  <a:gd name="connsiteX9" fmla="*/ 870 w 193058"/>
                  <a:gd name="connsiteY9" fmla="*/ 494123 h 639278"/>
                  <a:gd name="connsiteX10" fmla="*/ 37622 w 193058"/>
                  <a:gd name="connsiteY10" fmla="*/ 416533 h 639278"/>
                  <a:gd name="connsiteX11" fmla="*/ 37622 w 193058"/>
                  <a:gd name="connsiteY11" fmla="*/ 306274 h 639278"/>
                  <a:gd name="connsiteX12" fmla="*/ 37622 w 193058"/>
                  <a:gd name="connsiteY12" fmla="*/ 187848 h 639278"/>
                  <a:gd name="connsiteX13" fmla="*/ 37622 w 193058"/>
                  <a:gd name="connsiteY13" fmla="*/ 114342 h 639278"/>
                  <a:gd name="connsiteX14" fmla="*/ 29455 w 193058"/>
                  <a:gd name="connsiteY14" fmla="*/ 28585 h 639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3058" h="639278">
                    <a:moveTo>
                      <a:pt x="86624" y="0"/>
                    </a:moveTo>
                    <a:cubicBezTo>
                      <a:pt x="102958" y="36412"/>
                      <a:pt x="119292" y="72825"/>
                      <a:pt x="131542" y="106175"/>
                    </a:cubicBezTo>
                    <a:cubicBezTo>
                      <a:pt x="143793" y="139525"/>
                      <a:pt x="151279" y="154498"/>
                      <a:pt x="160127" y="200099"/>
                    </a:cubicBezTo>
                    <a:cubicBezTo>
                      <a:pt x="168975" y="245700"/>
                      <a:pt x="179183" y="328054"/>
                      <a:pt x="184628" y="379780"/>
                    </a:cubicBezTo>
                    <a:cubicBezTo>
                      <a:pt x="190073" y="431506"/>
                      <a:pt x="194156" y="467579"/>
                      <a:pt x="192795" y="510457"/>
                    </a:cubicBezTo>
                    <a:cubicBezTo>
                      <a:pt x="191434" y="553335"/>
                      <a:pt x="185989" y="624119"/>
                      <a:pt x="176461" y="637051"/>
                    </a:cubicBezTo>
                    <a:cubicBezTo>
                      <a:pt x="166933" y="649983"/>
                      <a:pt x="151960" y="603020"/>
                      <a:pt x="135626" y="588047"/>
                    </a:cubicBezTo>
                    <a:cubicBezTo>
                      <a:pt x="119292" y="573074"/>
                      <a:pt x="98194" y="554016"/>
                      <a:pt x="78457" y="547210"/>
                    </a:cubicBezTo>
                    <a:cubicBezTo>
                      <a:pt x="58720" y="540404"/>
                      <a:pt x="30135" y="556058"/>
                      <a:pt x="17204" y="547210"/>
                    </a:cubicBezTo>
                    <a:cubicBezTo>
                      <a:pt x="4273" y="538362"/>
                      <a:pt x="-2533" y="515902"/>
                      <a:pt x="870" y="494123"/>
                    </a:cubicBezTo>
                    <a:cubicBezTo>
                      <a:pt x="4273" y="472344"/>
                      <a:pt x="31497" y="447841"/>
                      <a:pt x="37622" y="416533"/>
                    </a:cubicBezTo>
                    <a:cubicBezTo>
                      <a:pt x="43747" y="385225"/>
                      <a:pt x="37622" y="306274"/>
                      <a:pt x="37622" y="306274"/>
                    </a:cubicBezTo>
                    <a:lnTo>
                      <a:pt x="37622" y="187848"/>
                    </a:lnTo>
                    <a:cubicBezTo>
                      <a:pt x="37622" y="155859"/>
                      <a:pt x="38983" y="140886"/>
                      <a:pt x="37622" y="114342"/>
                    </a:cubicBezTo>
                    <a:cubicBezTo>
                      <a:pt x="36261" y="87798"/>
                      <a:pt x="29455" y="28585"/>
                      <a:pt x="29455" y="28585"/>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2" name="Forme libre 321"/>
              <p:cNvSpPr/>
              <p:nvPr/>
            </p:nvSpPr>
            <p:spPr>
              <a:xfrm>
                <a:off x="1890159" y="4855474"/>
                <a:ext cx="70443" cy="616633"/>
              </a:xfrm>
              <a:custGeom>
                <a:avLst/>
                <a:gdLst>
                  <a:gd name="connsiteX0" fmla="*/ 53592 w 70443"/>
                  <a:gd name="connsiteY0" fmla="*/ 0 h 616633"/>
                  <a:gd name="connsiteX1" fmla="*/ 33174 w 70443"/>
                  <a:gd name="connsiteY1" fmla="*/ 57171 h 616633"/>
                  <a:gd name="connsiteX2" fmla="*/ 69926 w 70443"/>
                  <a:gd name="connsiteY2" fmla="*/ 130677 h 616633"/>
                  <a:gd name="connsiteX3" fmla="*/ 53592 w 70443"/>
                  <a:gd name="connsiteY3" fmla="*/ 261355 h 616633"/>
                  <a:gd name="connsiteX4" fmla="*/ 37258 w 70443"/>
                  <a:gd name="connsiteY4" fmla="*/ 359362 h 616633"/>
                  <a:gd name="connsiteX5" fmla="*/ 12757 w 70443"/>
                  <a:gd name="connsiteY5" fmla="*/ 494123 h 616633"/>
                  <a:gd name="connsiteX6" fmla="*/ 506 w 70443"/>
                  <a:gd name="connsiteY6" fmla="*/ 588048 h 616633"/>
                  <a:gd name="connsiteX7" fmla="*/ 29091 w 70443"/>
                  <a:gd name="connsiteY7" fmla="*/ 575797 h 616633"/>
                  <a:gd name="connsiteX8" fmla="*/ 57675 w 70443"/>
                  <a:gd name="connsiteY8" fmla="*/ 616633 h 616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443" h="616633">
                    <a:moveTo>
                      <a:pt x="53592" y="0"/>
                    </a:moveTo>
                    <a:cubicBezTo>
                      <a:pt x="42022" y="17696"/>
                      <a:pt x="30452" y="35392"/>
                      <a:pt x="33174" y="57171"/>
                    </a:cubicBezTo>
                    <a:cubicBezTo>
                      <a:pt x="35896" y="78950"/>
                      <a:pt x="66523" y="96646"/>
                      <a:pt x="69926" y="130677"/>
                    </a:cubicBezTo>
                    <a:cubicBezTo>
                      <a:pt x="73329" y="164708"/>
                      <a:pt x="59037" y="223241"/>
                      <a:pt x="53592" y="261355"/>
                    </a:cubicBezTo>
                    <a:cubicBezTo>
                      <a:pt x="48147" y="299469"/>
                      <a:pt x="44064" y="320567"/>
                      <a:pt x="37258" y="359362"/>
                    </a:cubicBezTo>
                    <a:cubicBezTo>
                      <a:pt x="30452" y="398157"/>
                      <a:pt x="18882" y="456009"/>
                      <a:pt x="12757" y="494123"/>
                    </a:cubicBezTo>
                    <a:cubicBezTo>
                      <a:pt x="6632" y="532237"/>
                      <a:pt x="-2216" y="574436"/>
                      <a:pt x="506" y="588048"/>
                    </a:cubicBezTo>
                    <a:cubicBezTo>
                      <a:pt x="3228" y="601660"/>
                      <a:pt x="19563" y="571033"/>
                      <a:pt x="29091" y="575797"/>
                    </a:cubicBezTo>
                    <a:cubicBezTo>
                      <a:pt x="38619" y="580561"/>
                      <a:pt x="57675" y="616633"/>
                      <a:pt x="57675" y="616633"/>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3" name="Forme libre 322"/>
              <p:cNvSpPr/>
              <p:nvPr/>
            </p:nvSpPr>
            <p:spPr>
              <a:xfrm>
                <a:off x="2409271" y="4790136"/>
                <a:ext cx="147634" cy="1057668"/>
              </a:xfrm>
              <a:custGeom>
                <a:avLst/>
                <a:gdLst>
                  <a:gd name="connsiteX0" fmla="*/ 85754 w 147634"/>
                  <a:gd name="connsiteY0" fmla="*/ 0 h 1057668"/>
                  <a:gd name="connsiteX1" fmla="*/ 85754 w 147634"/>
                  <a:gd name="connsiteY1" fmla="*/ 138844 h 1057668"/>
                  <a:gd name="connsiteX2" fmla="*/ 106171 w 147634"/>
                  <a:gd name="connsiteY2" fmla="*/ 187848 h 1057668"/>
                  <a:gd name="connsiteX3" fmla="*/ 81670 w 147634"/>
                  <a:gd name="connsiteY3" fmla="*/ 236852 h 1057668"/>
                  <a:gd name="connsiteX4" fmla="*/ 130672 w 147634"/>
                  <a:gd name="connsiteY4" fmla="*/ 359362 h 1057668"/>
                  <a:gd name="connsiteX5" fmla="*/ 138839 w 147634"/>
                  <a:gd name="connsiteY5" fmla="*/ 416533 h 1057668"/>
                  <a:gd name="connsiteX6" fmla="*/ 126589 w 147634"/>
                  <a:gd name="connsiteY6" fmla="*/ 485955 h 1057668"/>
                  <a:gd name="connsiteX7" fmla="*/ 147006 w 147634"/>
                  <a:gd name="connsiteY7" fmla="*/ 571712 h 1057668"/>
                  <a:gd name="connsiteX8" fmla="*/ 98004 w 147634"/>
                  <a:gd name="connsiteY8" fmla="*/ 681971 h 1057668"/>
                  <a:gd name="connsiteX9" fmla="*/ 44919 w 147634"/>
                  <a:gd name="connsiteY9" fmla="*/ 779979 h 1057668"/>
                  <a:gd name="connsiteX10" fmla="*/ 28585 w 147634"/>
                  <a:gd name="connsiteY10" fmla="*/ 853485 h 1057668"/>
                  <a:gd name="connsiteX11" fmla="*/ 69420 w 147634"/>
                  <a:gd name="connsiteY11" fmla="*/ 898405 h 1057668"/>
                  <a:gd name="connsiteX12" fmla="*/ 44919 w 147634"/>
                  <a:gd name="connsiteY12" fmla="*/ 967828 h 1057668"/>
                  <a:gd name="connsiteX13" fmla="*/ 0 w 147634"/>
                  <a:gd name="connsiteY13" fmla="*/ 1057668 h 1057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7634" h="1057668">
                    <a:moveTo>
                      <a:pt x="85754" y="0"/>
                    </a:moveTo>
                    <a:cubicBezTo>
                      <a:pt x="84052" y="53768"/>
                      <a:pt x="82351" y="107536"/>
                      <a:pt x="85754" y="138844"/>
                    </a:cubicBezTo>
                    <a:cubicBezTo>
                      <a:pt x="89157" y="170152"/>
                      <a:pt x="106852" y="171513"/>
                      <a:pt x="106171" y="187848"/>
                    </a:cubicBezTo>
                    <a:cubicBezTo>
                      <a:pt x="105490" y="204183"/>
                      <a:pt x="77586" y="208266"/>
                      <a:pt x="81670" y="236852"/>
                    </a:cubicBezTo>
                    <a:cubicBezTo>
                      <a:pt x="85754" y="265438"/>
                      <a:pt x="121144" y="329415"/>
                      <a:pt x="130672" y="359362"/>
                    </a:cubicBezTo>
                    <a:cubicBezTo>
                      <a:pt x="140200" y="389309"/>
                      <a:pt x="139520" y="395434"/>
                      <a:pt x="138839" y="416533"/>
                    </a:cubicBezTo>
                    <a:cubicBezTo>
                      <a:pt x="138159" y="437632"/>
                      <a:pt x="125228" y="460092"/>
                      <a:pt x="126589" y="485955"/>
                    </a:cubicBezTo>
                    <a:cubicBezTo>
                      <a:pt x="127950" y="511818"/>
                      <a:pt x="151770" y="539043"/>
                      <a:pt x="147006" y="571712"/>
                    </a:cubicBezTo>
                    <a:cubicBezTo>
                      <a:pt x="142242" y="604381"/>
                      <a:pt x="115019" y="647260"/>
                      <a:pt x="98004" y="681971"/>
                    </a:cubicBezTo>
                    <a:cubicBezTo>
                      <a:pt x="80989" y="716682"/>
                      <a:pt x="56489" y="751393"/>
                      <a:pt x="44919" y="779979"/>
                    </a:cubicBezTo>
                    <a:cubicBezTo>
                      <a:pt x="33349" y="808565"/>
                      <a:pt x="24502" y="833747"/>
                      <a:pt x="28585" y="853485"/>
                    </a:cubicBezTo>
                    <a:cubicBezTo>
                      <a:pt x="32668" y="873223"/>
                      <a:pt x="66698" y="879348"/>
                      <a:pt x="69420" y="898405"/>
                    </a:cubicBezTo>
                    <a:cubicBezTo>
                      <a:pt x="72142" y="917462"/>
                      <a:pt x="56489" y="941284"/>
                      <a:pt x="44919" y="967828"/>
                    </a:cubicBezTo>
                    <a:cubicBezTo>
                      <a:pt x="33349" y="994372"/>
                      <a:pt x="0" y="1057668"/>
                      <a:pt x="0" y="1057668"/>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4" name="Forme libre 323"/>
              <p:cNvSpPr/>
              <p:nvPr/>
            </p:nvSpPr>
            <p:spPr>
              <a:xfrm>
                <a:off x="2406174" y="5737545"/>
                <a:ext cx="240078" cy="856813"/>
              </a:xfrm>
              <a:custGeom>
                <a:avLst/>
                <a:gdLst>
                  <a:gd name="connsiteX0" fmla="*/ 68433 w 240078"/>
                  <a:gd name="connsiteY0" fmla="*/ 0 h 856813"/>
                  <a:gd name="connsiteX1" fmla="*/ 105185 w 240078"/>
                  <a:gd name="connsiteY1" fmla="*/ 69422 h 856813"/>
                  <a:gd name="connsiteX2" fmla="*/ 158270 w 240078"/>
                  <a:gd name="connsiteY2" fmla="*/ 187849 h 856813"/>
                  <a:gd name="connsiteX3" fmla="*/ 174604 w 240078"/>
                  <a:gd name="connsiteY3" fmla="*/ 298108 h 856813"/>
                  <a:gd name="connsiteX4" fmla="*/ 182771 w 240078"/>
                  <a:gd name="connsiteY4" fmla="*/ 416534 h 856813"/>
                  <a:gd name="connsiteX5" fmla="*/ 211356 w 240078"/>
                  <a:gd name="connsiteY5" fmla="*/ 506374 h 856813"/>
                  <a:gd name="connsiteX6" fmla="*/ 137853 w 240078"/>
                  <a:gd name="connsiteY6" fmla="*/ 506374 h 856813"/>
                  <a:gd name="connsiteX7" fmla="*/ 39849 w 240078"/>
                  <a:gd name="connsiteY7" fmla="*/ 543127 h 856813"/>
                  <a:gd name="connsiteX8" fmla="*/ 3097 w 240078"/>
                  <a:gd name="connsiteY8" fmla="*/ 551295 h 856813"/>
                  <a:gd name="connsiteX9" fmla="*/ 113352 w 240078"/>
                  <a:gd name="connsiteY9" fmla="*/ 551295 h 856813"/>
                  <a:gd name="connsiteX10" fmla="*/ 182771 w 240078"/>
                  <a:gd name="connsiteY10" fmla="*/ 563546 h 856813"/>
                  <a:gd name="connsiteX11" fmla="*/ 141936 w 240078"/>
                  <a:gd name="connsiteY11" fmla="*/ 620717 h 856813"/>
                  <a:gd name="connsiteX12" fmla="*/ 52099 w 240078"/>
                  <a:gd name="connsiteY12" fmla="*/ 710557 h 856813"/>
                  <a:gd name="connsiteX13" fmla="*/ 137853 w 240078"/>
                  <a:gd name="connsiteY13" fmla="*/ 649302 h 856813"/>
                  <a:gd name="connsiteX14" fmla="*/ 215439 w 240078"/>
                  <a:gd name="connsiteY14" fmla="*/ 579880 h 856813"/>
                  <a:gd name="connsiteX15" fmla="*/ 215439 w 240078"/>
                  <a:gd name="connsiteY15" fmla="*/ 677888 h 856813"/>
                  <a:gd name="connsiteX16" fmla="*/ 215439 w 240078"/>
                  <a:gd name="connsiteY16" fmla="*/ 747310 h 856813"/>
                  <a:gd name="connsiteX17" fmla="*/ 235857 w 240078"/>
                  <a:gd name="connsiteY17" fmla="*/ 808565 h 856813"/>
                  <a:gd name="connsiteX18" fmla="*/ 121519 w 240078"/>
                  <a:gd name="connsiteY18" fmla="*/ 853486 h 856813"/>
                  <a:gd name="connsiteX19" fmla="*/ 101101 w 240078"/>
                  <a:gd name="connsiteY19" fmla="*/ 853486 h 856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0078" h="856813">
                    <a:moveTo>
                      <a:pt x="68433" y="0"/>
                    </a:moveTo>
                    <a:cubicBezTo>
                      <a:pt x="79322" y="19057"/>
                      <a:pt x="90212" y="38114"/>
                      <a:pt x="105185" y="69422"/>
                    </a:cubicBezTo>
                    <a:cubicBezTo>
                      <a:pt x="120158" y="100730"/>
                      <a:pt x="146700" y="149735"/>
                      <a:pt x="158270" y="187849"/>
                    </a:cubicBezTo>
                    <a:cubicBezTo>
                      <a:pt x="169840" y="225963"/>
                      <a:pt x="170521" y="259994"/>
                      <a:pt x="174604" y="298108"/>
                    </a:cubicBezTo>
                    <a:cubicBezTo>
                      <a:pt x="178687" y="336222"/>
                      <a:pt x="176646" y="381823"/>
                      <a:pt x="182771" y="416534"/>
                    </a:cubicBezTo>
                    <a:cubicBezTo>
                      <a:pt x="188896" y="451245"/>
                      <a:pt x="218842" y="491401"/>
                      <a:pt x="211356" y="506374"/>
                    </a:cubicBezTo>
                    <a:cubicBezTo>
                      <a:pt x="203870" y="521347"/>
                      <a:pt x="166437" y="500249"/>
                      <a:pt x="137853" y="506374"/>
                    </a:cubicBezTo>
                    <a:cubicBezTo>
                      <a:pt x="109269" y="512499"/>
                      <a:pt x="62308" y="535640"/>
                      <a:pt x="39849" y="543127"/>
                    </a:cubicBezTo>
                    <a:cubicBezTo>
                      <a:pt x="17390" y="550614"/>
                      <a:pt x="-9154" y="549934"/>
                      <a:pt x="3097" y="551295"/>
                    </a:cubicBezTo>
                    <a:cubicBezTo>
                      <a:pt x="15347" y="552656"/>
                      <a:pt x="83406" y="549253"/>
                      <a:pt x="113352" y="551295"/>
                    </a:cubicBezTo>
                    <a:cubicBezTo>
                      <a:pt x="143298" y="553337"/>
                      <a:pt x="178007" y="551976"/>
                      <a:pt x="182771" y="563546"/>
                    </a:cubicBezTo>
                    <a:cubicBezTo>
                      <a:pt x="187535" y="575116"/>
                      <a:pt x="163715" y="596215"/>
                      <a:pt x="141936" y="620717"/>
                    </a:cubicBezTo>
                    <a:cubicBezTo>
                      <a:pt x="120157" y="645219"/>
                      <a:pt x="52779" y="705793"/>
                      <a:pt x="52099" y="710557"/>
                    </a:cubicBezTo>
                    <a:cubicBezTo>
                      <a:pt x="51419" y="715321"/>
                      <a:pt x="110630" y="671082"/>
                      <a:pt x="137853" y="649302"/>
                    </a:cubicBezTo>
                    <a:cubicBezTo>
                      <a:pt x="165076" y="627523"/>
                      <a:pt x="202508" y="575116"/>
                      <a:pt x="215439" y="579880"/>
                    </a:cubicBezTo>
                    <a:cubicBezTo>
                      <a:pt x="228370" y="584644"/>
                      <a:pt x="215439" y="677888"/>
                      <a:pt x="215439" y="677888"/>
                    </a:cubicBezTo>
                    <a:cubicBezTo>
                      <a:pt x="215439" y="705793"/>
                      <a:pt x="212036" y="725531"/>
                      <a:pt x="215439" y="747310"/>
                    </a:cubicBezTo>
                    <a:cubicBezTo>
                      <a:pt x="218842" y="769089"/>
                      <a:pt x="251510" y="790869"/>
                      <a:pt x="235857" y="808565"/>
                    </a:cubicBezTo>
                    <a:cubicBezTo>
                      <a:pt x="220204" y="826261"/>
                      <a:pt x="143978" y="845999"/>
                      <a:pt x="121519" y="853486"/>
                    </a:cubicBezTo>
                    <a:cubicBezTo>
                      <a:pt x="99060" y="860973"/>
                      <a:pt x="101101" y="853486"/>
                      <a:pt x="101101" y="853486"/>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5" name="Forme libre 324"/>
              <p:cNvSpPr/>
              <p:nvPr/>
            </p:nvSpPr>
            <p:spPr>
              <a:xfrm>
                <a:off x="1734189" y="5427187"/>
                <a:ext cx="144226" cy="739143"/>
              </a:xfrm>
              <a:custGeom>
                <a:avLst/>
                <a:gdLst>
                  <a:gd name="connsiteX0" fmla="*/ 144226 w 144226"/>
                  <a:gd name="connsiteY0" fmla="*/ 0 h 739143"/>
                  <a:gd name="connsiteX1" fmla="*/ 82973 w 144226"/>
                  <a:gd name="connsiteY1" fmla="*/ 126593 h 739143"/>
                  <a:gd name="connsiteX2" fmla="*/ 42138 w 144226"/>
                  <a:gd name="connsiteY2" fmla="*/ 322609 h 739143"/>
                  <a:gd name="connsiteX3" fmla="*/ 5386 w 144226"/>
                  <a:gd name="connsiteY3" fmla="*/ 387948 h 739143"/>
                  <a:gd name="connsiteX4" fmla="*/ 5386 w 144226"/>
                  <a:gd name="connsiteY4" fmla="*/ 583964 h 739143"/>
                  <a:gd name="connsiteX5" fmla="*/ 54388 w 144226"/>
                  <a:gd name="connsiteY5" fmla="*/ 739143 h 739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4226" h="739143">
                    <a:moveTo>
                      <a:pt x="144226" y="0"/>
                    </a:moveTo>
                    <a:cubicBezTo>
                      <a:pt x="122107" y="36412"/>
                      <a:pt x="99988" y="72825"/>
                      <a:pt x="82973" y="126593"/>
                    </a:cubicBezTo>
                    <a:cubicBezTo>
                      <a:pt x="65958" y="180361"/>
                      <a:pt x="55069" y="279050"/>
                      <a:pt x="42138" y="322609"/>
                    </a:cubicBezTo>
                    <a:cubicBezTo>
                      <a:pt x="29207" y="366168"/>
                      <a:pt x="11511" y="344389"/>
                      <a:pt x="5386" y="387948"/>
                    </a:cubicBezTo>
                    <a:cubicBezTo>
                      <a:pt x="-739" y="431507"/>
                      <a:pt x="-2781" y="525432"/>
                      <a:pt x="5386" y="583964"/>
                    </a:cubicBezTo>
                    <a:cubicBezTo>
                      <a:pt x="13553" y="642496"/>
                      <a:pt x="54388" y="739143"/>
                      <a:pt x="54388" y="739143"/>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6" name="Forme libre 325"/>
              <p:cNvSpPr/>
              <p:nvPr/>
            </p:nvSpPr>
            <p:spPr>
              <a:xfrm>
                <a:off x="1608903" y="5990732"/>
                <a:ext cx="126589" cy="392032"/>
              </a:xfrm>
              <a:custGeom>
                <a:avLst/>
                <a:gdLst>
                  <a:gd name="connsiteX0" fmla="*/ 126589 w 126589"/>
                  <a:gd name="connsiteY0" fmla="*/ 0 h 392032"/>
                  <a:gd name="connsiteX1" fmla="*/ 73503 w 126589"/>
                  <a:gd name="connsiteY1" fmla="*/ 118426 h 392032"/>
                  <a:gd name="connsiteX2" fmla="*/ 24501 w 126589"/>
                  <a:gd name="connsiteY2" fmla="*/ 236853 h 392032"/>
                  <a:gd name="connsiteX3" fmla="*/ 0 w 126589"/>
                  <a:gd name="connsiteY3" fmla="*/ 392032 h 392032"/>
                </a:gdLst>
                <a:ahLst/>
                <a:cxnLst>
                  <a:cxn ang="0">
                    <a:pos x="connsiteX0" y="connsiteY0"/>
                  </a:cxn>
                  <a:cxn ang="0">
                    <a:pos x="connsiteX1" y="connsiteY1"/>
                  </a:cxn>
                  <a:cxn ang="0">
                    <a:pos x="connsiteX2" y="connsiteY2"/>
                  </a:cxn>
                  <a:cxn ang="0">
                    <a:pos x="connsiteX3" y="connsiteY3"/>
                  </a:cxn>
                </a:cxnLst>
                <a:rect l="l" t="t" r="r" b="b"/>
                <a:pathLst>
                  <a:path w="126589" h="392032">
                    <a:moveTo>
                      <a:pt x="126589" y="0"/>
                    </a:moveTo>
                    <a:cubicBezTo>
                      <a:pt x="108553" y="39475"/>
                      <a:pt x="90518" y="78951"/>
                      <a:pt x="73503" y="118426"/>
                    </a:cubicBezTo>
                    <a:cubicBezTo>
                      <a:pt x="56488" y="157901"/>
                      <a:pt x="36751" y="191252"/>
                      <a:pt x="24501" y="236853"/>
                    </a:cubicBezTo>
                    <a:cubicBezTo>
                      <a:pt x="12251" y="282454"/>
                      <a:pt x="0" y="392032"/>
                      <a:pt x="0" y="392032"/>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7" name="Forme libre 326"/>
              <p:cNvSpPr/>
              <p:nvPr/>
            </p:nvSpPr>
            <p:spPr>
              <a:xfrm>
                <a:off x="1604819" y="6444019"/>
                <a:ext cx="922874" cy="184066"/>
              </a:xfrm>
              <a:custGeom>
                <a:avLst/>
                <a:gdLst>
                  <a:gd name="connsiteX0" fmla="*/ 0 w 922874"/>
                  <a:gd name="connsiteY0" fmla="*/ 0 h 184066"/>
                  <a:gd name="connsiteX1" fmla="*/ 151090 w 922874"/>
                  <a:gd name="connsiteY1" fmla="*/ 106175 h 184066"/>
                  <a:gd name="connsiteX2" fmla="*/ 334848 w 922874"/>
                  <a:gd name="connsiteY2" fmla="*/ 118426 h 184066"/>
                  <a:gd name="connsiteX3" fmla="*/ 477771 w 922874"/>
                  <a:gd name="connsiteY3" fmla="*/ 179681 h 184066"/>
                  <a:gd name="connsiteX4" fmla="*/ 784034 w 922874"/>
                  <a:gd name="connsiteY4" fmla="*/ 175597 h 184066"/>
                  <a:gd name="connsiteX5" fmla="*/ 922874 w 922874"/>
                  <a:gd name="connsiteY5" fmla="*/ 147012 h 184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2874" h="184066">
                    <a:moveTo>
                      <a:pt x="0" y="0"/>
                    </a:moveTo>
                    <a:cubicBezTo>
                      <a:pt x="47641" y="43218"/>
                      <a:pt x="95282" y="86437"/>
                      <a:pt x="151090" y="106175"/>
                    </a:cubicBezTo>
                    <a:cubicBezTo>
                      <a:pt x="206898" y="125913"/>
                      <a:pt x="280401" y="106175"/>
                      <a:pt x="334848" y="118426"/>
                    </a:cubicBezTo>
                    <a:cubicBezTo>
                      <a:pt x="389295" y="130677"/>
                      <a:pt x="402907" y="170153"/>
                      <a:pt x="477771" y="179681"/>
                    </a:cubicBezTo>
                    <a:cubicBezTo>
                      <a:pt x="552635" y="189209"/>
                      <a:pt x="709850" y="181042"/>
                      <a:pt x="784034" y="175597"/>
                    </a:cubicBezTo>
                    <a:cubicBezTo>
                      <a:pt x="858218" y="170152"/>
                      <a:pt x="922874" y="147012"/>
                      <a:pt x="922874" y="147012"/>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8" name="Forme libre 327"/>
              <p:cNvSpPr/>
              <p:nvPr/>
            </p:nvSpPr>
            <p:spPr>
              <a:xfrm>
                <a:off x="1768160" y="6562445"/>
                <a:ext cx="65336" cy="102092"/>
              </a:xfrm>
              <a:custGeom>
                <a:avLst/>
                <a:gdLst>
                  <a:gd name="connsiteX0" fmla="*/ 0 w 65336"/>
                  <a:gd name="connsiteY0" fmla="*/ 0 h 102092"/>
                  <a:gd name="connsiteX1" fmla="*/ 36751 w 65336"/>
                  <a:gd name="connsiteY1" fmla="*/ 40837 h 102092"/>
                  <a:gd name="connsiteX2" fmla="*/ 65336 w 65336"/>
                  <a:gd name="connsiteY2" fmla="*/ 102092 h 102092"/>
                </a:gdLst>
                <a:ahLst/>
                <a:cxnLst>
                  <a:cxn ang="0">
                    <a:pos x="connsiteX0" y="connsiteY0"/>
                  </a:cxn>
                  <a:cxn ang="0">
                    <a:pos x="connsiteX1" y="connsiteY1"/>
                  </a:cxn>
                  <a:cxn ang="0">
                    <a:pos x="connsiteX2" y="connsiteY2"/>
                  </a:cxn>
                </a:cxnLst>
                <a:rect l="l" t="t" r="r" b="b"/>
                <a:pathLst>
                  <a:path w="65336" h="102092">
                    <a:moveTo>
                      <a:pt x="0" y="0"/>
                    </a:moveTo>
                    <a:cubicBezTo>
                      <a:pt x="12931" y="11911"/>
                      <a:pt x="25862" y="23822"/>
                      <a:pt x="36751" y="40837"/>
                    </a:cubicBezTo>
                    <a:cubicBezTo>
                      <a:pt x="47640" y="57852"/>
                      <a:pt x="65336" y="102092"/>
                      <a:pt x="65336" y="102092"/>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29" name="Forme libre 328"/>
              <p:cNvSpPr/>
              <p:nvPr/>
            </p:nvSpPr>
            <p:spPr>
              <a:xfrm>
                <a:off x="1906976" y="6639636"/>
                <a:ext cx="57192" cy="24901"/>
              </a:xfrm>
              <a:custGeom>
                <a:avLst/>
                <a:gdLst>
                  <a:gd name="connsiteX0" fmla="*/ 57192 w 57192"/>
                  <a:gd name="connsiteY0" fmla="*/ 24901 h 24901"/>
                  <a:gd name="connsiteX1" fmla="*/ 23 w 57192"/>
                  <a:gd name="connsiteY1" fmla="*/ 399 h 24901"/>
                  <a:gd name="connsiteX2" fmla="*/ 57192 w 57192"/>
                  <a:gd name="connsiteY2" fmla="*/ 24901 h 24901"/>
                </a:gdLst>
                <a:ahLst/>
                <a:cxnLst>
                  <a:cxn ang="0">
                    <a:pos x="connsiteX0" y="connsiteY0"/>
                  </a:cxn>
                  <a:cxn ang="0">
                    <a:pos x="connsiteX1" y="connsiteY1"/>
                  </a:cxn>
                  <a:cxn ang="0">
                    <a:pos x="connsiteX2" y="connsiteY2"/>
                  </a:cxn>
                </a:cxnLst>
                <a:rect l="l" t="t" r="r" b="b"/>
                <a:pathLst>
                  <a:path w="57192" h="24901">
                    <a:moveTo>
                      <a:pt x="57192" y="24901"/>
                    </a:moveTo>
                    <a:cubicBezTo>
                      <a:pt x="57192" y="24901"/>
                      <a:pt x="1384" y="4483"/>
                      <a:pt x="23" y="399"/>
                    </a:cubicBezTo>
                    <a:cubicBezTo>
                      <a:pt x="-1338" y="-3685"/>
                      <a:pt x="57192" y="24901"/>
                      <a:pt x="57192" y="24901"/>
                    </a:cubicBezTo>
                    <a:close/>
                  </a:path>
                </a:pathLst>
              </a:custGeom>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30" name="Forme libre 329"/>
              <p:cNvSpPr/>
              <p:nvPr/>
            </p:nvSpPr>
            <p:spPr>
              <a:xfrm>
                <a:off x="2335768" y="6615533"/>
                <a:ext cx="0" cy="53087"/>
              </a:xfrm>
              <a:custGeom>
                <a:avLst/>
                <a:gdLst>
                  <a:gd name="connsiteX0" fmla="*/ 0 w 0"/>
                  <a:gd name="connsiteY0" fmla="*/ 0 h 53087"/>
                  <a:gd name="connsiteX1" fmla="*/ 0 w 0"/>
                  <a:gd name="connsiteY1" fmla="*/ 53087 h 53087"/>
                </a:gdLst>
                <a:ahLst/>
                <a:cxnLst>
                  <a:cxn ang="0">
                    <a:pos x="connsiteX0" y="connsiteY0"/>
                  </a:cxn>
                  <a:cxn ang="0">
                    <a:pos x="connsiteX1" y="connsiteY1"/>
                  </a:cxn>
                </a:cxnLst>
                <a:rect l="l" t="t" r="r" b="b"/>
                <a:pathLst>
                  <a:path h="53087">
                    <a:moveTo>
                      <a:pt x="0" y="0"/>
                    </a:moveTo>
                    <a:lnTo>
                      <a:pt x="0" y="53087"/>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1" name="Forme libre 330"/>
              <p:cNvSpPr/>
              <p:nvPr/>
            </p:nvSpPr>
            <p:spPr>
              <a:xfrm>
                <a:off x="2466440" y="6607365"/>
                <a:ext cx="0" cy="57172"/>
              </a:xfrm>
              <a:custGeom>
                <a:avLst/>
                <a:gdLst>
                  <a:gd name="connsiteX0" fmla="*/ 0 w 0"/>
                  <a:gd name="connsiteY0" fmla="*/ 0 h 57172"/>
                  <a:gd name="connsiteX1" fmla="*/ 0 w 0"/>
                  <a:gd name="connsiteY1" fmla="*/ 57172 h 57172"/>
                </a:gdLst>
                <a:ahLst/>
                <a:cxnLst>
                  <a:cxn ang="0">
                    <a:pos x="connsiteX0" y="connsiteY0"/>
                  </a:cxn>
                  <a:cxn ang="0">
                    <a:pos x="connsiteX1" y="connsiteY1"/>
                  </a:cxn>
                </a:cxnLst>
                <a:rect l="l" t="t" r="r" b="b"/>
                <a:pathLst>
                  <a:path h="57172">
                    <a:moveTo>
                      <a:pt x="0" y="0"/>
                    </a:moveTo>
                    <a:lnTo>
                      <a:pt x="0" y="57172"/>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2" name="Forme libre 331"/>
              <p:cNvSpPr/>
              <p:nvPr/>
            </p:nvSpPr>
            <p:spPr>
              <a:xfrm>
                <a:off x="1931500" y="5721211"/>
                <a:ext cx="130673" cy="175906"/>
              </a:xfrm>
              <a:custGeom>
                <a:avLst/>
                <a:gdLst>
                  <a:gd name="connsiteX0" fmla="*/ 130673 w 130673"/>
                  <a:gd name="connsiteY0" fmla="*/ 0 h 175906"/>
                  <a:gd name="connsiteX1" fmla="*/ 110255 w 130673"/>
                  <a:gd name="connsiteY1" fmla="*/ 85756 h 175906"/>
                  <a:gd name="connsiteX2" fmla="*/ 61253 w 130673"/>
                  <a:gd name="connsiteY2" fmla="*/ 159262 h 175906"/>
                  <a:gd name="connsiteX3" fmla="*/ 36752 w 130673"/>
                  <a:gd name="connsiteY3" fmla="*/ 175597 h 175906"/>
                  <a:gd name="connsiteX4" fmla="*/ 0 w 130673"/>
                  <a:gd name="connsiteY4" fmla="*/ 151095 h 175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673" h="175906">
                    <a:moveTo>
                      <a:pt x="130673" y="0"/>
                    </a:moveTo>
                    <a:cubicBezTo>
                      <a:pt x="126249" y="29606"/>
                      <a:pt x="121825" y="59212"/>
                      <a:pt x="110255" y="85756"/>
                    </a:cubicBezTo>
                    <a:cubicBezTo>
                      <a:pt x="98685" y="112300"/>
                      <a:pt x="73503" y="144289"/>
                      <a:pt x="61253" y="159262"/>
                    </a:cubicBezTo>
                    <a:cubicBezTo>
                      <a:pt x="49003" y="174235"/>
                      <a:pt x="46961" y="176958"/>
                      <a:pt x="36752" y="175597"/>
                    </a:cubicBezTo>
                    <a:cubicBezTo>
                      <a:pt x="26543" y="174236"/>
                      <a:pt x="0" y="151095"/>
                      <a:pt x="0" y="151095"/>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3" name="Forme libre 332"/>
              <p:cNvSpPr/>
              <p:nvPr/>
            </p:nvSpPr>
            <p:spPr>
              <a:xfrm>
                <a:off x="1874259" y="5672207"/>
                <a:ext cx="142995" cy="173204"/>
              </a:xfrm>
              <a:custGeom>
                <a:avLst/>
                <a:gdLst>
                  <a:gd name="connsiteX0" fmla="*/ 142995 w 142995"/>
                  <a:gd name="connsiteY0" fmla="*/ 147011 h 173204"/>
                  <a:gd name="connsiteX1" fmla="*/ 93993 w 142995"/>
                  <a:gd name="connsiteY1" fmla="*/ 167430 h 173204"/>
                  <a:gd name="connsiteX2" fmla="*/ 57241 w 142995"/>
                  <a:gd name="connsiteY2" fmla="*/ 171513 h 173204"/>
                  <a:gd name="connsiteX3" fmla="*/ 85826 w 142995"/>
                  <a:gd name="connsiteY3" fmla="*/ 142928 h 173204"/>
                  <a:gd name="connsiteX4" fmla="*/ 36824 w 142995"/>
                  <a:gd name="connsiteY4" fmla="*/ 151095 h 173204"/>
                  <a:gd name="connsiteX5" fmla="*/ 65408 w 142995"/>
                  <a:gd name="connsiteY5" fmla="*/ 114342 h 173204"/>
                  <a:gd name="connsiteX6" fmla="*/ 72 w 142995"/>
                  <a:gd name="connsiteY6" fmla="*/ 122509 h 173204"/>
                  <a:gd name="connsiteX7" fmla="*/ 53158 w 142995"/>
                  <a:gd name="connsiteY7" fmla="*/ 85757 h 173204"/>
                  <a:gd name="connsiteX8" fmla="*/ 81742 w 142995"/>
                  <a:gd name="connsiteY8" fmla="*/ 0 h 173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995" h="173204">
                    <a:moveTo>
                      <a:pt x="142995" y="147011"/>
                    </a:moveTo>
                    <a:cubicBezTo>
                      <a:pt x="125640" y="155178"/>
                      <a:pt x="108285" y="163346"/>
                      <a:pt x="93993" y="167430"/>
                    </a:cubicBezTo>
                    <a:cubicBezTo>
                      <a:pt x="79701" y="171514"/>
                      <a:pt x="58602" y="175597"/>
                      <a:pt x="57241" y="171513"/>
                    </a:cubicBezTo>
                    <a:cubicBezTo>
                      <a:pt x="55880" y="167429"/>
                      <a:pt x="89229" y="146331"/>
                      <a:pt x="85826" y="142928"/>
                    </a:cubicBezTo>
                    <a:cubicBezTo>
                      <a:pt x="82423" y="139525"/>
                      <a:pt x="40227" y="155859"/>
                      <a:pt x="36824" y="151095"/>
                    </a:cubicBezTo>
                    <a:cubicBezTo>
                      <a:pt x="33421" y="146331"/>
                      <a:pt x="71533" y="119106"/>
                      <a:pt x="65408" y="114342"/>
                    </a:cubicBezTo>
                    <a:cubicBezTo>
                      <a:pt x="59283" y="109578"/>
                      <a:pt x="2114" y="127273"/>
                      <a:pt x="72" y="122509"/>
                    </a:cubicBezTo>
                    <a:cubicBezTo>
                      <a:pt x="-1970" y="117745"/>
                      <a:pt x="39546" y="106175"/>
                      <a:pt x="53158" y="85757"/>
                    </a:cubicBezTo>
                    <a:cubicBezTo>
                      <a:pt x="66770" y="65339"/>
                      <a:pt x="81742" y="0"/>
                      <a:pt x="81742"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4" name="Forme libre 333"/>
              <p:cNvSpPr/>
              <p:nvPr/>
            </p:nvSpPr>
            <p:spPr>
              <a:xfrm>
                <a:off x="2544027" y="5153582"/>
                <a:ext cx="81703" cy="175597"/>
              </a:xfrm>
              <a:custGeom>
                <a:avLst/>
                <a:gdLst>
                  <a:gd name="connsiteX0" fmla="*/ 0 w 81703"/>
                  <a:gd name="connsiteY0" fmla="*/ 0 h 175597"/>
                  <a:gd name="connsiteX1" fmla="*/ 69419 w 81703"/>
                  <a:gd name="connsiteY1" fmla="*/ 49003 h 175597"/>
                  <a:gd name="connsiteX2" fmla="*/ 77586 w 81703"/>
                  <a:gd name="connsiteY2" fmla="*/ 130677 h 175597"/>
                  <a:gd name="connsiteX3" fmla="*/ 24501 w 81703"/>
                  <a:gd name="connsiteY3" fmla="*/ 175597 h 175597"/>
                </a:gdLst>
                <a:ahLst/>
                <a:cxnLst>
                  <a:cxn ang="0">
                    <a:pos x="connsiteX0" y="connsiteY0"/>
                  </a:cxn>
                  <a:cxn ang="0">
                    <a:pos x="connsiteX1" y="connsiteY1"/>
                  </a:cxn>
                  <a:cxn ang="0">
                    <a:pos x="connsiteX2" y="connsiteY2"/>
                  </a:cxn>
                  <a:cxn ang="0">
                    <a:pos x="connsiteX3" y="connsiteY3"/>
                  </a:cxn>
                </a:cxnLst>
                <a:rect l="l" t="t" r="r" b="b"/>
                <a:pathLst>
                  <a:path w="81703" h="175597">
                    <a:moveTo>
                      <a:pt x="0" y="0"/>
                    </a:moveTo>
                    <a:cubicBezTo>
                      <a:pt x="28244" y="13612"/>
                      <a:pt x="56488" y="27224"/>
                      <a:pt x="69419" y="49003"/>
                    </a:cubicBezTo>
                    <a:cubicBezTo>
                      <a:pt x="82350" y="70782"/>
                      <a:pt x="85072" y="109578"/>
                      <a:pt x="77586" y="130677"/>
                    </a:cubicBezTo>
                    <a:cubicBezTo>
                      <a:pt x="70100" y="151776"/>
                      <a:pt x="24501" y="175597"/>
                      <a:pt x="24501" y="175597"/>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5" name="Forme libre 334"/>
              <p:cNvSpPr/>
              <p:nvPr/>
            </p:nvSpPr>
            <p:spPr>
              <a:xfrm>
                <a:off x="2556277" y="5186251"/>
                <a:ext cx="25596" cy="98008"/>
              </a:xfrm>
              <a:custGeom>
                <a:avLst/>
                <a:gdLst>
                  <a:gd name="connsiteX0" fmla="*/ 4084 w 25596"/>
                  <a:gd name="connsiteY0" fmla="*/ 0 h 98008"/>
                  <a:gd name="connsiteX1" fmla="*/ 24501 w 25596"/>
                  <a:gd name="connsiteY1" fmla="*/ 49004 h 98008"/>
                  <a:gd name="connsiteX2" fmla="*/ 20418 w 25596"/>
                  <a:gd name="connsiteY2" fmla="*/ 85757 h 98008"/>
                  <a:gd name="connsiteX3" fmla="*/ 0 w 25596"/>
                  <a:gd name="connsiteY3" fmla="*/ 98008 h 98008"/>
                </a:gdLst>
                <a:ahLst/>
                <a:cxnLst>
                  <a:cxn ang="0">
                    <a:pos x="connsiteX0" y="connsiteY0"/>
                  </a:cxn>
                  <a:cxn ang="0">
                    <a:pos x="connsiteX1" y="connsiteY1"/>
                  </a:cxn>
                  <a:cxn ang="0">
                    <a:pos x="connsiteX2" y="connsiteY2"/>
                  </a:cxn>
                  <a:cxn ang="0">
                    <a:pos x="connsiteX3" y="connsiteY3"/>
                  </a:cxn>
                </a:cxnLst>
                <a:rect l="l" t="t" r="r" b="b"/>
                <a:pathLst>
                  <a:path w="25596" h="98008">
                    <a:moveTo>
                      <a:pt x="4084" y="0"/>
                    </a:moveTo>
                    <a:cubicBezTo>
                      <a:pt x="12931" y="17355"/>
                      <a:pt x="21779" y="34711"/>
                      <a:pt x="24501" y="49004"/>
                    </a:cubicBezTo>
                    <a:cubicBezTo>
                      <a:pt x="27223" y="63297"/>
                      <a:pt x="24501" y="77590"/>
                      <a:pt x="20418" y="85757"/>
                    </a:cubicBezTo>
                    <a:cubicBezTo>
                      <a:pt x="16335" y="93924"/>
                      <a:pt x="0" y="98008"/>
                      <a:pt x="0" y="98008"/>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6" name="Forme libre 335"/>
              <p:cNvSpPr/>
              <p:nvPr/>
            </p:nvSpPr>
            <p:spPr>
              <a:xfrm>
                <a:off x="2519526" y="4320514"/>
                <a:ext cx="73503" cy="191470"/>
              </a:xfrm>
              <a:custGeom>
                <a:avLst/>
                <a:gdLst>
                  <a:gd name="connsiteX0" fmla="*/ 73503 w 73503"/>
                  <a:gd name="connsiteY0" fmla="*/ 0 h 191470"/>
                  <a:gd name="connsiteX1" fmla="*/ 49002 w 73503"/>
                  <a:gd name="connsiteY1" fmla="*/ 110259 h 191470"/>
                  <a:gd name="connsiteX2" fmla="*/ 40835 w 73503"/>
                  <a:gd name="connsiteY2" fmla="*/ 187849 h 191470"/>
                  <a:gd name="connsiteX3" fmla="*/ 0 w 73503"/>
                  <a:gd name="connsiteY3" fmla="*/ 171514 h 191470"/>
                </a:gdLst>
                <a:ahLst/>
                <a:cxnLst>
                  <a:cxn ang="0">
                    <a:pos x="connsiteX0" y="connsiteY0"/>
                  </a:cxn>
                  <a:cxn ang="0">
                    <a:pos x="connsiteX1" y="connsiteY1"/>
                  </a:cxn>
                  <a:cxn ang="0">
                    <a:pos x="connsiteX2" y="connsiteY2"/>
                  </a:cxn>
                  <a:cxn ang="0">
                    <a:pos x="connsiteX3" y="connsiteY3"/>
                  </a:cxn>
                </a:cxnLst>
                <a:rect l="l" t="t" r="r" b="b"/>
                <a:pathLst>
                  <a:path w="73503" h="191470">
                    <a:moveTo>
                      <a:pt x="73503" y="0"/>
                    </a:moveTo>
                    <a:cubicBezTo>
                      <a:pt x="63975" y="39475"/>
                      <a:pt x="54447" y="78951"/>
                      <a:pt x="49002" y="110259"/>
                    </a:cubicBezTo>
                    <a:cubicBezTo>
                      <a:pt x="43557" y="141567"/>
                      <a:pt x="49002" y="177640"/>
                      <a:pt x="40835" y="187849"/>
                    </a:cubicBezTo>
                    <a:cubicBezTo>
                      <a:pt x="32668" y="198058"/>
                      <a:pt x="16334" y="184786"/>
                      <a:pt x="0" y="171514"/>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7" name="Forme libre 336"/>
              <p:cNvSpPr/>
              <p:nvPr/>
            </p:nvSpPr>
            <p:spPr>
              <a:xfrm>
                <a:off x="2437856" y="4516156"/>
                <a:ext cx="89951" cy="82047"/>
              </a:xfrm>
              <a:custGeom>
                <a:avLst/>
                <a:gdLst>
                  <a:gd name="connsiteX0" fmla="*/ 0 w 89951"/>
                  <a:gd name="connsiteY0" fmla="*/ 82047 h 82047"/>
                  <a:gd name="connsiteX1" fmla="*/ 65336 w 89951"/>
                  <a:gd name="connsiteY1" fmla="*/ 28960 h 82047"/>
                  <a:gd name="connsiteX2" fmla="*/ 89837 w 89951"/>
                  <a:gd name="connsiteY2" fmla="*/ 374 h 82047"/>
                  <a:gd name="connsiteX3" fmla="*/ 57169 w 89951"/>
                  <a:gd name="connsiteY3" fmla="*/ 12625 h 82047"/>
                  <a:gd name="connsiteX4" fmla="*/ 36751 w 89951"/>
                  <a:gd name="connsiteY4" fmla="*/ 12625 h 8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951" h="82047">
                    <a:moveTo>
                      <a:pt x="0" y="82047"/>
                    </a:moveTo>
                    <a:cubicBezTo>
                      <a:pt x="25181" y="62309"/>
                      <a:pt x="50363" y="42572"/>
                      <a:pt x="65336" y="28960"/>
                    </a:cubicBezTo>
                    <a:cubicBezTo>
                      <a:pt x="80309" y="15348"/>
                      <a:pt x="91198" y="3096"/>
                      <a:pt x="89837" y="374"/>
                    </a:cubicBezTo>
                    <a:cubicBezTo>
                      <a:pt x="88476" y="-2348"/>
                      <a:pt x="66017" y="10583"/>
                      <a:pt x="57169" y="12625"/>
                    </a:cubicBezTo>
                    <a:cubicBezTo>
                      <a:pt x="48321" y="14667"/>
                      <a:pt x="36751" y="12625"/>
                      <a:pt x="36751" y="12625"/>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38" name="Ellipse 337"/>
              <p:cNvSpPr/>
              <p:nvPr/>
            </p:nvSpPr>
            <p:spPr>
              <a:xfrm>
                <a:off x="2528573" y="4425892"/>
                <a:ext cx="18000" cy="18000"/>
              </a:xfrm>
              <a:prstGeom prst="ellipse">
                <a:avLst/>
              </a:prstGeom>
              <a:solidFill>
                <a:schemeClr val="tx1"/>
              </a:solidFill>
              <a:ln w="1270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339" name="ZoneTexte 338"/>
            <p:cNvSpPr txBox="1"/>
            <p:nvPr/>
          </p:nvSpPr>
          <p:spPr>
            <a:xfrm>
              <a:off x="-4468452" y="2602478"/>
              <a:ext cx="821068" cy="4730087"/>
            </a:xfrm>
            <a:prstGeom prst="rect">
              <a:avLst/>
            </a:prstGeom>
            <a:noFill/>
            <a:ln w="12700" cmpd="sng">
              <a:noFill/>
            </a:ln>
          </p:spPr>
          <p:txBody>
            <a:bodyPr wrap="square" rtlCol="0">
              <a:spAutoFit/>
            </a:bodyPr>
            <a:lstStyle/>
            <a:p>
              <a:r>
                <a:rPr lang="en-GB" sz="13800">
                  <a:solidFill>
                    <a:srgbClr val="4BACC6"/>
                  </a:solidFill>
                  <a:latin typeface="Zapf Dingbats"/>
                  <a:ea typeface="Zapf Dingbats"/>
                  <a:cs typeface="Zapf Dingbats"/>
                  <a:sym typeface="Zapf Dingbats"/>
                </a:rPr>
                <a:t>✔</a:t>
              </a:r>
              <a:endParaRPr lang="en-GB" sz="13800">
                <a:solidFill>
                  <a:srgbClr val="4BACC6"/>
                </a:solidFill>
              </a:endParaRPr>
            </a:p>
          </p:txBody>
        </p:sp>
        <p:grpSp>
          <p:nvGrpSpPr>
            <p:cNvPr id="341" name="Grouper 340"/>
            <p:cNvGrpSpPr/>
            <p:nvPr/>
          </p:nvGrpSpPr>
          <p:grpSpPr>
            <a:xfrm>
              <a:off x="-6060291" y="2924756"/>
              <a:ext cx="1507603" cy="1915269"/>
              <a:chOff x="1749193" y="1033216"/>
              <a:chExt cx="3594141" cy="4560832"/>
            </a:xfrm>
          </p:grpSpPr>
          <p:grpSp>
            <p:nvGrpSpPr>
              <p:cNvPr id="342" name="Grouper 341"/>
              <p:cNvGrpSpPr/>
              <p:nvPr/>
            </p:nvGrpSpPr>
            <p:grpSpPr>
              <a:xfrm>
                <a:off x="1749193" y="1033216"/>
                <a:ext cx="3594141" cy="4560832"/>
                <a:chOff x="1749193" y="1033216"/>
                <a:chExt cx="3594141" cy="4560832"/>
              </a:xfrm>
            </p:grpSpPr>
            <p:sp>
              <p:nvSpPr>
                <p:cNvPr id="344" name="Forme libre 343"/>
                <p:cNvSpPr/>
                <p:nvPr/>
              </p:nvSpPr>
              <p:spPr>
                <a:xfrm>
                  <a:off x="3418476" y="1261896"/>
                  <a:ext cx="133678" cy="466291"/>
                </a:xfrm>
                <a:custGeom>
                  <a:avLst/>
                  <a:gdLst>
                    <a:gd name="connsiteX0" fmla="*/ 65728 w 133678"/>
                    <a:gd name="connsiteY0" fmla="*/ 0 h 466291"/>
                    <a:gd name="connsiteX1" fmla="*/ 90150 w 133678"/>
                    <a:gd name="connsiteY1" fmla="*/ 244238 h 466291"/>
                    <a:gd name="connsiteX2" fmla="*/ 98291 w 133678"/>
                    <a:gd name="connsiteY2" fmla="*/ 358216 h 466291"/>
                    <a:gd name="connsiteX3" fmla="*/ 130853 w 133678"/>
                    <a:gd name="connsiteY3" fmla="*/ 447770 h 466291"/>
                    <a:gd name="connsiteX4" fmla="*/ 16884 w 133678"/>
                    <a:gd name="connsiteY4" fmla="*/ 464053 h 466291"/>
                    <a:gd name="connsiteX5" fmla="*/ 603 w 133678"/>
                    <a:gd name="connsiteY5" fmla="*/ 415205 h 466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678" h="466291">
                      <a:moveTo>
                        <a:pt x="65728" y="0"/>
                      </a:moveTo>
                      <a:cubicBezTo>
                        <a:pt x="75225" y="92267"/>
                        <a:pt x="84723" y="184535"/>
                        <a:pt x="90150" y="244238"/>
                      </a:cubicBezTo>
                      <a:cubicBezTo>
                        <a:pt x="95577" y="303941"/>
                        <a:pt x="91507" y="324294"/>
                        <a:pt x="98291" y="358216"/>
                      </a:cubicBezTo>
                      <a:cubicBezTo>
                        <a:pt x="105075" y="392138"/>
                        <a:pt x="144421" y="430131"/>
                        <a:pt x="130853" y="447770"/>
                      </a:cubicBezTo>
                      <a:cubicBezTo>
                        <a:pt x="117285" y="465409"/>
                        <a:pt x="38592" y="469480"/>
                        <a:pt x="16884" y="464053"/>
                      </a:cubicBezTo>
                      <a:cubicBezTo>
                        <a:pt x="-4824" y="458626"/>
                        <a:pt x="603" y="415205"/>
                        <a:pt x="603" y="415205"/>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5" name="Forme libre 344"/>
                <p:cNvSpPr/>
                <p:nvPr/>
              </p:nvSpPr>
              <p:spPr>
                <a:xfrm>
                  <a:off x="2979483" y="1725949"/>
                  <a:ext cx="529143" cy="400696"/>
                </a:xfrm>
                <a:custGeom>
                  <a:avLst/>
                  <a:gdLst>
                    <a:gd name="connsiteX0" fmla="*/ 529143 w 529143"/>
                    <a:gd name="connsiteY0" fmla="*/ 0 h 400696"/>
                    <a:gd name="connsiteX1" fmla="*/ 447736 w 529143"/>
                    <a:gd name="connsiteY1" fmla="*/ 56989 h 400696"/>
                    <a:gd name="connsiteX2" fmla="*/ 390752 w 529143"/>
                    <a:gd name="connsiteY2" fmla="*/ 195390 h 400696"/>
                    <a:gd name="connsiteX3" fmla="*/ 252360 w 529143"/>
                    <a:gd name="connsiteY3" fmla="*/ 211673 h 400696"/>
                    <a:gd name="connsiteX4" fmla="*/ 130250 w 529143"/>
                    <a:gd name="connsiteY4" fmla="*/ 268661 h 400696"/>
                    <a:gd name="connsiteX5" fmla="*/ 187235 w 529143"/>
                    <a:gd name="connsiteY5" fmla="*/ 398922 h 400696"/>
                    <a:gd name="connsiteX6" fmla="*/ 81406 w 529143"/>
                    <a:gd name="connsiteY6" fmla="*/ 341933 h 400696"/>
                    <a:gd name="connsiteX7" fmla="*/ 0 w 529143"/>
                    <a:gd name="connsiteY7" fmla="*/ 309368 h 400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9143" h="400696">
                      <a:moveTo>
                        <a:pt x="529143" y="0"/>
                      </a:moveTo>
                      <a:cubicBezTo>
                        <a:pt x="499972" y="12212"/>
                        <a:pt x="470801" y="24424"/>
                        <a:pt x="447736" y="56989"/>
                      </a:cubicBezTo>
                      <a:cubicBezTo>
                        <a:pt x="424671" y="89554"/>
                        <a:pt x="423315" y="169609"/>
                        <a:pt x="390752" y="195390"/>
                      </a:cubicBezTo>
                      <a:cubicBezTo>
                        <a:pt x="358189" y="221171"/>
                        <a:pt x="295777" y="199461"/>
                        <a:pt x="252360" y="211673"/>
                      </a:cubicBezTo>
                      <a:cubicBezTo>
                        <a:pt x="208943" y="223885"/>
                        <a:pt x="141104" y="237453"/>
                        <a:pt x="130250" y="268661"/>
                      </a:cubicBezTo>
                      <a:cubicBezTo>
                        <a:pt x="119396" y="299869"/>
                        <a:pt x="195376" y="386710"/>
                        <a:pt x="187235" y="398922"/>
                      </a:cubicBezTo>
                      <a:cubicBezTo>
                        <a:pt x="179094" y="411134"/>
                        <a:pt x="112612" y="356859"/>
                        <a:pt x="81406" y="341933"/>
                      </a:cubicBezTo>
                      <a:cubicBezTo>
                        <a:pt x="50200" y="327007"/>
                        <a:pt x="0" y="309368"/>
                        <a:pt x="0" y="309368"/>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6" name="Forme libre 345"/>
                <p:cNvSpPr/>
                <p:nvPr/>
              </p:nvSpPr>
              <p:spPr>
                <a:xfrm>
                  <a:off x="3158577" y="2124871"/>
                  <a:ext cx="325627" cy="708290"/>
                </a:xfrm>
                <a:custGeom>
                  <a:avLst/>
                  <a:gdLst>
                    <a:gd name="connsiteX0" fmla="*/ 0 w 325627"/>
                    <a:gd name="connsiteY0" fmla="*/ 0 h 708290"/>
                    <a:gd name="connsiteX1" fmla="*/ 105829 w 325627"/>
                    <a:gd name="connsiteY1" fmla="*/ 203531 h 708290"/>
                    <a:gd name="connsiteX2" fmla="*/ 276783 w 325627"/>
                    <a:gd name="connsiteY2" fmla="*/ 504758 h 708290"/>
                    <a:gd name="connsiteX3" fmla="*/ 325627 w 325627"/>
                    <a:gd name="connsiteY3" fmla="*/ 708290 h 708290"/>
                  </a:gdLst>
                  <a:ahLst/>
                  <a:cxnLst>
                    <a:cxn ang="0">
                      <a:pos x="connsiteX0" y="connsiteY0"/>
                    </a:cxn>
                    <a:cxn ang="0">
                      <a:pos x="connsiteX1" y="connsiteY1"/>
                    </a:cxn>
                    <a:cxn ang="0">
                      <a:pos x="connsiteX2" y="connsiteY2"/>
                    </a:cxn>
                    <a:cxn ang="0">
                      <a:pos x="connsiteX3" y="connsiteY3"/>
                    </a:cxn>
                  </a:cxnLst>
                  <a:rect l="l" t="t" r="r" b="b"/>
                  <a:pathLst>
                    <a:path w="325627" h="708290">
                      <a:moveTo>
                        <a:pt x="0" y="0"/>
                      </a:moveTo>
                      <a:cubicBezTo>
                        <a:pt x="29849" y="59702"/>
                        <a:pt x="59698" y="119405"/>
                        <a:pt x="105829" y="203531"/>
                      </a:cubicBezTo>
                      <a:cubicBezTo>
                        <a:pt x="151960" y="287657"/>
                        <a:pt x="240150" y="420632"/>
                        <a:pt x="276783" y="504758"/>
                      </a:cubicBezTo>
                      <a:cubicBezTo>
                        <a:pt x="313416" y="588884"/>
                        <a:pt x="325627" y="708290"/>
                        <a:pt x="325627" y="70829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7" name="Forme libre 346"/>
                <p:cNvSpPr/>
                <p:nvPr/>
              </p:nvSpPr>
              <p:spPr>
                <a:xfrm>
                  <a:off x="3419079" y="2548217"/>
                  <a:ext cx="224883" cy="301247"/>
                </a:xfrm>
                <a:custGeom>
                  <a:avLst/>
                  <a:gdLst>
                    <a:gd name="connsiteX0" fmla="*/ 0 w 224883"/>
                    <a:gd name="connsiteY0" fmla="*/ 0 h 301247"/>
                    <a:gd name="connsiteX1" fmla="*/ 219797 w 224883"/>
                    <a:gd name="connsiteY1" fmla="*/ 203531 h 301247"/>
                    <a:gd name="connsiteX2" fmla="*/ 154672 w 224883"/>
                    <a:gd name="connsiteY2" fmla="*/ 219814 h 301247"/>
                    <a:gd name="connsiteX3" fmla="*/ 154672 w 224883"/>
                    <a:gd name="connsiteY3" fmla="*/ 301227 h 301247"/>
                    <a:gd name="connsiteX4" fmla="*/ 146532 w 224883"/>
                    <a:gd name="connsiteY4" fmla="*/ 211673 h 301247"/>
                    <a:gd name="connsiteX5" fmla="*/ 48844 w 224883"/>
                    <a:gd name="connsiteY5" fmla="*/ 211673 h 301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4883" h="301247">
                      <a:moveTo>
                        <a:pt x="0" y="0"/>
                      </a:moveTo>
                      <a:cubicBezTo>
                        <a:pt x="97009" y="83447"/>
                        <a:pt x="194018" y="166895"/>
                        <a:pt x="219797" y="203531"/>
                      </a:cubicBezTo>
                      <a:cubicBezTo>
                        <a:pt x="245576" y="240167"/>
                        <a:pt x="165526" y="203531"/>
                        <a:pt x="154672" y="219814"/>
                      </a:cubicBezTo>
                      <a:cubicBezTo>
                        <a:pt x="143818" y="236097"/>
                        <a:pt x="156029" y="302584"/>
                        <a:pt x="154672" y="301227"/>
                      </a:cubicBezTo>
                      <a:cubicBezTo>
                        <a:pt x="153315" y="299870"/>
                        <a:pt x="164170" y="226599"/>
                        <a:pt x="146532" y="211673"/>
                      </a:cubicBezTo>
                      <a:cubicBezTo>
                        <a:pt x="128894" y="196747"/>
                        <a:pt x="48844" y="211673"/>
                        <a:pt x="48844" y="211673"/>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8" name="Forme libre 347"/>
                <p:cNvSpPr/>
                <p:nvPr/>
              </p:nvSpPr>
              <p:spPr>
                <a:xfrm>
                  <a:off x="2816669" y="2702901"/>
                  <a:ext cx="1131563" cy="464120"/>
                </a:xfrm>
                <a:custGeom>
                  <a:avLst/>
                  <a:gdLst>
                    <a:gd name="connsiteX0" fmla="*/ 789645 w 1131563"/>
                    <a:gd name="connsiteY0" fmla="*/ 56989 h 464120"/>
                    <a:gd name="connsiteX1" fmla="*/ 895473 w 1131563"/>
                    <a:gd name="connsiteY1" fmla="*/ 81412 h 464120"/>
                    <a:gd name="connsiteX2" fmla="*/ 911755 w 1131563"/>
                    <a:gd name="connsiteY2" fmla="*/ 203531 h 464120"/>
                    <a:gd name="connsiteX3" fmla="*/ 919895 w 1131563"/>
                    <a:gd name="connsiteY3" fmla="*/ 146543 h 464120"/>
                    <a:gd name="connsiteX4" fmla="*/ 1107131 w 1131563"/>
                    <a:gd name="connsiteY4" fmla="*/ 130260 h 464120"/>
                    <a:gd name="connsiteX5" fmla="*/ 1107131 w 1131563"/>
                    <a:gd name="connsiteY5" fmla="*/ 293085 h 464120"/>
                    <a:gd name="connsiteX6" fmla="*/ 903614 w 1131563"/>
                    <a:gd name="connsiteY6" fmla="*/ 415204 h 464120"/>
                    <a:gd name="connsiteX7" fmla="*/ 765223 w 1131563"/>
                    <a:gd name="connsiteY7" fmla="*/ 464052 h 464120"/>
                    <a:gd name="connsiteX8" fmla="*/ 431456 w 1131563"/>
                    <a:gd name="connsiteY8" fmla="*/ 423346 h 464120"/>
                    <a:gd name="connsiteX9" fmla="*/ 268642 w 1131563"/>
                    <a:gd name="connsiteY9" fmla="*/ 325650 h 464120"/>
                    <a:gd name="connsiteX10" fmla="*/ 0 w 1131563"/>
                    <a:gd name="connsiteY10" fmla="*/ 0 h 46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31563" h="464120">
                      <a:moveTo>
                        <a:pt x="789645" y="56989"/>
                      </a:moveTo>
                      <a:cubicBezTo>
                        <a:pt x="832383" y="56988"/>
                        <a:pt x="875121" y="56988"/>
                        <a:pt x="895473" y="81412"/>
                      </a:cubicBezTo>
                      <a:cubicBezTo>
                        <a:pt x="915825" y="105836"/>
                        <a:pt x="907685" y="192676"/>
                        <a:pt x="911755" y="203531"/>
                      </a:cubicBezTo>
                      <a:cubicBezTo>
                        <a:pt x="915825" y="214386"/>
                        <a:pt x="887332" y="158755"/>
                        <a:pt x="919895" y="146543"/>
                      </a:cubicBezTo>
                      <a:cubicBezTo>
                        <a:pt x="952458" y="134331"/>
                        <a:pt x="1075925" y="105836"/>
                        <a:pt x="1107131" y="130260"/>
                      </a:cubicBezTo>
                      <a:cubicBezTo>
                        <a:pt x="1138337" y="154684"/>
                        <a:pt x="1141050" y="245594"/>
                        <a:pt x="1107131" y="293085"/>
                      </a:cubicBezTo>
                      <a:cubicBezTo>
                        <a:pt x="1073212" y="340576"/>
                        <a:pt x="960599" y="386710"/>
                        <a:pt x="903614" y="415204"/>
                      </a:cubicBezTo>
                      <a:cubicBezTo>
                        <a:pt x="846629" y="443698"/>
                        <a:pt x="843916" y="462695"/>
                        <a:pt x="765223" y="464052"/>
                      </a:cubicBezTo>
                      <a:cubicBezTo>
                        <a:pt x="686530" y="465409"/>
                        <a:pt x="514219" y="446413"/>
                        <a:pt x="431456" y="423346"/>
                      </a:cubicBezTo>
                      <a:cubicBezTo>
                        <a:pt x="348693" y="400279"/>
                        <a:pt x="340551" y="396208"/>
                        <a:pt x="268642" y="325650"/>
                      </a:cubicBezTo>
                      <a:cubicBezTo>
                        <a:pt x="196733" y="255092"/>
                        <a:pt x="0" y="0"/>
                        <a:pt x="0"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49" name="Forme libre 348"/>
                <p:cNvSpPr/>
                <p:nvPr/>
              </p:nvSpPr>
              <p:spPr>
                <a:xfrm>
                  <a:off x="2285034" y="1707411"/>
                  <a:ext cx="808418" cy="838024"/>
                </a:xfrm>
                <a:custGeom>
                  <a:avLst/>
                  <a:gdLst>
                    <a:gd name="connsiteX0" fmla="*/ 808418 w 808418"/>
                    <a:gd name="connsiteY0" fmla="*/ 303482 h 838024"/>
                    <a:gd name="connsiteX1" fmla="*/ 702589 w 808418"/>
                    <a:gd name="connsiteY1" fmla="*/ 230211 h 838024"/>
                    <a:gd name="connsiteX2" fmla="*/ 613042 w 808418"/>
                    <a:gd name="connsiteY2" fmla="*/ 59244 h 838024"/>
                    <a:gd name="connsiteX3" fmla="*/ 564198 w 808418"/>
                    <a:gd name="connsiteY3" fmla="*/ 2255 h 838024"/>
                    <a:gd name="connsiteX4" fmla="*/ 352541 w 808418"/>
                    <a:gd name="connsiteY4" fmla="*/ 124374 h 838024"/>
                    <a:gd name="connsiteX5" fmla="*/ 100180 w 808418"/>
                    <a:gd name="connsiteY5" fmla="*/ 425601 h 838024"/>
                    <a:gd name="connsiteX6" fmla="*/ 2492 w 808418"/>
                    <a:gd name="connsiteY6" fmla="*/ 791958 h 838024"/>
                    <a:gd name="connsiteX7" fmla="*/ 26914 w 808418"/>
                    <a:gd name="connsiteY7" fmla="*/ 832664 h 83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8418" h="838024">
                      <a:moveTo>
                        <a:pt x="808418" y="303482"/>
                      </a:moveTo>
                      <a:cubicBezTo>
                        <a:pt x="771785" y="287199"/>
                        <a:pt x="735152" y="270917"/>
                        <a:pt x="702589" y="230211"/>
                      </a:cubicBezTo>
                      <a:cubicBezTo>
                        <a:pt x="670026" y="189505"/>
                        <a:pt x="636107" y="97237"/>
                        <a:pt x="613042" y="59244"/>
                      </a:cubicBezTo>
                      <a:cubicBezTo>
                        <a:pt x="589977" y="21251"/>
                        <a:pt x="607615" y="-8600"/>
                        <a:pt x="564198" y="2255"/>
                      </a:cubicBezTo>
                      <a:cubicBezTo>
                        <a:pt x="520781" y="13110"/>
                        <a:pt x="429877" y="53816"/>
                        <a:pt x="352541" y="124374"/>
                      </a:cubicBezTo>
                      <a:cubicBezTo>
                        <a:pt x="275205" y="194932"/>
                        <a:pt x="158522" y="314337"/>
                        <a:pt x="100180" y="425601"/>
                      </a:cubicBezTo>
                      <a:cubicBezTo>
                        <a:pt x="41838" y="536865"/>
                        <a:pt x="14703" y="724114"/>
                        <a:pt x="2492" y="791958"/>
                      </a:cubicBezTo>
                      <a:cubicBezTo>
                        <a:pt x="-9719" y="859802"/>
                        <a:pt x="26914" y="832664"/>
                        <a:pt x="26914" y="832664"/>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0" name="Forme libre 349"/>
                <p:cNvSpPr/>
                <p:nvPr/>
              </p:nvSpPr>
              <p:spPr>
                <a:xfrm>
                  <a:off x="2278985" y="2506115"/>
                  <a:ext cx="442871" cy="1037703"/>
                </a:xfrm>
                <a:custGeom>
                  <a:avLst/>
                  <a:gdLst>
                    <a:gd name="connsiteX0" fmla="*/ 401 w 442871"/>
                    <a:gd name="connsiteY0" fmla="*/ 74667 h 1037703"/>
                    <a:gd name="connsiteX1" fmla="*/ 146933 w 442871"/>
                    <a:gd name="connsiteY1" fmla="*/ 58384 h 1037703"/>
                    <a:gd name="connsiteX2" fmla="*/ 220199 w 442871"/>
                    <a:gd name="connsiteY2" fmla="*/ 1395 h 1037703"/>
                    <a:gd name="connsiteX3" fmla="*/ 309746 w 442871"/>
                    <a:gd name="connsiteY3" fmla="*/ 123514 h 1037703"/>
                    <a:gd name="connsiteX4" fmla="*/ 383012 w 442871"/>
                    <a:gd name="connsiteY4" fmla="*/ 579425 h 1037703"/>
                    <a:gd name="connsiteX5" fmla="*/ 423715 w 442871"/>
                    <a:gd name="connsiteY5" fmla="*/ 905076 h 1037703"/>
                    <a:gd name="connsiteX6" fmla="*/ 439997 w 442871"/>
                    <a:gd name="connsiteY6" fmla="*/ 978347 h 1037703"/>
                    <a:gd name="connsiteX7" fmla="*/ 366731 w 442871"/>
                    <a:gd name="connsiteY7" fmla="*/ 994630 h 1037703"/>
                    <a:gd name="connsiteX8" fmla="*/ 252761 w 442871"/>
                    <a:gd name="connsiteY8" fmla="*/ 1027195 h 1037703"/>
                    <a:gd name="connsiteX9" fmla="*/ 195777 w 442871"/>
                    <a:gd name="connsiteY9" fmla="*/ 791098 h 1037703"/>
                    <a:gd name="connsiteX10" fmla="*/ 401 w 442871"/>
                    <a:gd name="connsiteY10" fmla="*/ 74667 h 1037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2871" h="1037703">
                      <a:moveTo>
                        <a:pt x="401" y="74667"/>
                      </a:moveTo>
                      <a:cubicBezTo>
                        <a:pt x="-7740" y="-47452"/>
                        <a:pt x="110300" y="70596"/>
                        <a:pt x="146933" y="58384"/>
                      </a:cubicBezTo>
                      <a:cubicBezTo>
                        <a:pt x="183566" y="46172"/>
                        <a:pt x="193064" y="-9460"/>
                        <a:pt x="220199" y="1395"/>
                      </a:cubicBezTo>
                      <a:cubicBezTo>
                        <a:pt x="247335" y="12250"/>
                        <a:pt x="282610" y="27176"/>
                        <a:pt x="309746" y="123514"/>
                      </a:cubicBezTo>
                      <a:cubicBezTo>
                        <a:pt x="336882" y="219852"/>
                        <a:pt x="364017" y="449165"/>
                        <a:pt x="383012" y="579425"/>
                      </a:cubicBezTo>
                      <a:cubicBezTo>
                        <a:pt x="402007" y="709685"/>
                        <a:pt x="414218" y="838589"/>
                        <a:pt x="423715" y="905076"/>
                      </a:cubicBezTo>
                      <a:cubicBezTo>
                        <a:pt x="433212" y="971563"/>
                        <a:pt x="449494" y="963422"/>
                        <a:pt x="439997" y="978347"/>
                      </a:cubicBezTo>
                      <a:cubicBezTo>
                        <a:pt x="430500" y="993272"/>
                        <a:pt x="397937" y="986489"/>
                        <a:pt x="366731" y="994630"/>
                      </a:cubicBezTo>
                      <a:cubicBezTo>
                        <a:pt x="335525" y="1002771"/>
                        <a:pt x="281253" y="1061117"/>
                        <a:pt x="252761" y="1027195"/>
                      </a:cubicBezTo>
                      <a:cubicBezTo>
                        <a:pt x="224269" y="993273"/>
                        <a:pt x="232410" y="951210"/>
                        <a:pt x="195777" y="791098"/>
                      </a:cubicBezTo>
                      <a:cubicBezTo>
                        <a:pt x="159144" y="630986"/>
                        <a:pt x="8542" y="196786"/>
                        <a:pt x="401" y="74667"/>
                      </a:cubicBezTo>
                      <a:close/>
                    </a:path>
                  </a:pathLst>
                </a:custGeom>
                <a:solidFill>
                  <a:srgbClr val="E2E2E2"/>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51" name="Forme libre 350"/>
                <p:cNvSpPr/>
                <p:nvPr/>
              </p:nvSpPr>
              <p:spPr>
                <a:xfrm>
                  <a:off x="2702700" y="3077399"/>
                  <a:ext cx="2026576" cy="1204777"/>
                </a:xfrm>
                <a:custGeom>
                  <a:avLst/>
                  <a:gdLst>
                    <a:gd name="connsiteX0" fmla="*/ 1082708 w 2026576"/>
                    <a:gd name="connsiteY0" fmla="*/ 0 h 1204777"/>
                    <a:gd name="connsiteX1" fmla="*/ 1392054 w 2026576"/>
                    <a:gd name="connsiteY1" fmla="*/ 24424 h 1204777"/>
                    <a:gd name="connsiteX2" fmla="*/ 1709539 w 2026576"/>
                    <a:gd name="connsiteY2" fmla="*/ 8141 h 1204777"/>
                    <a:gd name="connsiteX3" fmla="*/ 1888634 w 2026576"/>
                    <a:gd name="connsiteY3" fmla="*/ 154684 h 1204777"/>
                    <a:gd name="connsiteX4" fmla="*/ 1937478 w 2026576"/>
                    <a:gd name="connsiteY4" fmla="*/ 512900 h 1204777"/>
                    <a:gd name="connsiteX5" fmla="*/ 2010744 w 2026576"/>
                    <a:gd name="connsiteY5" fmla="*/ 1042082 h 1204777"/>
                    <a:gd name="connsiteX6" fmla="*/ 2010744 w 2026576"/>
                    <a:gd name="connsiteY6" fmla="*/ 1164201 h 1204777"/>
                    <a:gd name="connsiteX7" fmla="*/ 1839790 w 2026576"/>
                    <a:gd name="connsiteY7" fmla="*/ 1196766 h 1204777"/>
                    <a:gd name="connsiteX8" fmla="*/ 1701399 w 2026576"/>
                    <a:gd name="connsiteY8" fmla="*/ 1196766 h 1204777"/>
                    <a:gd name="connsiteX9" fmla="*/ 1644414 w 2026576"/>
                    <a:gd name="connsiteY9" fmla="*/ 1107212 h 1204777"/>
                    <a:gd name="connsiteX10" fmla="*/ 1644414 w 2026576"/>
                    <a:gd name="connsiteY10" fmla="*/ 903681 h 1204777"/>
                    <a:gd name="connsiteX11" fmla="*/ 1717680 w 2026576"/>
                    <a:gd name="connsiteY11" fmla="*/ 936246 h 1204777"/>
                    <a:gd name="connsiteX12" fmla="*/ 1636274 w 2026576"/>
                    <a:gd name="connsiteY12" fmla="*/ 895539 h 1204777"/>
                    <a:gd name="connsiteX13" fmla="*/ 1628133 w 2026576"/>
                    <a:gd name="connsiteY13" fmla="*/ 732714 h 1204777"/>
                    <a:gd name="connsiteX14" fmla="*/ 1628133 w 2026576"/>
                    <a:gd name="connsiteY14" fmla="*/ 667584 h 1204777"/>
                    <a:gd name="connsiteX15" fmla="*/ 1701399 w 2026576"/>
                    <a:gd name="connsiteY15" fmla="*/ 740855 h 1204777"/>
                    <a:gd name="connsiteX16" fmla="*/ 1587430 w 2026576"/>
                    <a:gd name="connsiteY16" fmla="*/ 602454 h 1204777"/>
                    <a:gd name="connsiteX17" fmla="*/ 1554867 w 2026576"/>
                    <a:gd name="connsiteY17" fmla="*/ 480335 h 1204777"/>
                    <a:gd name="connsiteX18" fmla="*/ 1449038 w 2026576"/>
                    <a:gd name="connsiteY18" fmla="*/ 423346 h 1204777"/>
                    <a:gd name="connsiteX19" fmla="*/ 1107130 w 2026576"/>
                    <a:gd name="connsiteY19" fmla="*/ 439628 h 1204777"/>
                    <a:gd name="connsiteX20" fmla="*/ 602409 w 2026576"/>
                    <a:gd name="connsiteY20" fmla="*/ 480335 h 1204777"/>
                    <a:gd name="connsiteX21" fmla="*/ 455877 w 2026576"/>
                    <a:gd name="connsiteY21" fmla="*/ 488476 h 1204777"/>
                    <a:gd name="connsiteX22" fmla="*/ 187235 w 2026576"/>
                    <a:gd name="connsiteY22" fmla="*/ 439628 h 1204777"/>
                    <a:gd name="connsiteX23" fmla="*/ 73266 w 2026576"/>
                    <a:gd name="connsiteY23" fmla="*/ 398922 h 1204777"/>
                    <a:gd name="connsiteX24" fmla="*/ 0 w 2026576"/>
                    <a:gd name="connsiteY24" fmla="*/ 325651 h 120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026576" h="1204777">
                      <a:moveTo>
                        <a:pt x="1082708" y="0"/>
                      </a:moveTo>
                      <a:cubicBezTo>
                        <a:pt x="1185145" y="11533"/>
                        <a:pt x="1287582" y="23067"/>
                        <a:pt x="1392054" y="24424"/>
                      </a:cubicBezTo>
                      <a:cubicBezTo>
                        <a:pt x="1496526" y="25781"/>
                        <a:pt x="1626776" y="-13569"/>
                        <a:pt x="1709539" y="8141"/>
                      </a:cubicBezTo>
                      <a:cubicBezTo>
                        <a:pt x="1792302" y="29851"/>
                        <a:pt x="1850644" y="70558"/>
                        <a:pt x="1888634" y="154684"/>
                      </a:cubicBezTo>
                      <a:cubicBezTo>
                        <a:pt x="1926624" y="238811"/>
                        <a:pt x="1917126" y="365000"/>
                        <a:pt x="1937478" y="512900"/>
                      </a:cubicBezTo>
                      <a:cubicBezTo>
                        <a:pt x="1957830" y="660800"/>
                        <a:pt x="1998533" y="933532"/>
                        <a:pt x="2010744" y="1042082"/>
                      </a:cubicBezTo>
                      <a:cubicBezTo>
                        <a:pt x="2022955" y="1150632"/>
                        <a:pt x="2039236" y="1138420"/>
                        <a:pt x="2010744" y="1164201"/>
                      </a:cubicBezTo>
                      <a:cubicBezTo>
                        <a:pt x="1982252" y="1189982"/>
                        <a:pt x="1891347" y="1191339"/>
                        <a:pt x="1839790" y="1196766"/>
                      </a:cubicBezTo>
                      <a:cubicBezTo>
                        <a:pt x="1788233" y="1202193"/>
                        <a:pt x="1733962" y="1211692"/>
                        <a:pt x="1701399" y="1196766"/>
                      </a:cubicBezTo>
                      <a:cubicBezTo>
                        <a:pt x="1668836" y="1181840"/>
                        <a:pt x="1653912" y="1156060"/>
                        <a:pt x="1644414" y="1107212"/>
                      </a:cubicBezTo>
                      <a:cubicBezTo>
                        <a:pt x="1634917" y="1058365"/>
                        <a:pt x="1632203" y="932175"/>
                        <a:pt x="1644414" y="903681"/>
                      </a:cubicBezTo>
                      <a:cubicBezTo>
                        <a:pt x="1656625" y="875187"/>
                        <a:pt x="1719037" y="937603"/>
                        <a:pt x="1717680" y="936246"/>
                      </a:cubicBezTo>
                      <a:cubicBezTo>
                        <a:pt x="1716323" y="934889"/>
                        <a:pt x="1651198" y="929461"/>
                        <a:pt x="1636274" y="895539"/>
                      </a:cubicBezTo>
                      <a:cubicBezTo>
                        <a:pt x="1621350" y="861617"/>
                        <a:pt x="1629490" y="770706"/>
                        <a:pt x="1628133" y="732714"/>
                      </a:cubicBezTo>
                      <a:cubicBezTo>
                        <a:pt x="1626776" y="694722"/>
                        <a:pt x="1615922" y="666227"/>
                        <a:pt x="1628133" y="667584"/>
                      </a:cubicBezTo>
                      <a:cubicBezTo>
                        <a:pt x="1640344" y="668941"/>
                        <a:pt x="1708183" y="751710"/>
                        <a:pt x="1701399" y="740855"/>
                      </a:cubicBezTo>
                      <a:cubicBezTo>
                        <a:pt x="1694615" y="730000"/>
                        <a:pt x="1611852" y="645874"/>
                        <a:pt x="1587430" y="602454"/>
                      </a:cubicBezTo>
                      <a:cubicBezTo>
                        <a:pt x="1563008" y="559034"/>
                        <a:pt x="1577932" y="510186"/>
                        <a:pt x="1554867" y="480335"/>
                      </a:cubicBezTo>
                      <a:cubicBezTo>
                        <a:pt x="1531802" y="450484"/>
                        <a:pt x="1523661" y="430131"/>
                        <a:pt x="1449038" y="423346"/>
                      </a:cubicBezTo>
                      <a:cubicBezTo>
                        <a:pt x="1374415" y="416561"/>
                        <a:pt x="1248235" y="430130"/>
                        <a:pt x="1107130" y="439628"/>
                      </a:cubicBezTo>
                      <a:cubicBezTo>
                        <a:pt x="966025" y="449126"/>
                        <a:pt x="710951" y="472194"/>
                        <a:pt x="602409" y="480335"/>
                      </a:cubicBezTo>
                      <a:cubicBezTo>
                        <a:pt x="493867" y="488476"/>
                        <a:pt x="525073" y="495260"/>
                        <a:pt x="455877" y="488476"/>
                      </a:cubicBezTo>
                      <a:cubicBezTo>
                        <a:pt x="386681" y="481692"/>
                        <a:pt x="251003" y="454554"/>
                        <a:pt x="187235" y="439628"/>
                      </a:cubicBezTo>
                      <a:cubicBezTo>
                        <a:pt x="123467" y="424702"/>
                        <a:pt x="104472" y="417918"/>
                        <a:pt x="73266" y="398922"/>
                      </a:cubicBezTo>
                      <a:cubicBezTo>
                        <a:pt x="42060" y="379926"/>
                        <a:pt x="0" y="325651"/>
                        <a:pt x="0" y="325651"/>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2" name="Forme libre 351"/>
                <p:cNvSpPr/>
                <p:nvPr/>
              </p:nvSpPr>
              <p:spPr>
                <a:xfrm>
                  <a:off x="2645716" y="3126247"/>
                  <a:ext cx="805925" cy="97793"/>
                </a:xfrm>
                <a:custGeom>
                  <a:avLst/>
                  <a:gdLst>
                    <a:gd name="connsiteX0" fmla="*/ 805925 w 805925"/>
                    <a:gd name="connsiteY0" fmla="*/ 73271 h 97793"/>
                    <a:gd name="connsiteX1" fmla="*/ 504721 w 805925"/>
                    <a:gd name="connsiteY1" fmla="*/ 97695 h 97793"/>
                    <a:gd name="connsiteX2" fmla="*/ 203516 w 805925"/>
                    <a:gd name="connsiteY2" fmla="*/ 65130 h 97793"/>
                    <a:gd name="connsiteX3" fmla="*/ 0 w 805925"/>
                    <a:gd name="connsiteY3" fmla="*/ 0 h 97793"/>
                  </a:gdLst>
                  <a:ahLst/>
                  <a:cxnLst>
                    <a:cxn ang="0">
                      <a:pos x="connsiteX0" y="connsiteY0"/>
                    </a:cxn>
                    <a:cxn ang="0">
                      <a:pos x="connsiteX1" y="connsiteY1"/>
                    </a:cxn>
                    <a:cxn ang="0">
                      <a:pos x="connsiteX2" y="connsiteY2"/>
                    </a:cxn>
                    <a:cxn ang="0">
                      <a:pos x="connsiteX3" y="connsiteY3"/>
                    </a:cxn>
                  </a:cxnLst>
                  <a:rect l="l" t="t" r="r" b="b"/>
                  <a:pathLst>
                    <a:path w="805925" h="97793">
                      <a:moveTo>
                        <a:pt x="805925" y="73271"/>
                      </a:moveTo>
                      <a:cubicBezTo>
                        <a:pt x="705523" y="86161"/>
                        <a:pt x="605122" y="99052"/>
                        <a:pt x="504721" y="97695"/>
                      </a:cubicBezTo>
                      <a:cubicBezTo>
                        <a:pt x="404320" y="96338"/>
                        <a:pt x="287636" y="81412"/>
                        <a:pt x="203516" y="65130"/>
                      </a:cubicBezTo>
                      <a:cubicBezTo>
                        <a:pt x="119396" y="48848"/>
                        <a:pt x="0" y="0"/>
                        <a:pt x="0"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3" name="Forme libre 352"/>
                <p:cNvSpPr/>
                <p:nvPr/>
              </p:nvSpPr>
              <p:spPr>
                <a:xfrm>
                  <a:off x="2661997" y="2572640"/>
                  <a:ext cx="211657" cy="301227"/>
                </a:xfrm>
                <a:custGeom>
                  <a:avLst/>
                  <a:gdLst>
                    <a:gd name="connsiteX0" fmla="*/ 211657 w 211657"/>
                    <a:gd name="connsiteY0" fmla="*/ 301227 h 301227"/>
                    <a:gd name="connsiteX1" fmla="*/ 73266 w 211657"/>
                    <a:gd name="connsiteY1" fmla="*/ 162826 h 301227"/>
                    <a:gd name="connsiteX2" fmla="*/ 0 w 211657"/>
                    <a:gd name="connsiteY2" fmla="*/ 0 h 301227"/>
                  </a:gdLst>
                  <a:ahLst/>
                  <a:cxnLst>
                    <a:cxn ang="0">
                      <a:pos x="connsiteX0" y="connsiteY0"/>
                    </a:cxn>
                    <a:cxn ang="0">
                      <a:pos x="connsiteX1" y="connsiteY1"/>
                    </a:cxn>
                    <a:cxn ang="0">
                      <a:pos x="connsiteX2" y="connsiteY2"/>
                    </a:cxn>
                  </a:cxnLst>
                  <a:rect l="l" t="t" r="r" b="b"/>
                  <a:pathLst>
                    <a:path w="211657" h="301227">
                      <a:moveTo>
                        <a:pt x="211657" y="301227"/>
                      </a:moveTo>
                      <a:cubicBezTo>
                        <a:pt x="160099" y="257128"/>
                        <a:pt x="108542" y="213030"/>
                        <a:pt x="73266" y="162826"/>
                      </a:cubicBezTo>
                      <a:cubicBezTo>
                        <a:pt x="37990" y="112621"/>
                        <a:pt x="18995" y="56310"/>
                        <a:pt x="0"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4" name="Forme libre 353"/>
                <p:cNvSpPr/>
                <p:nvPr/>
              </p:nvSpPr>
              <p:spPr>
                <a:xfrm>
                  <a:off x="2718982" y="2890150"/>
                  <a:ext cx="439595" cy="219814"/>
                </a:xfrm>
                <a:custGeom>
                  <a:avLst/>
                  <a:gdLst>
                    <a:gd name="connsiteX0" fmla="*/ 439595 w 439595"/>
                    <a:gd name="connsiteY0" fmla="*/ 219814 h 219814"/>
                    <a:gd name="connsiteX1" fmla="*/ 211657 w 439595"/>
                    <a:gd name="connsiteY1" fmla="*/ 170966 h 219814"/>
                    <a:gd name="connsiteX2" fmla="*/ 0 w 439595"/>
                    <a:gd name="connsiteY2" fmla="*/ 0 h 219814"/>
                  </a:gdLst>
                  <a:ahLst/>
                  <a:cxnLst>
                    <a:cxn ang="0">
                      <a:pos x="connsiteX0" y="connsiteY0"/>
                    </a:cxn>
                    <a:cxn ang="0">
                      <a:pos x="connsiteX1" y="connsiteY1"/>
                    </a:cxn>
                    <a:cxn ang="0">
                      <a:pos x="connsiteX2" y="connsiteY2"/>
                    </a:cxn>
                  </a:cxnLst>
                  <a:rect l="l" t="t" r="r" b="b"/>
                  <a:pathLst>
                    <a:path w="439595" h="219814">
                      <a:moveTo>
                        <a:pt x="439595" y="219814"/>
                      </a:moveTo>
                      <a:cubicBezTo>
                        <a:pt x="362259" y="213708"/>
                        <a:pt x="284923" y="207602"/>
                        <a:pt x="211657" y="170966"/>
                      </a:cubicBezTo>
                      <a:cubicBezTo>
                        <a:pt x="138391" y="134330"/>
                        <a:pt x="69195" y="67165"/>
                        <a:pt x="0"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5" name="Forme libre 354"/>
                <p:cNvSpPr/>
                <p:nvPr/>
              </p:nvSpPr>
              <p:spPr>
                <a:xfrm>
                  <a:off x="4119176" y="3411191"/>
                  <a:ext cx="211657" cy="73271"/>
                </a:xfrm>
                <a:custGeom>
                  <a:avLst/>
                  <a:gdLst>
                    <a:gd name="connsiteX0" fmla="*/ 0 w 211657"/>
                    <a:gd name="connsiteY0" fmla="*/ 73271 h 73271"/>
                    <a:gd name="connsiteX1" fmla="*/ 211657 w 211657"/>
                    <a:gd name="connsiteY1" fmla="*/ 0 h 73271"/>
                  </a:gdLst>
                  <a:ahLst/>
                  <a:cxnLst>
                    <a:cxn ang="0">
                      <a:pos x="connsiteX0" y="connsiteY0"/>
                    </a:cxn>
                    <a:cxn ang="0">
                      <a:pos x="connsiteX1" y="connsiteY1"/>
                    </a:cxn>
                  </a:cxnLst>
                  <a:rect l="l" t="t" r="r" b="b"/>
                  <a:pathLst>
                    <a:path w="211657" h="73271">
                      <a:moveTo>
                        <a:pt x="0" y="73271"/>
                      </a:moveTo>
                      <a:lnTo>
                        <a:pt x="211657" y="0"/>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6" name="Forme libre 355"/>
                <p:cNvSpPr/>
                <p:nvPr/>
              </p:nvSpPr>
              <p:spPr>
                <a:xfrm>
                  <a:off x="4240027" y="3842678"/>
                  <a:ext cx="107087" cy="368566"/>
                </a:xfrm>
                <a:custGeom>
                  <a:avLst/>
                  <a:gdLst>
                    <a:gd name="connsiteX0" fmla="*/ 9399 w 107087"/>
                    <a:gd name="connsiteY0" fmla="*/ 0 h 368566"/>
                    <a:gd name="connsiteX1" fmla="*/ 9399 w 107087"/>
                    <a:gd name="connsiteY1" fmla="*/ 333792 h 368566"/>
                    <a:gd name="connsiteX2" fmla="*/ 107087 w 107087"/>
                    <a:gd name="connsiteY2" fmla="*/ 358216 h 368566"/>
                  </a:gdLst>
                  <a:ahLst/>
                  <a:cxnLst>
                    <a:cxn ang="0">
                      <a:pos x="connsiteX0" y="connsiteY0"/>
                    </a:cxn>
                    <a:cxn ang="0">
                      <a:pos x="connsiteX1" y="connsiteY1"/>
                    </a:cxn>
                    <a:cxn ang="0">
                      <a:pos x="connsiteX2" y="connsiteY2"/>
                    </a:cxn>
                  </a:cxnLst>
                  <a:rect l="l" t="t" r="r" b="b"/>
                  <a:pathLst>
                    <a:path w="107087" h="368566">
                      <a:moveTo>
                        <a:pt x="9399" y="0"/>
                      </a:moveTo>
                      <a:cubicBezTo>
                        <a:pt x="1258" y="137044"/>
                        <a:pt x="-6882" y="274089"/>
                        <a:pt x="9399" y="333792"/>
                      </a:cubicBezTo>
                      <a:cubicBezTo>
                        <a:pt x="25680" y="393495"/>
                        <a:pt x="107087" y="358216"/>
                        <a:pt x="107087" y="358216"/>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7" name="Forme libre 356"/>
                <p:cNvSpPr/>
                <p:nvPr/>
              </p:nvSpPr>
              <p:spPr>
                <a:xfrm>
                  <a:off x="4459781" y="4257883"/>
                  <a:ext cx="305035" cy="359055"/>
                </a:xfrm>
                <a:custGeom>
                  <a:avLst/>
                  <a:gdLst>
                    <a:gd name="connsiteX0" fmla="*/ 229241 w 305035"/>
                    <a:gd name="connsiteY0" fmla="*/ 24424 h 359055"/>
                    <a:gd name="connsiteX1" fmla="*/ 302507 w 305035"/>
                    <a:gd name="connsiteY1" fmla="*/ 268662 h 359055"/>
                    <a:gd name="connsiteX2" fmla="*/ 147834 w 305035"/>
                    <a:gd name="connsiteY2" fmla="*/ 350074 h 359055"/>
                    <a:gd name="connsiteX3" fmla="*/ 17584 w 305035"/>
                    <a:gd name="connsiteY3" fmla="*/ 317509 h 359055"/>
                    <a:gd name="connsiteX4" fmla="*/ 1302 w 305035"/>
                    <a:gd name="connsiteY4" fmla="*/ 0 h 359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035" h="359055">
                      <a:moveTo>
                        <a:pt x="229241" y="24424"/>
                      </a:moveTo>
                      <a:cubicBezTo>
                        <a:pt x="272658" y="119405"/>
                        <a:pt x="316075" y="214387"/>
                        <a:pt x="302507" y="268662"/>
                      </a:cubicBezTo>
                      <a:cubicBezTo>
                        <a:pt x="288939" y="322937"/>
                        <a:pt x="195321" y="341933"/>
                        <a:pt x="147834" y="350074"/>
                      </a:cubicBezTo>
                      <a:cubicBezTo>
                        <a:pt x="100347" y="358215"/>
                        <a:pt x="42006" y="375855"/>
                        <a:pt x="17584" y="317509"/>
                      </a:cubicBezTo>
                      <a:cubicBezTo>
                        <a:pt x="-6838" y="259163"/>
                        <a:pt x="1302" y="0"/>
                        <a:pt x="1302" y="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8" name="Forme libre 357"/>
                <p:cNvSpPr/>
                <p:nvPr/>
              </p:nvSpPr>
              <p:spPr>
                <a:xfrm>
                  <a:off x="4410625" y="4461414"/>
                  <a:ext cx="932709" cy="496281"/>
                </a:xfrm>
                <a:custGeom>
                  <a:avLst/>
                  <a:gdLst>
                    <a:gd name="connsiteX0" fmla="*/ 376085 w 932709"/>
                    <a:gd name="connsiteY0" fmla="*/ 0 h 496281"/>
                    <a:gd name="connsiteX1" fmla="*/ 612164 w 932709"/>
                    <a:gd name="connsiteY1" fmla="*/ 97696 h 496281"/>
                    <a:gd name="connsiteX2" fmla="*/ 897087 w 932709"/>
                    <a:gd name="connsiteY2" fmla="*/ 105837 h 496281"/>
                    <a:gd name="connsiteX3" fmla="*/ 888947 w 932709"/>
                    <a:gd name="connsiteY3" fmla="*/ 268662 h 496281"/>
                    <a:gd name="connsiteX4" fmla="*/ 538898 w 932709"/>
                    <a:gd name="connsiteY4" fmla="*/ 398923 h 496281"/>
                    <a:gd name="connsiteX5" fmla="*/ 335382 w 932709"/>
                    <a:gd name="connsiteY5" fmla="*/ 455911 h 496281"/>
                    <a:gd name="connsiteX6" fmla="*/ 123724 w 932709"/>
                    <a:gd name="connsiteY6" fmla="*/ 480335 h 496281"/>
                    <a:gd name="connsiteX7" fmla="*/ 1614 w 932709"/>
                    <a:gd name="connsiteY7" fmla="*/ 203532 h 496281"/>
                    <a:gd name="connsiteX8" fmla="*/ 50458 w 932709"/>
                    <a:gd name="connsiteY8" fmla="*/ 122119 h 496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2709" h="496281">
                      <a:moveTo>
                        <a:pt x="376085" y="0"/>
                      </a:moveTo>
                      <a:cubicBezTo>
                        <a:pt x="450707" y="40028"/>
                        <a:pt x="525330" y="80057"/>
                        <a:pt x="612164" y="97696"/>
                      </a:cubicBezTo>
                      <a:cubicBezTo>
                        <a:pt x="698998" y="115335"/>
                        <a:pt x="850957" y="77343"/>
                        <a:pt x="897087" y="105837"/>
                      </a:cubicBezTo>
                      <a:cubicBezTo>
                        <a:pt x="943218" y="134331"/>
                        <a:pt x="948645" y="219814"/>
                        <a:pt x="888947" y="268662"/>
                      </a:cubicBezTo>
                      <a:cubicBezTo>
                        <a:pt x="829249" y="317510"/>
                        <a:pt x="631159" y="367715"/>
                        <a:pt x="538898" y="398923"/>
                      </a:cubicBezTo>
                      <a:cubicBezTo>
                        <a:pt x="446637" y="430131"/>
                        <a:pt x="404578" y="442342"/>
                        <a:pt x="335382" y="455911"/>
                      </a:cubicBezTo>
                      <a:cubicBezTo>
                        <a:pt x="266186" y="469480"/>
                        <a:pt x="179352" y="522398"/>
                        <a:pt x="123724" y="480335"/>
                      </a:cubicBezTo>
                      <a:cubicBezTo>
                        <a:pt x="68096" y="438272"/>
                        <a:pt x="13825" y="263235"/>
                        <a:pt x="1614" y="203532"/>
                      </a:cubicBezTo>
                      <a:cubicBezTo>
                        <a:pt x="-10597" y="143829"/>
                        <a:pt x="50458" y="122119"/>
                        <a:pt x="50458" y="122119"/>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59" name="Forme libre 358"/>
                <p:cNvSpPr/>
                <p:nvPr/>
              </p:nvSpPr>
              <p:spPr>
                <a:xfrm>
                  <a:off x="2828125" y="1033216"/>
                  <a:ext cx="673429" cy="594647"/>
                </a:xfrm>
                <a:custGeom>
                  <a:avLst/>
                  <a:gdLst>
                    <a:gd name="connsiteX0" fmla="*/ 672361 w 673429"/>
                    <a:gd name="connsiteY0" fmla="*/ 236821 h 594647"/>
                    <a:gd name="connsiteX1" fmla="*/ 574673 w 673429"/>
                    <a:gd name="connsiteY1" fmla="*/ 179832 h 594647"/>
                    <a:gd name="connsiteX2" fmla="*/ 468844 w 673429"/>
                    <a:gd name="connsiteY2" fmla="*/ 367081 h 594647"/>
                    <a:gd name="connsiteX3" fmla="*/ 452563 w 673429"/>
                    <a:gd name="connsiteY3" fmla="*/ 415929 h 594647"/>
                    <a:gd name="connsiteX4" fmla="*/ 257187 w 673429"/>
                    <a:gd name="connsiteY4" fmla="*/ 383364 h 594647"/>
                    <a:gd name="connsiteX5" fmla="*/ 175780 w 673429"/>
                    <a:gd name="connsiteY5" fmla="*/ 497342 h 594647"/>
                    <a:gd name="connsiteX6" fmla="*/ 143218 w 673429"/>
                    <a:gd name="connsiteY6" fmla="*/ 586896 h 594647"/>
                    <a:gd name="connsiteX7" fmla="*/ 4826 w 673429"/>
                    <a:gd name="connsiteY7" fmla="*/ 570613 h 594647"/>
                    <a:gd name="connsiteX8" fmla="*/ 37389 w 673429"/>
                    <a:gd name="connsiteY8" fmla="*/ 415929 h 594647"/>
                    <a:gd name="connsiteX9" fmla="*/ 94374 w 673429"/>
                    <a:gd name="connsiteY9" fmla="*/ 163550 h 594647"/>
                    <a:gd name="connsiteX10" fmla="*/ 224624 w 673429"/>
                    <a:gd name="connsiteY10" fmla="*/ 8866 h 594647"/>
                    <a:gd name="connsiteX11" fmla="*/ 509548 w 673429"/>
                    <a:gd name="connsiteY11" fmla="*/ 41431 h 594647"/>
                    <a:gd name="connsiteX12" fmla="*/ 672361 w 673429"/>
                    <a:gd name="connsiteY12" fmla="*/ 236821 h 594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3429" h="594647">
                      <a:moveTo>
                        <a:pt x="672361" y="236821"/>
                      </a:moveTo>
                      <a:cubicBezTo>
                        <a:pt x="683215" y="259888"/>
                        <a:pt x="608592" y="158122"/>
                        <a:pt x="574673" y="179832"/>
                      </a:cubicBezTo>
                      <a:cubicBezTo>
                        <a:pt x="540754" y="201542"/>
                        <a:pt x="489196" y="327732"/>
                        <a:pt x="468844" y="367081"/>
                      </a:cubicBezTo>
                      <a:cubicBezTo>
                        <a:pt x="448492" y="406430"/>
                        <a:pt x="487839" y="413215"/>
                        <a:pt x="452563" y="415929"/>
                      </a:cubicBezTo>
                      <a:cubicBezTo>
                        <a:pt x="417287" y="418643"/>
                        <a:pt x="303317" y="369795"/>
                        <a:pt x="257187" y="383364"/>
                      </a:cubicBezTo>
                      <a:cubicBezTo>
                        <a:pt x="211057" y="396933"/>
                        <a:pt x="194775" y="463420"/>
                        <a:pt x="175780" y="497342"/>
                      </a:cubicBezTo>
                      <a:cubicBezTo>
                        <a:pt x="156785" y="531264"/>
                        <a:pt x="171710" y="574684"/>
                        <a:pt x="143218" y="586896"/>
                      </a:cubicBezTo>
                      <a:cubicBezTo>
                        <a:pt x="114726" y="599108"/>
                        <a:pt x="22464" y="599108"/>
                        <a:pt x="4826" y="570613"/>
                      </a:cubicBezTo>
                      <a:cubicBezTo>
                        <a:pt x="-12812" y="542119"/>
                        <a:pt x="22464" y="483773"/>
                        <a:pt x="37389" y="415929"/>
                      </a:cubicBezTo>
                      <a:cubicBezTo>
                        <a:pt x="52314" y="348085"/>
                        <a:pt x="63168" y="231394"/>
                        <a:pt x="94374" y="163550"/>
                      </a:cubicBezTo>
                      <a:cubicBezTo>
                        <a:pt x="125580" y="95706"/>
                        <a:pt x="155428" y="29219"/>
                        <a:pt x="224624" y="8866"/>
                      </a:cubicBezTo>
                      <a:cubicBezTo>
                        <a:pt x="293820" y="-11487"/>
                        <a:pt x="426784" y="4795"/>
                        <a:pt x="509548" y="41431"/>
                      </a:cubicBezTo>
                      <a:cubicBezTo>
                        <a:pt x="592312" y="78067"/>
                        <a:pt x="661507" y="213754"/>
                        <a:pt x="672361" y="236821"/>
                      </a:cubicBezTo>
                      <a:close/>
                    </a:path>
                  </a:pathLst>
                </a:custGeom>
                <a:solidFill>
                  <a:schemeClr val="tx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0" name="Forme libre 359"/>
                <p:cNvSpPr/>
                <p:nvPr/>
              </p:nvSpPr>
              <p:spPr>
                <a:xfrm>
                  <a:off x="2889935" y="1595688"/>
                  <a:ext cx="0" cy="122119"/>
                </a:xfrm>
                <a:custGeom>
                  <a:avLst/>
                  <a:gdLst>
                    <a:gd name="connsiteX0" fmla="*/ 0 w 0"/>
                    <a:gd name="connsiteY0" fmla="*/ 122119 h 122119"/>
                    <a:gd name="connsiteX1" fmla="*/ 0 w 0"/>
                    <a:gd name="connsiteY1" fmla="*/ 0 h 122119"/>
                  </a:gdLst>
                  <a:ahLst/>
                  <a:cxnLst>
                    <a:cxn ang="0">
                      <a:pos x="connsiteX0" y="connsiteY0"/>
                    </a:cxn>
                    <a:cxn ang="0">
                      <a:pos x="connsiteX1" y="connsiteY1"/>
                    </a:cxn>
                  </a:cxnLst>
                  <a:rect l="l" t="t" r="r" b="b"/>
                  <a:pathLst>
                    <a:path h="122119">
                      <a:moveTo>
                        <a:pt x="0" y="122119"/>
                      </a:moveTo>
                      <a:lnTo>
                        <a:pt x="0" y="0"/>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1" name="Forme libre 360"/>
                <p:cNvSpPr/>
                <p:nvPr/>
              </p:nvSpPr>
              <p:spPr>
                <a:xfrm>
                  <a:off x="2989498" y="1514276"/>
                  <a:ext cx="71391" cy="130260"/>
                </a:xfrm>
                <a:custGeom>
                  <a:avLst/>
                  <a:gdLst>
                    <a:gd name="connsiteX0" fmla="*/ 6266 w 71391"/>
                    <a:gd name="connsiteY0" fmla="*/ 0 h 130260"/>
                    <a:gd name="connsiteX1" fmla="*/ 6266 w 71391"/>
                    <a:gd name="connsiteY1" fmla="*/ 105836 h 130260"/>
                    <a:gd name="connsiteX2" fmla="*/ 71391 w 71391"/>
                    <a:gd name="connsiteY2" fmla="*/ 130260 h 130260"/>
                  </a:gdLst>
                  <a:ahLst/>
                  <a:cxnLst>
                    <a:cxn ang="0">
                      <a:pos x="connsiteX0" y="connsiteY0"/>
                    </a:cxn>
                    <a:cxn ang="0">
                      <a:pos x="connsiteX1" y="connsiteY1"/>
                    </a:cxn>
                    <a:cxn ang="0">
                      <a:pos x="connsiteX2" y="connsiteY2"/>
                    </a:cxn>
                  </a:cxnLst>
                  <a:rect l="l" t="t" r="r" b="b"/>
                  <a:pathLst>
                    <a:path w="71391" h="130260">
                      <a:moveTo>
                        <a:pt x="6266" y="0"/>
                      </a:moveTo>
                      <a:cubicBezTo>
                        <a:pt x="839" y="42063"/>
                        <a:pt x="-4588" y="84126"/>
                        <a:pt x="6266" y="105836"/>
                      </a:cubicBezTo>
                      <a:cubicBezTo>
                        <a:pt x="17120" y="127546"/>
                        <a:pt x="71391" y="130260"/>
                        <a:pt x="71391" y="130260"/>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2" name="Forme libre 361"/>
                <p:cNvSpPr/>
                <p:nvPr/>
              </p:nvSpPr>
              <p:spPr>
                <a:xfrm>
                  <a:off x="3386516" y="1422310"/>
                  <a:ext cx="105829" cy="34977"/>
                </a:xfrm>
                <a:custGeom>
                  <a:avLst/>
                  <a:gdLst>
                    <a:gd name="connsiteX0" fmla="*/ 105829 w 105829"/>
                    <a:gd name="connsiteY0" fmla="*/ 34977 h 34977"/>
                    <a:gd name="connsiteX1" fmla="*/ 65125 w 105829"/>
                    <a:gd name="connsiteY1" fmla="*/ 2412 h 34977"/>
                    <a:gd name="connsiteX2" fmla="*/ 0 w 105829"/>
                    <a:gd name="connsiteY2" fmla="*/ 2412 h 34977"/>
                  </a:gdLst>
                  <a:ahLst/>
                  <a:cxnLst>
                    <a:cxn ang="0">
                      <a:pos x="connsiteX0" y="connsiteY0"/>
                    </a:cxn>
                    <a:cxn ang="0">
                      <a:pos x="connsiteX1" y="connsiteY1"/>
                    </a:cxn>
                    <a:cxn ang="0">
                      <a:pos x="connsiteX2" y="connsiteY2"/>
                    </a:cxn>
                  </a:cxnLst>
                  <a:rect l="l" t="t" r="r" b="b"/>
                  <a:pathLst>
                    <a:path w="105829" h="34977">
                      <a:moveTo>
                        <a:pt x="105829" y="34977"/>
                      </a:moveTo>
                      <a:cubicBezTo>
                        <a:pt x="94296" y="21408"/>
                        <a:pt x="82763" y="7840"/>
                        <a:pt x="65125" y="2412"/>
                      </a:cubicBezTo>
                      <a:cubicBezTo>
                        <a:pt x="47487" y="-3016"/>
                        <a:pt x="0" y="2412"/>
                        <a:pt x="0" y="2412"/>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3" name="Forme libre 362"/>
                <p:cNvSpPr/>
                <p:nvPr/>
              </p:nvSpPr>
              <p:spPr>
                <a:xfrm>
                  <a:off x="3362094" y="1774796"/>
                  <a:ext cx="40703" cy="40707"/>
                </a:xfrm>
                <a:custGeom>
                  <a:avLst/>
                  <a:gdLst>
                    <a:gd name="connsiteX0" fmla="*/ 40703 w 40703"/>
                    <a:gd name="connsiteY0" fmla="*/ 40707 h 40707"/>
                    <a:gd name="connsiteX1" fmla="*/ 0 w 40703"/>
                    <a:gd name="connsiteY1" fmla="*/ 0 h 40707"/>
                  </a:gdLst>
                  <a:ahLst/>
                  <a:cxnLst>
                    <a:cxn ang="0">
                      <a:pos x="connsiteX0" y="connsiteY0"/>
                    </a:cxn>
                    <a:cxn ang="0">
                      <a:pos x="connsiteX1" y="connsiteY1"/>
                    </a:cxn>
                  </a:cxnLst>
                  <a:rect l="l" t="t" r="r" b="b"/>
                  <a:pathLst>
                    <a:path w="40703" h="40707">
                      <a:moveTo>
                        <a:pt x="40703" y="40707"/>
                      </a:moveTo>
                      <a:lnTo>
                        <a:pt x="0" y="0"/>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4" name="Forme libre 363"/>
                <p:cNvSpPr/>
                <p:nvPr/>
              </p:nvSpPr>
              <p:spPr>
                <a:xfrm rot="21159209">
                  <a:off x="3363971" y="1498129"/>
                  <a:ext cx="99388" cy="91580"/>
                </a:xfrm>
                <a:custGeom>
                  <a:avLst/>
                  <a:gdLst>
                    <a:gd name="connsiteX0" fmla="*/ 21 w 119593"/>
                    <a:gd name="connsiteY0" fmla="*/ 8300 h 60625"/>
                    <a:gd name="connsiteX1" fmla="*/ 74727 w 119593"/>
                    <a:gd name="connsiteY1" fmla="*/ 60594 h 60625"/>
                    <a:gd name="connsiteX2" fmla="*/ 119551 w 119593"/>
                    <a:gd name="connsiteY2" fmla="*/ 15770 h 60625"/>
                    <a:gd name="connsiteX3" fmla="*/ 67256 w 119593"/>
                    <a:gd name="connsiteY3" fmla="*/ 829 h 60625"/>
                    <a:gd name="connsiteX4" fmla="*/ 21 w 119593"/>
                    <a:gd name="connsiteY4" fmla="*/ 8300 h 60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593" h="60625">
                      <a:moveTo>
                        <a:pt x="21" y="8300"/>
                      </a:moveTo>
                      <a:cubicBezTo>
                        <a:pt x="1266" y="18261"/>
                        <a:pt x="54805" y="59349"/>
                        <a:pt x="74727" y="60594"/>
                      </a:cubicBezTo>
                      <a:cubicBezTo>
                        <a:pt x="94649" y="61839"/>
                        <a:pt x="120796" y="25731"/>
                        <a:pt x="119551" y="15770"/>
                      </a:cubicBezTo>
                      <a:cubicBezTo>
                        <a:pt x="118306" y="5809"/>
                        <a:pt x="82197" y="2074"/>
                        <a:pt x="67256" y="829"/>
                      </a:cubicBezTo>
                      <a:cubicBezTo>
                        <a:pt x="52315" y="-416"/>
                        <a:pt x="-1224" y="-1661"/>
                        <a:pt x="21" y="8300"/>
                      </a:cubicBezTo>
                      <a:close/>
                    </a:path>
                  </a:pathLst>
                </a:custGeom>
                <a:solidFill>
                  <a:srgbClr val="000000"/>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5" name="Forme libre 364"/>
                <p:cNvSpPr/>
                <p:nvPr/>
              </p:nvSpPr>
              <p:spPr>
                <a:xfrm>
                  <a:off x="2841248" y="3557734"/>
                  <a:ext cx="1475591" cy="299337"/>
                </a:xfrm>
                <a:custGeom>
                  <a:avLst/>
                  <a:gdLst>
                    <a:gd name="connsiteX0" fmla="*/ 24265 w 1475591"/>
                    <a:gd name="connsiteY0" fmla="*/ 0 h 299337"/>
                    <a:gd name="connsiteX1" fmla="*/ 24265 w 1475591"/>
                    <a:gd name="connsiteY1" fmla="*/ 219814 h 299337"/>
                    <a:gd name="connsiteX2" fmla="*/ 130094 w 1475591"/>
                    <a:gd name="connsiteY2" fmla="*/ 293085 h 299337"/>
                    <a:gd name="connsiteX3" fmla="*/ 1359334 w 1475591"/>
                    <a:gd name="connsiteY3" fmla="*/ 268662 h 299337"/>
                    <a:gd name="connsiteX4" fmla="*/ 1424460 w 1475591"/>
                    <a:gd name="connsiteY4" fmla="*/ 56989 h 299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5591" h="299337">
                      <a:moveTo>
                        <a:pt x="24265" y="0"/>
                      </a:moveTo>
                      <a:cubicBezTo>
                        <a:pt x="15446" y="85483"/>
                        <a:pt x="6627" y="170967"/>
                        <a:pt x="24265" y="219814"/>
                      </a:cubicBezTo>
                      <a:cubicBezTo>
                        <a:pt x="41903" y="268661"/>
                        <a:pt x="-92418" y="284944"/>
                        <a:pt x="130094" y="293085"/>
                      </a:cubicBezTo>
                      <a:cubicBezTo>
                        <a:pt x="352606" y="301226"/>
                        <a:pt x="1143606" y="308011"/>
                        <a:pt x="1359334" y="268662"/>
                      </a:cubicBezTo>
                      <a:cubicBezTo>
                        <a:pt x="1575062" y="229313"/>
                        <a:pt x="1424460" y="56989"/>
                        <a:pt x="1424460" y="56989"/>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6" name="Forme libre 365"/>
                <p:cNvSpPr/>
                <p:nvPr/>
              </p:nvSpPr>
              <p:spPr>
                <a:xfrm>
                  <a:off x="4059116" y="4217176"/>
                  <a:ext cx="271717" cy="996492"/>
                </a:xfrm>
                <a:custGeom>
                  <a:avLst/>
                  <a:gdLst>
                    <a:gd name="connsiteX0" fmla="*/ 157748 w 271717"/>
                    <a:gd name="connsiteY0" fmla="*/ 0 h 996492"/>
                    <a:gd name="connsiteX1" fmla="*/ 165888 w 271717"/>
                    <a:gd name="connsiteY1" fmla="*/ 407064 h 996492"/>
                    <a:gd name="connsiteX2" fmla="*/ 182170 w 271717"/>
                    <a:gd name="connsiteY2" fmla="*/ 651302 h 996492"/>
                    <a:gd name="connsiteX3" fmla="*/ 271717 w 271717"/>
                    <a:gd name="connsiteY3" fmla="*/ 683867 h 996492"/>
                    <a:gd name="connsiteX4" fmla="*/ 182170 w 271717"/>
                    <a:gd name="connsiteY4" fmla="*/ 862975 h 996492"/>
                    <a:gd name="connsiteX5" fmla="*/ 35638 w 271717"/>
                    <a:gd name="connsiteY5" fmla="*/ 968811 h 996492"/>
                    <a:gd name="connsiteX6" fmla="*/ 11216 w 271717"/>
                    <a:gd name="connsiteY6" fmla="*/ 993235 h 996492"/>
                    <a:gd name="connsiteX7" fmla="*/ 11216 w 271717"/>
                    <a:gd name="connsiteY7" fmla="*/ 911822 h 996492"/>
                    <a:gd name="connsiteX8" fmla="*/ 149607 w 271717"/>
                    <a:gd name="connsiteY8" fmla="*/ 724573 h 996492"/>
                    <a:gd name="connsiteX9" fmla="*/ 157748 w 271717"/>
                    <a:gd name="connsiteY9" fmla="*/ 659443 h 996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1717" h="996492">
                      <a:moveTo>
                        <a:pt x="157748" y="0"/>
                      </a:moveTo>
                      <a:cubicBezTo>
                        <a:pt x="159783" y="149257"/>
                        <a:pt x="161818" y="298514"/>
                        <a:pt x="165888" y="407064"/>
                      </a:cubicBezTo>
                      <a:cubicBezTo>
                        <a:pt x="169958" y="515614"/>
                        <a:pt x="164532" y="605168"/>
                        <a:pt x="182170" y="651302"/>
                      </a:cubicBezTo>
                      <a:cubicBezTo>
                        <a:pt x="199808" y="697436"/>
                        <a:pt x="271717" y="648588"/>
                        <a:pt x="271717" y="683867"/>
                      </a:cubicBezTo>
                      <a:cubicBezTo>
                        <a:pt x="271717" y="719146"/>
                        <a:pt x="221516" y="815484"/>
                        <a:pt x="182170" y="862975"/>
                      </a:cubicBezTo>
                      <a:cubicBezTo>
                        <a:pt x="142824" y="910466"/>
                        <a:pt x="64130" y="947101"/>
                        <a:pt x="35638" y="968811"/>
                      </a:cubicBezTo>
                      <a:cubicBezTo>
                        <a:pt x="7146" y="990521"/>
                        <a:pt x="15286" y="1002733"/>
                        <a:pt x="11216" y="993235"/>
                      </a:cubicBezTo>
                      <a:cubicBezTo>
                        <a:pt x="7146" y="983737"/>
                        <a:pt x="-11849" y="956599"/>
                        <a:pt x="11216" y="911822"/>
                      </a:cubicBezTo>
                      <a:cubicBezTo>
                        <a:pt x="34281" y="867045"/>
                        <a:pt x="125185" y="766636"/>
                        <a:pt x="149607" y="724573"/>
                      </a:cubicBezTo>
                      <a:cubicBezTo>
                        <a:pt x="174029" y="682510"/>
                        <a:pt x="165888" y="670976"/>
                        <a:pt x="157748" y="659443"/>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7" name="Forme libre 366"/>
                <p:cNvSpPr/>
                <p:nvPr/>
              </p:nvSpPr>
              <p:spPr>
                <a:xfrm>
                  <a:off x="3858723" y="4923871"/>
                  <a:ext cx="464214" cy="563372"/>
                </a:xfrm>
                <a:custGeom>
                  <a:avLst/>
                  <a:gdLst>
                    <a:gd name="connsiteX0" fmla="*/ 333719 w 464214"/>
                    <a:gd name="connsiteY0" fmla="*/ 42302 h 563372"/>
                    <a:gd name="connsiteX1" fmla="*/ 252312 w 464214"/>
                    <a:gd name="connsiteY1" fmla="*/ 1596 h 563372"/>
                    <a:gd name="connsiteX2" fmla="*/ 32514 w 464214"/>
                    <a:gd name="connsiteY2" fmla="*/ 91150 h 563372"/>
                    <a:gd name="connsiteX3" fmla="*/ 16233 w 464214"/>
                    <a:gd name="connsiteY3" fmla="*/ 441224 h 563372"/>
                    <a:gd name="connsiteX4" fmla="*/ 179046 w 464214"/>
                    <a:gd name="connsiteY4" fmla="*/ 563343 h 563372"/>
                    <a:gd name="connsiteX5" fmla="*/ 415125 w 464214"/>
                    <a:gd name="connsiteY5" fmla="*/ 433083 h 563372"/>
                    <a:gd name="connsiteX6" fmla="*/ 463969 w 464214"/>
                    <a:gd name="connsiteY6" fmla="*/ 294681 h 563372"/>
                    <a:gd name="connsiteX7" fmla="*/ 406985 w 464214"/>
                    <a:gd name="connsiteY7" fmla="*/ 131856 h 563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4214" h="563372">
                      <a:moveTo>
                        <a:pt x="333719" y="42302"/>
                      </a:moveTo>
                      <a:cubicBezTo>
                        <a:pt x="318116" y="17878"/>
                        <a:pt x="302513" y="-6545"/>
                        <a:pt x="252312" y="1596"/>
                      </a:cubicBezTo>
                      <a:cubicBezTo>
                        <a:pt x="202111" y="9737"/>
                        <a:pt x="71860" y="17879"/>
                        <a:pt x="32514" y="91150"/>
                      </a:cubicBezTo>
                      <a:cubicBezTo>
                        <a:pt x="-6832" y="164421"/>
                        <a:pt x="-8189" y="362525"/>
                        <a:pt x="16233" y="441224"/>
                      </a:cubicBezTo>
                      <a:cubicBezTo>
                        <a:pt x="40655" y="519923"/>
                        <a:pt x="112564" y="564700"/>
                        <a:pt x="179046" y="563343"/>
                      </a:cubicBezTo>
                      <a:cubicBezTo>
                        <a:pt x="245528" y="561986"/>
                        <a:pt x="367638" y="477860"/>
                        <a:pt x="415125" y="433083"/>
                      </a:cubicBezTo>
                      <a:cubicBezTo>
                        <a:pt x="462612" y="388306"/>
                        <a:pt x="465326" y="344885"/>
                        <a:pt x="463969" y="294681"/>
                      </a:cubicBezTo>
                      <a:cubicBezTo>
                        <a:pt x="462612" y="244477"/>
                        <a:pt x="406985" y="131856"/>
                        <a:pt x="406985" y="131856"/>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8" name="Forme libre 367"/>
                <p:cNvSpPr/>
                <p:nvPr/>
              </p:nvSpPr>
              <p:spPr>
                <a:xfrm>
                  <a:off x="3907518" y="2629603"/>
                  <a:ext cx="285301" cy="399734"/>
                </a:xfrm>
                <a:custGeom>
                  <a:avLst/>
                  <a:gdLst>
                    <a:gd name="connsiteX0" fmla="*/ 16282 w 285301"/>
                    <a:gd name="connsiteY0" fmla="*/ 219841 h 399734"/>
                    <a:gd name="connsiteX1" fmla="*/ 113970 w 285301"/>
                    <a:gd name="connsiteY1" fmla="*/ 81439 h 399734"/>
                    <a:gd name="connsiteX2" fmla="*/ 284924 w 285301"/>
                    <a:gd name="connsiteY2" fmla="*/ 26 h 399734"/>
                    <a:gd name="connsiteX3" fmla="*/ 162814 w 285301"/>
                    <a:gd name="connsiteY3" fmla="*/ 73298 h 399734"/>
                    <a:gd name="connsiteX4" fmla="*/ 260502 w 285301"/>
                    <a:gd name="connsiteY4" fmla="*/ 146569 h 399734"/>
                    <a:gd name="connsiteX5" fmla="*/ 260502 w 285301"/>
                    <a:gd name="connsiteY5" fmla="*/ 211699 h 399734"/>
                    <a:gd name="connsiteX6" fmla="*/ 260502 w 285301"/>
                    <a:gd name="connsiteY6" fmla="*/ 325677 h 399734"/>
                    <a:gd name="connsiteX7" fmla="*/ 138392 w 285301"/>
                    <a:gd name="connsiteY7" fmla="*/ 398948 h 399734"/>
                    <a:gd name="connsiteX8" fmla="*/ 0 w 285301"/>
                    <a:gd name="connsiteY8" fmla="*/ 366383 h 399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301" h="399734">
                      <a:moveTo>
                        <a:pt x="16282" y="219841"/>
                      </a:moveTo>
                      <a:cubicBezTo>
                        <a:pt x="42739" y="168958"/>
                        <a:pt x="69196" y="118075"/>
                        <a:pt x="113970" y="81439"/>
                      </a:cubicBezTo>
                      <a:cubicBezTo>
                        <a:pt x="158744" y="44803"/>
                        <a:pt x="276783" y="1383"/>
                        <a:pt x="284924" y="26"/>
                      </a:cubicBezTo>
                      <a:cubicBezTo>
                        <a:pt x="293065" y="-1331"/>
                        <a:pt x="166884" y="48874"/>
                        <a:pt x="162814" y="73298"/>
                      </a:cubicBezTo>
                      <a:cubicBezTo>
                        <a:pt x="158744" y="97722"/>
                        <a:pt x="244221" y="123502"/>
                        <a:pt x="260502" y="146569"/>
                      </a:cubicBezTo>
                      <a:cubicBezTo>
                        <a:pt x="276783" y="169636"/>
                        <a:pt x="260502" y="211699"/>
                        <a:pt x="260502" y="211699"/>
                      </a:cubicBezTo>
                      <a:cubicBezTo>
                        <a:pt x="260502" y="241550"/>
                        <a:pt x="280854" y="294469"/>
                        <a:pt x="260502" y="325677"/>
                      </a:cubicBezTo>
                      <a:cubicBezTo>
                        <a:pt x="240150" y="356885"/>
                        <a:pt x="181809" y="392164"/>
                        <a:pt x="138392" y="398948"/>
                      </a:cubicBezTo>
                      <a:cubicBezTo>
                        <a:pt x="94975" y="405732"/>
                        <a:pt x="0" y="366383"/>
                        <a:pt x="0" y="366383"/>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69" name="Forme libre 368"/>
                <p:cNvSpPr/>
                <p:nvPr/>
              </p:nvSpPr>
              <p:spPr>
                <a:xfrm>
                  <a:off x="4037769" y="3012269"/>
                  <a:ext cx="65125" cy="97695"/>
                </a:xfrm>
                <a:custGeom>
                  <a:avLst/>
                  <a:gdLst>
                    <a:gd name="connsiteX0" fmla="*/ 65125 w 65125"/>
                    <a:gd name="connsiteY0" fmla="*/ 97695 h 97695"/>
                    <a:gd name="connsiteX1" fmla="*/ 0 w 65125"/>
                    <a:gd name="connsiteY1" fmla="*/ 0 h 97695"/>
                  </a:gdLst>
                  <a:ahLst/>
                  <a:cxnLst>
                    <a:cxn ang="0">
                      <a:pos x="connsiteX0" y="connsiteY0"/>
                    </a:cxn>
                    <a:cxn ang="0">
                      <a:pos x="connsiteX1" y="connsiteY1"/>
                    </a:cxn>
                  </a:cxnLst>
                  <a:rect l="l" t="t" r="r" b="b"/>
                  <a:pathLst>
                    <a:path w="65125" h="97695">
                      <a:moveTo>
                        <a:pt x="65125" y="97695"/>
                      </a:moveTo>
                      <a:lnTo>
                        <a:pt x="0" y="0"/>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0" name="Forme libre 369"/>
                <p:cNvSpPr/>
                <p:nvPr/>
              </p:nvSpPr>
              <p:spPr>
                <a:xfrm>
                  <a:off x="4176160" y="2816689"/>
                  <a:ext cx="236079" cy="252569"/>
                </a:xfrm>
                <a:custGeom>
                  <a:avLst/>
                  <a:gdLst>
                    <a:gd name="connsiteX0" fmla="*/ 0 w 236079"/>
                    <a:gd name="connsiteY0" fmla="*/ 114167 h 252569"/>
                    <a:gd name="connsiteX1" fmla="*/ 73266 w 236079"/>
                    <a:gd name="connsiteY1" fmla="*/ 189 h 252569"/>
                    <a:gd name="connsiteX2" fmla="*/ 73266 w 236079"/>
                    <a:gd name="connsiteY2" fmla="*/ 89743 h 252569"/>
                    <a:gd name="connsiteX3" fmla="*/ 170954 w 236079"/>
                    <a:gd name="connsiteY3" fmla="*/ 187439 h 252569"/>
                    <a:gd name="connsiteX4" fmla="*/ 236079 w 236079"/>
                    <a:gd name="connsiteY4" fmla="*/ 252569 h 2525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079" h="252569">
                      <a:moveTo>
                        <a:pt x="0" y="114167"/>
                      </a:moveTo>
                      <a:cubicBezTo>
                        <a:pt x="30527" y="59213"/>
                        <a:pt x="61055" y="4260"/>
                        <a:pt x="73266" y="189"/>
                      </a:cubicBezTo>
                      <a:cubicBezTo>
                        <a:pt x="85477" y="-3882"/>
                        <a:pt x="56985" y="58535"/>
                        <a:pt x="73266" y="89743"/>
                      </a:cubicBezTo>
                      <a:cubicBezTo>
                        <a:pt x="89547" y="120951"/>
                        <a:pt x="170954" y="187439"/>
                        <a:pt x="170954" y="187439"/>
                      </a:cubicBezTo>
                      <a:lnTo>
                        <a:pt x="236079" y="252569"/>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1" name="Forme libre 370"/>
                <p:cNvSpPr/>
                <p:nvPr/>
              </p:nvSpPr>
              <p:spPr>
                <a:xfrm>
                  <a:off x="3541187" y="3938263"/>
                  <a:ext cx="602296" cy="158905"/>
                </a:xfrm>
                <a:custGeom>
                  <a:avLst/>
                  <a:gdLst>
                    <a:gd name="connsiteX0" fmla="*/ 105828 w 602296"/>
                    <a:gd name="connsiteY0" fmla="*/ 148653 h 158905"/>
                    <a:gd name="connsiteX1" fmla="*/ 382611 w 602296"/>
                    <a:gd name="connsiteY1" fmla="*/ 148653 h 158905"/>
                    <a:gd name="connsiteX2" fmla="*/ 561706 w 602296"/>
                    <a:gd name="connsiteY2" fmla="*/ 148653 h 158905"/>
                    <a:gd name="connsiteX3" fmla="*/ 577987 w 602296"/>
                    <a:gd name="connsiteY3" fmla="*/ 10252 h 158905"/>
                    <a:gd name="connsiteX4" fmla="*/ 276782 w 602296"/>
                    <a:gd name="connsiteY4" fmla="*/ 10252 h 158905"/>
                    <a:gd name="connsiteX5" fmla="*/ 0 w 602296"/>
                    <a:gd name="connsiteY5" fmla="*/ 10252 h 15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2296" h="158905">
                      <a:moveTo>
                        <a:pt x="105828" y="148653"/>
                      </a:moveTo>
                      <a:lnTo>
                        <a:pt x="382611" y="148653"/>
                      </a:lnTo>
                      <a:cubicBezTo>
                        <a:pt x="458591" y="148653"/>
                        <a:pt x="529143" y="171720"/>
                        <a:pt x="561706" y="148653"/>
                      </a:cubicBezTo>
                      <a:cubicBezTo>
                        <a:pt x="594269" y="125586"/>
                        <a:pt x="625474" y="33319"/>
                        <a:pt x="577987" y="10252"/>
                      </a:cubicBezTo>
                      <a:cubicBezTo>
                        <a:pt x="530500" y="-12815"/>
                        <a:pt x="276782" y="10252"/>
                        <a:pt x="276782" y="10252"/>
                      </a:cubicBezTo>
                      <a:lnTo>
                        <a:pt x="0" y="10252"/>
                      </a:ln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2" name="Forme libre 371"/>
                <p:cNvSpPr/>
                <p:nvPr/>
              </p:nvSpPr>
              <p:spPr>
                <a:xfrm>
                  <a:off x="3655156" y="4123310"/>
                  <a:ext cx="488469" cy="210859"/>
                </a:xfrm>
                <a:custGeom>
                  <a:avLst/>
                  <a:gdLst>
                    <a:gd name="connsiteX0" fmla="*/ 24422 w 488469"/>
                    <a:gd name="connsiteY0" fmla="*/ 20595 h 210859"/>
                    <a:gd name="connsiteX1" fmla="*/ 447736 w 488469"/>
                    <a:gd name="connsiteY1" fmla="*/ 12454 h 210859"/>
                    <a:gd name="connsiteX2" fmla="*/ 447736 w 488469"/>
                    <a:gd name="connsiteY2" fmla="*/ 167138 h 210859"/>
                    <a:gd name="connsiteX3" fmla="*/ 236079 w 488469"/>
                    <a:gd name="connsiteY3" fmla="*/ 207844 h 210859"/>
                    <a:gd name="connsiteX4" fmla="*/ 0 w 488469"/>
                    <a:gd name="connsiteY4" fmla="*/ 207844 h 2108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8469" h="210859">
                      <a:moveTo>
                        <a:pt x="24422" y="20595"/>
                      </a:moveTo>
                      <a:cubicBezTo>
                        <a:pt x="200803" y="4312"/>
                        <a:pt x="377184" y="-11970"/>
                        <a:pt x="447736" y="12454"/>
                      </a:cubicBezTo>
                      <a:cubicBezTo>
                        <a:pt x="518288" y="36878"/>
                        <a:pt x="483012" y="134573"/>
                        <a:pt x="447736" y="167138"/>
                      </a:cubicBezTo>
                      <a:cubicBezTo>
                        <a:pt x="412460" y="199703"/>
                        <a:pt x="310702" y="201060"/>
                        <a:pt x="236079" y="207844"/>
                      </a:cubicBezTo>
                      <a:cubicBezTo>
                        <a:pt x="161456" y="214628"/>
                        <a:pt x="0" y="207844"/>
                        <a:pt x="0" y="207844"/>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3" name="Forme libre 372"/>
                <p:cNvSpPr/>
                <p:nvPr/>
              </p:nvSpPr>
              <p:spPr>
                <a:xfrm>
                  <a:off x="4184301" y="4183394"/>
                  <a:ext cx="1104907" cy="872824"/>
                </a:xfrm>
                <a:custGeom>
                  <a:avLst/>
                  <a:gdLst>
                    <a:gd name="connsiteX0" fmla="*/ 56985 w 1104907"/>
                    <a:gd name="connsiteY0" fmla="*/ 82630 h 872824"/>
                    <a:gd name="connsiteX1" fmla="*/ 317486 w 1104907"/>
                    <a:gd name="connsiteY1" fmla="*/ 180325 h 872824"/>
                    <a:gd name="connsiteX2" fmla="*/ 634972 w 1104907"/>
                    <a:gd name="connsiteY2" fmla="*/ 774638 h 872824"/>
                    <a:gd name="connsiteX3" fmla="*/ 691956 w 1104907"/>
                    <a:gd name="connsiteY3" fmla="*/ 872333 h 872824"/>
                    <a:gd name="connsiteX4" fmla="*/ 952458 w 1104907"/>
                    <a:gd name="connsiteY4" fmla="*/ 807203 h 872824"/>
                    <a:gd name="connsiteX5" fmla="*/ 1098989 w 1104907"/>
                    <a:gd name="connsiteY5" fmla="*/ 693225 h 872824"/>
                    <a:gd name="connsiteX6" fmla="*/ 1050145 w 1104907"/>
                    <a:gd name="connsiteY6" fmla="*/ 579247 h 872824"/>
                    <a:gd name="connsiteX7" fmla="*/ 814066 w 1104907"/>
                    <a:gd name="connsiteY7" fmla="*/ 693225 h 872824"/>
                    <a:gd name="connsiteX8" fmla="*/ 626831 w 1104907"/>
                    <a:gd name="connsiteY8" fmla="*/ 701366 h 872824"/>
                    <a:gd name="connsiteX9" fmla="*/ 455877 w 1104907"/>
                    <a:gd name="connsiteY9" fmla="*/ 318727 h 872824"/>
                    <a:gd name="connsiteX10" fmla="*/ 227938 w 1104907"/>
                    <a:gd name="connsiteY10" fmla="*/ 41924 h 872824"/>
                    <a:gd name="connsiteX11" fmla="*/ 0 w 1104907"/>
                    <a:gd name="connsiteY11" fmla="*/ 1217 h 872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04907" h="872824">
                      <a:moveTo>
                        <a:pt x="56985" y="82630"/>
                      </a:moveTo>
                      <a:cubicBezTo>
                        <a:pt x="139070" y="73810"/>
                        <a:pt x="221155" y="64990"/>
                        <a:pt x="317486" y="180325"/>
                      </a:cubicBezTo>
                      <a:cubicBezTo>
                        <a:pt x="413817" y="295660"/>
                        <a:pt x="572560" y="659303"/>
                        <a:pt x="634972" y="774638"/>
                      </a:cubicBezTo>
                      <a:cubicBezTo>
                        <a:pt x="697384" y="889973"/>
                        <a:pt x="639042" y="866906"/>
                        <a:pt x="691956" y="872333"/>
                      </a:cubicBezTo>
                      <a:cubicBezTo>
                        <a:pt x="744870" y="877760"/>
                        <a:pt x="884619" y="837054"/>
                        <a:pt x="952458" y="807203"/>
                      </a:cubicBezTo>
                      <a:cubicBezTo>
                        <a:pt x="1020297" y="777352"/>
                        <a:pt x="1082708" y="731218"/>
                        <a:pt x="1098989" y="693225"/>
                      </a:cubicBezTo>
                      <a:cubicBezTo>
                        <a:pt x="1115270" y="655232"/>
                        <a:pt x="1097632" y="579247"/>
                        <a:pt x="1050145" y="579247"/>
                      </a:cubicBezTo>
                      <a:cubicBezTo>
                        <a:pt x="1002658" y="579247"/>
                        <a:pt x="884618" y="672872"/>
                        <a:pt x="814066" y="693225"/>
                      </a:cubicBezTo>
                      <a:cubicBezTo>
                        <a:pt x="743514" y="713578"/>
                        <a:pt x="686529" y="763782"/>
                        <a:pt x="626831" y="701366"/>
                      </a:cubicBezTo>
                      <a:cubicBezTo>
                        <a:pt x="567133" y="638950"/>
                        <a:pt x="522359" y="428634"/>
                        <a:pt x="455877" y="318727"/>
                      </a:cubicBezTo>
                      <a:cubicBezTo>
                        <a:pt x="389395" y="208820"/>
                        <a:pt x="303918" y="94842"/>
                        <a:pt x="227938" y="41924"/>
                      </a:cubicBezTo>
                      <a:cubicBezTo>
                        <a:pt x="151959" y="-10994"/>
                        <a:pt x="0" y="1217"/>
                        <a:pt x="0" y="1217"/>
                      </a:cubicBezTo>
                    </a:path>
                  </a:pathLst>
                </a:custGeom>
                <a:solidFill>
                  <a:srgbClr val="E2E2E2"/>
                </a:solidFill>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4" name="Forme libre 373"/>
                <p:cNvSpPr/>
                <p:nvPr/>
              </p:nvSpPr>
              <p:spPr>
                <a:xfrm>
                  <a:off x="3651668" y="4631778"/>
                  <a:ext cx="552727" cy="92507"/>
                </a:xfrm>
                <a:custGeom>
                  <a:avLst/>
                  <a:gdLst>
                    <a:gd name="connsiteX0" fmla="*/ 81407 w 552727"/>
                    <a:gd name="connsiteY0" fmla="*/ 90157 h 92507"/>
                    <a:gd name="connsiteX1" fmla="*/ 390752 w 552727"/>
                    <a:gd name="connsiteY1" fmla="*/ 90157 h 92507"/>
                    <a:gd name="connsiteX2" fmla="*/ 545425 w 552727"/>
                    <a:gd name="connsiteY2" fmla="*/ 65733 h 92507"/>
                    <a:gd name="connsiteX3" fmla="*/ 496581 w 552727"/>
                    <a:gd name="connsiteY3" fmla="*/ 8744 h 92507"/>
                    <a:gd name="connsiteX4" fmla="*/ 227939 w 552727"/>
                    <a:gd name="connsiteY4" fmla="*/ 603 h 92507"/>
                    <a:gd name="connsiteX5" fmla="*/ 0 w 552727"/>
                    <a:gd name="connsiteY5" fmla="*/ 603 h 92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2727" h="92507">
                      <a:moveTo>
                        <a:pt x="81407" y="90157"/>
                      </a:moveTo>
                      <a:cubicBezTo>
                        <a:pt x="197411" y="92192"/>
                        <a:pt x="313416" y="94228"/>
                        <a:pt x="390752" y="90157"/>
                      </a:cubicBezTo>
                      <a:cubicBezTo>
                        <a:pt x="468088" y="86086"/>
                        <a:pt x="527787" y="79302"/>
                        <a:pt x="545425" y="65733"/>
                      </a:cubicBezTo>
                      <a:cubicBezTo>
                        <a:pt x="563063" y="52164"/>
                        <a:pt x="549495" y="19599"/>
                        <a:pt x="496581" y="8744"/>
                      </a:cubicBezTo>
                      <a:cubicBezTo>
                        <a:pt x="443667" y="-2111"/>
                        <a:pt x="310702" y="1960"/>
                        <a:pt x="227939" y="603"/>
                      </a:cubicBezTo>
                      <a:cubicBezTo>
                        <a:pt x="145176" y="-754"/>
                        <a:pt x="0" y="603"/>
                        <a:pt x="0" y="603"/>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5" name="Forme libre 374"/>
                <p:cNvSpPr/>
                <p:nvPr/>
              </p:nvSpPr>
              <p:spPr>
                <a:xfrm>
                  <a:off x="1749193" y="3516208"/>
                  <a:ext cx="2065652" cy="2077840"/>
                </a:xfrm>
                <a:custGeom>
                  <a:avLst/>
                  <a:gdLst>
                    <a:gd name="connsiteX0" fmla="*/ 1100039 w 2065652"/>
                    <a:gd name="connsiteY0" fmla="*/ 17102 h 2077840"/>
                    <a:gd name="connsiteX1" fmla="*/ 668584 w 2065652"/>
                    <a:gd name="connsiteY1" fmla="*/ 49667 h 2077840"/>
                    <a:gd name="connsiteX2" fmla="*/ 163863 w 2065652"/>
                    <a:gd name="connsiteY2" fmla="*/ 391600 h 2077840"/>
                    <a:gd name="connsiteX3" fmla="*/ 1050 w 2065652"/>
                    <a:gd name="connsiteY3" fmla="*/ 961489 h 2077840"/>
                    <a:gd name="connsiteX4" fmla="*/ 123160 w 2065652"/>
                    <a:gd name="connsiteY4" fmla="*/ 1596508 h 2077840"/>
                    <a:gd name="connsiteX5" fmla="*/ 627881 w 2065652"/>
                    <a:gd name="connsiteY5" fmla="*/ 1987289 h 2077840"/>
                    <a:gd name="connsiteX6" fmla="*/ 994211 w 2065652"/>
                    <a:gd name="connsiteY6" fmla="*/ 2076843 h 2077840"/>
                    <a:gd name="connsiteX7" fmla="*/ 1433806 w 2065652"/>
                    <a:gd name="connsiteY7" fmla="*/ 1954724 h 2077840"/>
                    <a:gd name="connsiteX8" fmla="*/ 1832699 w 2065652"/>
                    <a:gd name="connsiteY8" fmla="*/ 1596508 h 2077840"/>
                    <a:gd name="connsiteX9" fmla="*/ 2060637 w 2065652"/>
                    <a:gd name="connsiteY9" fmla="*/ 1002195 h 2077840"/>
                    <a:gd name="connsiteX10" fmla="*/ 1621042 w 2065652"/>
                    <a:gd name="connsiteY10" fmla="*/ 196210 h 2077840"/>
                    <a:gd name="connsiteX11" fmla="*/ 1100039 w 2065652"/>
                    <a:gd name="connsiteY11" fmla="*/ 17102 h 2077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5652" h="2077840">
                      <a:moveTo>
                        <a:pt x="1100039" y="17102"/>
                      </a:moveTo>
                      <a:cubicBezTo>
                        <a:pt x="941296" y="-7322"/>
                        <a:pt x="824613" y="-12749"/>
                        <a:pt x="668584" y="49667"/>
                      </a:cubicBezTo>
                      <a:cubicBezTo>
                        <a:pt x="512555" y="112083"/>
                        <a:pt x="275119" y="239630"/>
                        <a:pt x="163863" y="391600"/>
                      </a:cubicBezTo>
                      <a:cubicBezTo>
                        <a:pt x="52607" y="543570"/>
                        <a:pt x="7834" y="760671"/>
                        <a:pt x="1050" y="961489"/>
                      </a:cubicBezTo>
                      <a:cubicBezTo>
                        <a:pt x="-5734" y="1162307"/>
                        <a:pt x="18688" y="1425541"/>
                        <a:pt x="123160" y="1596508"/>
                      </a:cubicBezTo>
                      <a:cubicBezTo>
                        <a:pt x="227632" y="1767475"/>
                        <a:pt x="482706" y="1907233"/>
                        <a:pt x="627881" y="1987289"/>
                      </a:cubicBezTo>
                      <a:cubicBezTo>
                        <a:pt x="773056" y="2067345"/>
                        <a:pt x="859890" y="2082270"/>
                        <a:pt x="994211" y="2076843"/>
                      </a:cubicBezTo>
                      <a:cubicBezTo>
                        <a:pt x="1128532" y="2071416"/>
                        <a:pt x="1294058" y="2034780"/>
                        <a:pt x="1433806" y="1954724"/>
                      </a:cubicBezTo>
                      <a:cubicBezTo>
                        <a:pt x="1573554" y="1874668"/>
                        <a:pt x="1728227" y="1755263"/>
                        <a:pt x="1832699" y="1596508"/>
                      </a:cubicBezTo>
                      <a:cubicBezTo>
                        <a:pt x="1937171" y="1437753"/>
                        <a:pt x="2095913" y="1235578"/>
                        <a:pt x="2060637" y="1002195"/>
                      </a:cubicBezTo>
                      <a:cubicBezTo>
                        <a:pt x="2025361" y="768812"/>
                        <a:pt x="1778428" y="361749"/>
                        <a:pt x="1621042" y="196210"/>
                      </a:cubicBezTo>
                      <a:cubicBezTo>
                        <a:pt x="1463656" y="30671"/>
                        <a:pt x="1258782" y="41526"/>
                        <a:pt x="1100039" y="17102"/>
                      </a:cubicBezTo>
                      <a:close/>
                    </a:path>
                  </a:pathLst>
                </a:custGeom>
                <a:solidFill>
                  <a:srgbClr val="E2E2E2"/>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343" name="Forme libre 342"/>
              <p:cNvSpPr/>
              <p:nvPr/>
            </p:nvSpPr>
            <p:spPr>
              <a:xfrm>
                <a:off x="2061079" y="3857071"/>
                <a:ext cx="1456930" cy="1387610"/>
              </a:xfrm>
              <a:custGeom>
                <a:avLst/>
                <a:gdLst>
                  <a:gd name="connsiteX0" fmla="*/ 1100039 w 2065652"/>
                  <a:gd name="connsiteY0" fmla="*/ 17102 h 2077840"/>
                  <a:gd name="connsiteX1" fmla="*/ 668584 w 2065652"/>
                  <a:gd name="connsiteY1" fmla="*/ 49667 h 2077840"/>
                  <a:gd name="connsiteX2" fmla="*/ 163863 w 2065652"/>
                  <a:gd name="connsiteY2" fmla="*/ 391600 h 2077840"/>
                  <a:gd name="connsiteX3" fmla="*/ 1050 w 2065652"/>
                  <a:gd name="connsiteY3" fmla="*/ 961489 h 2077840"/>
                  <a:gd name="connsiteX4" fmla="*/ 123160 w 2065652"/>
                  <a:gd name="connsiteY4" fmla="*/ 1596508 h 2077840"/>
                  <a:gd name="connsiteX5" fmla="*/ 627881 w 2065652"/>
                  <a:gd name="connsiteY5" fmla="*/ 1987289 h 2077840"/>
                  <a:gd name="connsiteX6" fmla="*/ 994211 w 2065652"/>
                  <a:gd name="connsiteY6" fmla="*/ 2076843 h 2077840"/>
                  <a:gd name="connsiteX7" fmla="*/ 1433806 w 2065652"/>
                  <a:gd name="connsiteY7" fmla="*/ 1954724 h 2077840"/>
                  <a:gd name="connsiteX8" fmla="*/ 1832699 w 2065652"/>
                  <a:gd name="connsiteY8" fmla="*/ 1596508 h 2077840"/>
                  <a:gd name="connsiteX9" fmla="*/ 2060637 w 2065652"/>
                  <a:gd name="connsiteY9" fmla="*/ 1002195 h 2077840"/>
                  <a:gd name="connsiteX10" fmla="*/ 1621042 w 2065652"/>
                  <a:gd name="connsiteY10" fmla="*/ 196210 h 2077840"/>
                  <a:gd name="connsiteX11" fmla="*/ 1100039 w 2065652"/>
                  <a:gd name="connsiteY11" fmla="*/ 17102 h 2077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5652" h="2077840">
                    <a:moveTo>
                      <a:pt x="1100039" y="17102"/>
                    </a:moveTo>
                    <a:cubicBezTo>
                      <a:pt x="941296" y="-7322"/>
                      <a:pt x="824613" y="-12749"/>
                      <a:pt x="668584" y="49667"/>
                    </a:cubicBezTo>
                    <a:cubicBezTo>
                      <a:pt x="512555" y="112083"/>
                      <a:pt x="275119" y="239630"/>
                      <a:pt x="163863" y="391600"/>
                    </a:cubicBezTo>
                    <a:cubicBezTo>
                      <a:pt x="52607" y="543570"/>
                      <a:pt x="7834" y="760671"/>
                      <a:pt x="1050" y="961489"/>
                    </a:cubicBezTo>
                    <a:cubicBezTo>
                      <a:pt x="-5734" y="1162307"/>
                      <a:pt x="18688" y="1425541"/>
                      <a:pt x="123160" y="1596508"/>
                    </a:cubicBezTo>
                    <a:cubicBezTo>
                      <a:pt x="227632" y="1767475"/>
                      <a:pt x="482706" y="1907233"/>
                      <a:pt x="627881" y="1987289"/>
                    </a:cubicBezTo>
                    <a:cubicBezTo>
                      <a:pt x="773056" y="2067345"/>
                      <a:pt x="859890" y="2082270"/>
                      <a:pt x="994211" y="2076843"/>
                    </a:cubicBezTo>
                    <a:cubicBezTo>
                      <a:pt x="1128532" y="2071416"/>
                      <a:pt x="1294058" y="2034780"/>
                      <a:pt x="1433806" y="1954724"/>
                    </a:cubicBezTo>
                    <a:cubicBezTo>
                      <a:pt x="1573554" y="1874668"/>
                      <a:pt x="1728227" y="1755263"/>
                      <a:pt x="1832699" y="1596508"/>
                    </a:cubicBezTo>
                    <a:cubicBezTo>
                      <a:pt x="1937171" y="1437753"/>
                      <a:pt x="2095913" y="1235578"/>
                      <a:pt x="2060637" y="1002195"/>
                    </a:cubicBezTo>
                    <a:cubicBezTo>
                      <a:pt x="2025361" y="768812"/>
                      <a:pt x="1778428" y="361749"/>
                      <a:pt x="1621042" y="196210"/>
                    </a:cubicBezTo>
                    <a:cubicBezTo>
                      <a:pt x="1463656" y="30671"/>
                      <a:pt x="1258782" y="41526"/>
                      <a:pt x="1100039" y="17102"/>
                    </a:cubicBezTo>
                    <a:close/>
                  </a:path>
                </a:pathLst>
              </a:custGeom>
              <a:solidFill>
                <a:srgbClr val="E2E2E2"/>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sp>
        <p:nvSpPr>
          <p:cNvPr id="376" name="Forme libre 375"/>
          <p:cNvSpPr/>
          <p:nvPr/>
        </p:nvSpPr>
        <p:spPr>
          <a:xfrm flipH="1">
            <a:off x="1339774" y="8368014"/>
            <a:ext cx="5956506" cy="925390"/>
          </a:xfrm>
          <a:custGeom>
            <a:avLst/>
            <a:gdLst>
              <a:gd name="connsiteX0" fmla="*/ 4815597 w 4815597"/>
              <a:gd name="connsiteY0" fmla="*/ 803082 h 925390"/>
              <a:gd name="connsiteX1" fmla="*/ 203137 w 4815597"/>
              <a:gd name="connsiteY1" fmla="*/ 859108 h 925390"/>
              <a:gd name="connsiteX2" fmla="*/ 1192855 w 4815597"/>
              <a:gd name="connsiteY2" fmla="*/ 34 h 925390"/>
              <a:gd name="connsiteX3" fmla="*/ 4572836 w 4815597"/>
              <a:gd name="connsiteY3" fmla="*/ 821757 h 925390"/>
              <a:gd name="connsiteX4" fmla="*/ 4572836 w 4815597"/>
              <a:gd name="connsiteY4" fmla="*/ 821757 h 925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15597" h="925390">
                <a:moveTo>
                  <a:pt x="4815597" y="803082"/>
                </a:moveTo>
                <a:cubicBezTo>
                  <a:pt x="2811262" y="898015"/>
                  <a:pt x="806927" y="992949"/>
                  <a:pt x="203137" y="859108"/>
                </a:cubicBezTo>
                <a:cubicBezTo>
                  <a:pt x="-400653" y="725267"/>
                  <a:pt x="464572" y="6259"/>
                  <a:pt x="1192855" y="34"/>
                </a:cubicBezTo>
                <a:cubicBezTo>
                  <a:pt x="1921138" y="-6191"/>
                  <a:pt x="4572836" y="821757"/>
                  <a:pt x="4572836" y="821757"/>
                </a:cubicBezTo>
                <a:lnTo>
                  <a:pt x="4572836" y="821757"/>
                </a:lnTo>
              </a:path>
            </a:pathLst>
          </a:custGeom>
          <a:solidFill>
            <a:srgbClr val="E2E2E2"/>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77" name="ZoneTexte 376"/>
          <p:cNvSpPr txBox="1"/>
          <p:nvPr/>
        </p:nvSpPr>
        <p:spPr>
          <a:xfrm>
            <a:off x="-687168" y="385337"/>
            <a:ext cx="5037628" cy="830997"/>
          </a:xfrm>
          <a:prstGeom prst="rect">
            <a:avLst/>
          </a:prstGeom>
          <a:noFill/>
        </p:spPr>
        <p:txBody>
          <a:bodyPr wrap="square" rtlCol="0">
            <a:spAutoFit/>
          </a:bodyPr>
          <a:lstStyle/>
          <a:p>
            <a:pPr algn="r"/>
            <a:r>
              <a:rPr lang="ar-sa" sz="2400" b="1">
                <a:latin typeface="Century Gothic"/>
                <a:cs typeface="Century Gothic"/>
              </a:rPr>
              <a:t>جهة تنسيق مختصة بالحماية من الاستغلال والاعتداء الجنسي </a:t>
            </a:r>
            <a:endParaRPr lang="en-GB" sz="2400" b="1">
              <a:latin typeface="Century Gothic"/>
              <a:cs typeface="Century Gothic"/>
            </a:endParaRPr>
          </a:p>
        </p:txBody>
      </p:sp>
      <p:sp>
        <p:nvSpPr>
          <p:cNvPr id="378" name="ZoneTexte 377"/>
          <p:cNvSpPr txBox="1"/>
          <p:nvPr/>
        </p:nvSpPr>
        <p:spPr>
          <a:xfrm>
            <a:off x="388844" y="2014727"/>
            <a:ext cx="5019628" cy="923330"/>
          </a:xfrm>
          <a:prstGeom prst="rect">
            <a:avLst/>
          </a:prstGeom>
          <a:noFill/>
        </p:spPr>
        <p:txBody>
          <a:bodyPr wrap="square" rtlCol="0">
            <a:spAutoFit/>
          </a:bodyPr>
          <a:lstStyle/>
          <a:p>
            <a:pPr algn="r"/>
            <a:r>
              <a:rPr lang="ar-sa">
                <a:latin typeface="Century Gothic"/>
                <a:cs typeface="Century Gothic"/>
              </a:rPr>
              <a:t>تشير الحماية من الاستغلال والاعتداء الجنسيين إلى إجراءات معيارية نموذجية المعمول بها لتقديم وتلقي الشكاوى والإبلاغ والتحقيق ومساعدة الضحاي</a:t>
            </a:r>
            <a:endParaRPr lang="en-GB">
              <a:latin typeface="Century Gothic"/>
              <a:cs typeface="Century Gothic"/>
            </a:endParaRPr>
          </a:p>
        </p:txBody>
      </p:sp>
      <p:sp>
        <p:nvSpPr>
          <p:cNvPr id="379" name="Forme libre 378"/>
          <p:cNvSpPr/>
          <p:nvPr/>
        </p:nvSpPr>
        <p:spPr>
          <a:xfrm rot="16609440">
            <a:off x="4880171" y="751423"/>
            <a:ext cx="1190745" cy="1201531"/>
          </a:xfrm>
          <a:custGeom>
            <a:avLst/>
            <a:gdLst>
              <a:gd name="connsiteX0" fmla="*/ 267027 w 1087654"/>
              <a:gd name="connsiteY0" fmla="*/ 5112 h 538774"/>
              <a:gd name="connsiteX1" fmla="*/ 636 w 1087654"/>
              <a:gd name="connsiteY1" fmla="*/ 129015 h 538774"/>
              <a:gd name="connsiteX2" fmla="*/ 198880 w 1087654"/>
              <a:gd name="connsiteY2" fmla="*/ 482137 h 538774"/>
              <a:gd name="connsiteX3" fmla="*/ 397124 w 1087654"/>
              <a:gd name="connsiteY3" fmla="*/ 537893 h 538774"/>
              <a:gd name="connsiteX4" fmla="*/ 1004246 w 1087654"/>
              <a:gd name="connsiteY4" fmla="*/ 482137 h 538774"/>
              <a:gd name="connsiteX5" fmla="*/ 1004246 w 1087654"/>
              <a:gd name="connsiteY5" fmla="*/ 277698 h 538774"/>
              <a:gd name="connsiteX6" fmla="*/ 267027 w 1087654"/>
              <a:gd name="connsiteY6" fmla="*/ 5112 h 53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654" h="538774">
                <a:moveTo>
                  <a:pt x="267027" y="5112"/>
                </a:moveTo>
                <a:cubicBezTo>
                  <a:pt x="99759" y="-19668"/>
                  <a:pt x="11994" y="49511"/>
                  <a:pt x="636" y="129015"/>
                </a:cubicBezTo>
                <a:cubicBezTo>
                  <a:pt x="-10722" y="208519"/>
                  <a:pt x="132799" y="413991"/>
                  <a:pt x="198880" y="482137"/>
                </a:cubicBezTo>
                <a:cubicBezTo>
                  <a:pt x="264961" y="550283"/>
                  <a:pt x="262896" y="537893"/>
                  <a:pt x="397124" y="537893"/>
                </a:cubicBezTo>
                <a:cubicBezTo>
                  <a:pt x="531352" y="537893"/>
                  <a:pt x="903059" y="525503"/>
                  <a:pt x="1004246" y="482137"/>
                </a:cubicBezTo>
                <a:cubicBezTo>
                  <a:pt x="1105433" y="438771"/>
                  <a:pt x="1125051" y="360300"/>
                  <a:pt x="1004246" y="277698"/>
                </a:cubicBezTo>
                <a:cubicBezTo>
                  <a:pt x="883441" y="195096"/>
                  <a:pt x="434295" y="29892"/>
                  <a:pt x="267027" y="5112"/>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nvGrpSpPr>
          <p:cNvPr id="380" name="Grouper 379"/>
          <p:cNvGrpSpPr/>
          <p:nvPr/>
        </p:nvGrpSpPr>
        <p:grpSpPr>
          <a:xfrm>
            <a:off x="4914772" y="131459"/>
            <a:ext cx="1164307" cy="1720224"/>
            <a:chOff x="165287" y="409871"/>
            <a:chExt cx="1164307" cy="1720224"/>
          </a:xfrm>
          <a:noFill/>
        </p:grpSpPr>
        <p:sp>
          <p:nvSpPr>
            <p:cNvPr id="381" name="Forme libre 380"/>
            <p:cNvSpPr/>
            <p:nvPr/>
          </p:nvSpPr>
          <p:spPr>
            <a:xfrm>
              <a:off x="165287" y="588511"/>
              <a:ext cx="1073524" cy="1541584"/>
            </a:xfrm>
            <a:custGeom>
              <a:avLst/>
              <a:gdLst>
                <a:gd name="connsiteX0" fmla="*/ 86 w 1073524"/>
                <a:gd name="connsiteY0" fmla="*/ 423539 h 1541584"/>
                <a:gd name="connsiteX1" fmla="*/ 172073 w 1073524"/>
                <a:gd name="connsiteY1" fmla="*/ 707971 h 1541584"/>
                <a:gd name="connsiteX2" fmla="*/ 297756 w 1073524"/>
                <a:gd name="connsiteY2" fmla="*/ 899797 h 1541584"/>
                <a:gd name="connsiteX3" fmla="*/ 344060 w 1073524"/>
                <a:gd name="connsiteY3" fmla="*/ 965944 h 1541584"/>
                <a:gd name="connsiteX4" fmla="*/ 357290 w 1073524"/>
                <a:gd name="connsiteY4" fmla="*/ 992403 h 1541584"/>
                <a:gd name="connsiteX5" fmla="*/ 291141 w 1073524"/>
                <a:gd name="connsiteY5" fmla="*/ 1177615 h 1541584"/>
                <a:gd name="connsiteX6" fmla="*/ 218377 w 1073524"/>
                <a:gd name="connsiteY6" fmla="*/ 1369441 h 1541584"/>
                <a:gd name="connsiteX7" fmla="*/ 165458 w 1073524"/>
                <a:gd name="connsiteY7" fmla="*/ 1501735 h 1541584"/>
                <a:gd name="connsiteX8" fmla="*/ 165458 w 1073524"/>
                <a:gd name="connsiteY8" fmla="*/ 1541423 h 1541584"/>
                <a:gd name="connsiteX9" fmla="*/ 258067 w 1073524"/>
                <a:gd name="connsiteY9" fmla="*/ 1514965 h 1541584"/>
                <a:gd name="connsiteX10" fmla="*/ 449899 w 1073524"/>
                <a:gd name="connsiteY10" fmla="*/ 1495120 h 1541584"/>
                <a:gd name="connsiteX11" fmla="*/ 575582 w 1073524"/>
                <a:gd name="connsiteY11" fmla="*/ 1462047 h 1541584"/>
                <a:gd name="connsiteX12" fmla="*/ 721110 w 1073524"/>
                <a:gd name="connsiteY12" fmla="*/ 1455432 h 1541584"/>
                <a:gd name="connsiteX13" fmla="*/ 879868 w 1073524"/>
                <a:gd name="connsiteY13" fmla="*/ 1428973 h 1541584"/>
                <a:gd name="connsiteX14" fmla="*/ 926172 w 1073524"/>
                <a:gd name="connsiteY14" fmla="*/ 1428973 h 1541584"/>
                <a:gd name="connsiteX15" fmla="*/ 932787 w 1073524"/>
                <a:gd name="connsiteY15" fmla="*/ 1316523 h 1541584"/>
                <a:gd name="connsiteX16" fmla="*/ 919557 w 1073524"/>
                <a:gd name="connsiteY16" fmla="*/ 1177615 h 1541584"/>
                <a:gd name="connsiteX17" fmla="*/ 906327 w 1073524"/>
                <a:gd name="connsiteY17" fmla="*/ 1065165 h 1541584"/>
                <a:gd name="connsiteX18" fmla="*/ 1025395 w 1073524"/>
                <a:gd name="connsiteY18" fmla="*/ 932871 h 1541584"/>
                <a:gd name="connsiteX19" fmla="*/ 1071700 w 1073524"/>
                <a:gd name="connsiteY19" fmla="*/ 787347 h 1541584"/>
                <a:gd name="connsiteX20" fmla="*/ 1058470 w 1073524"/>
                <a:gd name="connsiteY20" fmla="*/ 688127 h 1541584"/>
                <a:gd name="connsiteX21" fmla="*/ 1005551 w 1073524"/>
                <a:gd name="connsiteY21" fmla="*/ 721200 h 1541584"/>
                <a:gd name="connsiteX22" fmla="*/ 879868 w 1073524"/>
                <a:gd name="connsiteY22" fmla="*/ 780733 h 1541584"/>
                <a:gd name="connsiteX23" fmla="*/ 793874 w 1073524"/>
                <a:gd name="connsiteY23" fmla="*/ 846880 h 1541584"/>
                <a:gd name="connsiteX24" fmla="*/ 740955 w 1073524"/>
                <a:gd name="connsiteY24" fmla="*/ 946100 h 1541584"/>
                <a:gd name="connsiteX25" fmla="*/ 707880 w 1073524"/>
                <a:gd name="connsiteY25" fmla="*/ 655053 h 1541584"/>
                <a:gd name="connsiteX26" fmla="*/ 562352 w 1073524"/>
                <a:gd name="connsiteY26" fmla="*/ 443383 h 1541584"/>
                <a:gd name="connsiteX27" fmla="*/ 436669 w 1073524"/>
                <a:gd name="connsiteY27" fmla="*/ 377236 h 1541584"/>
                <a:gd name="connsiteX28" fmla="*/ 489588 w 1073524"/>
                <a:gd name="connsiteY28" fmla="*/ 337547 h 1541584"/>
                <a:gd name="connsiteX29" fmla="*/ 549122 w 1073524"/>
                <a:gd name="connsiteY29" fmla="*/ 370621 h 1541584"/>
                <a:gd name="connsiteX30" fmla="*/ 694650 w 1073524"/>
                <a:gd name="connsiteY30" fmla="*/ 390465 h 1541584"/>
                <a:gd name="connsiteX31" fmla="*/ 767414 w 1073524"/>
                <a:gd name="connsiteY31" fmla="*/ 357392 h 1541584"/>
                <a:gd name="connsiteX32" fmla="*/ 674806 w 1073524"/>
                <a:gd name="connsiteY32" fmla="*/ 225097 h 1541584"/>
                <a:gd name="connsiteX33" fmla="*/ 555737 w 1073524"/>
                <a:gd name="connsiteY33" fmla="*/ 72959 h 1541584"/>
                <a:gd name="connsiteX34" fmla="*/ 502818 w 1073524"/>
                <a:gd name="connsiteY34" fmla="*/ 198 h 1541584"/>
                <a:gd name="connsiteX35" fmla="*/ 377135 w 1073524"/>
                <a:gd name="connsiteY35" fmla="*/ 92803 h 1541584"/>
                <a:gd name="connsiteX36" fmla="*/ 152228 w 1073524"/>
                <a:gd name="connsiteY36" fmla="*/ 291244 h 1541584"/>
                <a:gd name="connsiteX37" fmla="*/ 86 w 1073524"/>
                <a:gd name="connsiteY37" fmla="*/ 423539 h 154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73524" h="1541584">
                  <a:moveTo>
                    <a:pt x="86" y="423539"/>
                  </a:moveTo>
                  <a:cubicBezTo>
                    <a:pt x="3394" y="492994"/>
                    <a:pt x="122461" y="628595"/>
                    <a:pt x="172073" y="707971"/>
                  </a:cubicBezTo>
                  <a:cubicBezTo>
                    <a:pt x="221685" y="787347"/>
                    <a:pt x="269092" y="856802"/>
                    <a:pt x="297756" y="899797"/>
                  </a:cubicBezTo>
                  <a:cubicBezTo>
                    <a:pt x="326421" y="942793"/>
                    <a:pt x="334138" y="950510"/>
                    <a:pt x="344060" y="965944"/>
                  </a:cubicBezTo>
                  <a:cubicBezTo>
                    <a:pt x="353982" y="981378"/>
                    <a:pt x="366110" y="957125"/>
                    <a:pt x="357290" y="992403"/>
                  </a:cubicBezTo>
                  <a:cubicBezTo>
                    <a:pt x="348470" y="1027681"/>
                    <a:pt x="314293" y="1114775"/>
                    <a:pt x="291141" y="1177615"/>
                  </a:cubicBezTo>
                  <a:cubicBezTo>
                    <a:pt x="267989" y="1240455"/>
                    <a:pt x="239324" y="1315421"/>
                    <a:pt x="218377" y="1369441"/>
                  </a:cubicBezTo>
                  <a:cubicBezTo>
                    <a:pt x="197430" y="1423461"/>
                    <a:pt x="174278" y="1473071"/>
                    <a:pt x="165458" y="1501735"/>
                  </a:cubicBezTo>
                  <a:cubicBezTo>
                    <a:pt x="156638" y="1530399"/>
                    <a:pt x="150023" y="1539218"/>
                    <a:pt x="165458" y="1541423"/>
                  </a:cubicBezTo>
                  <a:cubicBezTo>
                    <a:pt x="180893" y="1543628"/>
                    <a:pt x="210660" y="1522682"/>
                    <a:pt x="258067" y="1514965"/>
                  </a:cubicBezTo>
                  <a:cubicBezTo>
                    <a:pt x="305474" y="1507248"/>
                    <a:pt x="396980" y="1503940"/>
                    <a:pt x="449899" y="1495120"/>
                  </a:cubicBezTo>
                  <a:cubicBezTo>
                    <a:pt x="502818" y="1486300"/>
                    <a:pt x="530380" y="1468662"/>
                    <a:pt x="575582" y="1462047"/>
                  </a:cubicBezTo>
                  <a:cubicBezTo>
                    <a:pt x="620784" y="1455432"/>
                    <a:pt x="670396" y="1460944"/>
                    <a:pt x="721110" y="1455432"/>
                  </a:cubicBezTo>
                  <a:cubicBezTo>
                    <a:pt x="771824" y="1449920"/>
                    <a:pt x="845691" y="1433383"/>
                    <a:pt x="879868" y="1428973"/>
                  </a:cubicBezTo>
                  <a:cubicBezTo>
                    <a:pt x="914045" y="1424563"/>
                    <a:pt x="917352" y="1447715"/>
                    <a:pt x="926172" y="1428973"/>
                  </a:cubicBezTo>
                  <a:cubicBezTo>
                    <a:pt x="934992" y="1410231"/>
                    <a:pt x="933889" y="1358416"/>
                    <a:pt x="932787" y="1316523"/>
                  </a:cubicBezTo>
                  <a:cubicBezTo>
                    <a:pt x="931685" y="1274630"/>
                    <a:pt x="923967" y="1219508"/>
                    <a:pt x="919557" y="1177615"/>
                  </a:cubicBezTo>
                  <a:cubicBezTo>
                    <a:pt x="915147" y="1135722"/>
                    <a:pt x="888687" y="1105956"/>
                    <a:pt x="906327" y="1065165"/>
                  </a:cubicBezTo>
                  <a:cubicBezTo>
                    <a:pt x="923967" y="1024374"/>
                    <a:pt x="997833" y="979174"/>
                    <a:pt x="1025395" y="932871"/>
                  </a:cubicBezTo>
                  <a:cubicBezTo>
                    <a:pt x="1052957" y="886568"/>
                    <a:pt x="1066188" y="828137"/>
                    <a:pt x="1071700" y="787347"/>
                  </a:cubicBezTo>
                  <a:cubicBezTo>
                    <a:pt x="1077212" y="746557"/>
                    <a:pt x="1069495" y="699152"/>
                    <a:pt x="1058470" y="688127"/>
                  </a:cubicBezTo>
                  <a:cubicBezTo>
                    <a:pt x="1047445" y="677103"/>
                    <a:pt x="1035318" y="705766"/>
                    <a:pt x="1005551" y="721200"/>
                  </a:cubicBezTo>
                  <a:cubicBezTo>
                    <a:pt x="975784" y="736634"/>
                    <a:pt x="915147" y="759786"/>
                    <a:pt x="879868" y="780733"/>
                  </a:cubicBezTo>
                  <a:cubicBezTo>
                    <a:pt x="844589" y="801680"/>
                    <a:pt x="817026" y="819319"/>
                    <a:pt x="793874" y="846880"/>
                  </a:cubicBezTo>
                  <a:cubicBezTo>
                    <a:pt x="770722" y="874441"/>
                    <a:pt x="755287" y="978071"/>
                    <a:pt x="740955" y="946100"/>
                  </a:cubicBezTo>
                  <a:cubicBezTo>
                    <a:pt x="726623" y="914129"/>
                    <a:pt x="737647" y="738839"/>
                    <a:pt x="707880" y="655053"/>
                  </a:cubicBezTo>
                  <a:cubicBezTo>
                    <a:pt x="678113" y="571267"/>
                    <a:pt x="607554" y="489686"/>
                    <a:pt x="562352" y="443383"/>
                  </a:cubicBezTo>
                  <a:cubicBezTo>
                    <a:pt x="517150" y="397080"/>
                    <a:pt x="448796" y="394875"/>
                    <a:pt x="436669" y="377236"/>
                  </a:cubicBezTo>
                  <a:cubicBezTo>
                    <a:pt x="424542" y="359597"/>
                    <a:pt x="470846" y="338649"/>
                    <a:pt x="489588" y="337547"/>
                  </a:cubicBezTo>
                  <a:cubicBezTo>
                    <a:pt x="508330" y="336445"/>
                    <a:pt x="514945" y="361801"/>
                    <a:pt x="549122" y="370621"/>
                  </a:cubicBezTo>
                  <a:cubicBezTo>
                    <a:pt x="583299" y="379441"/>
                    <a:pt x="658268" y="392670"/>
                    <a:pt x="694650" y="390465"/>
                  </a:cubicBezTo>
                  <a:cubicBezTo>
                    <a:pt x="731032" y="388260"/>
                    <a:pt x="770721" y="384953"/>
                    <a:pt x="767414" y="357392"/>
                  </a:cubicBezTo>
                  <a:cubicBezTo>
                    <a:pt x="764107" y="329831"/>
                    <a:pt x="710085" y="272502"/>
                    <a:pt x="674806" y="225097"/>
                  </a:cubicBezTo>
                  <a:cubicBezTo>
                    <a:pt x="639527" y="177692"/>
                    <a:pt x="584402" y="110442"/>
                    <a:pt x="555737" y="72959"/>
                  </a:cubicBezTo>
                  <a:cubicBezTo>
                    <a:pt x="527072" y="35476"/>
                    <a:pt x="532585" y="-3109"/>
                    <a:pt x="502818" y="198"/>
                  </a:cubicBezTo>
                  <a:cubicBezTo>
                    <a:pt x="473051" y="3505"/>
                    <a:pt x="435567" y="44295"/>
                    <a:pt x="377135" y="92803"/>
                  </a:cubicBezTo>
                  <a:cubicBezTo>
                    <a:pt x="318703" y="141311"/>
                    <a:pt x="215069" y="235019"/>
                    <a:pt x="152228" y="291244"/>
                  </a:cubicBezTo>
                  <a:cubicBezTo>
                    <a:pt x="89387" y="347469"/>
                    <a:pt x="-3222" y="354084"/>
                    <a:pt x="86" y="423539"/>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2" name="Forme libre 381"/>
            <p:cNvSpPr/>
            <p:nvPr/>
          </p:nvSpPr>
          <p:spPr>
            <a:xfrm>
              <a:off x="740869" y="409871"/>
              <a:ext cx="306893" cy="271554"/>
            </a:xfrm>
            <a:custGeom>
              <a:avLst/>
              <a:gdLst>
                <a:gd name="connsiteX0" fmla="*/ 0 w 306893"/>
                <a:gd name="connsiteY0" fmla="*/ 125920 h 271554"/>
                <a:gd name="connsiteX1" fmla="*/ 72764 w 306893"/>
                <a:gd name="connsiteY1" fmla="*/ 218526 h 271554"/>
                <a:gd name="connsiteX2" fmla="*/ 105838 w 306893"/>
                <a:gd name="connsiteY2" fmla="*/ 271443 h 271554"/>
                <a:gd name="connsiteX3" fmla="*/ 191832 w 306893"/>
                <a:gd name="connsiteY3" fmla="*/ 205296 h 271554"/>
                <a:gd name="connsiteX4" fmla="*/ 304286 w 306893"/>
                <a:gd name="connsiteY4" fmla="*/ 139149 h 271554"/>
                <a:gd name="connsiteX5" fmla="*/ 264596 w 306893"/>
                <a:gd name="connsiteY5" fmla="*/ 79617 h 271554"/>
                <a:gd name="connsiteX6" fmla="*/ 191832 w 306893"/>
                <a:gd name="connsiteY6" fmla="*/ 241 h 271554"/>
                <a:gd name="connsiteX7" fmla="*/ 112453 w 306893"/>
                <a:gd name="connsiteY7" fmla="*/ 53158 h 271554"/>
                <a:gd name="connsiteX8" fmla="*/ 0 w 306893"/>
                <a:gd name="connsiteY8" fmla="*/ 125920 h 271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6893" h="271554">
                  <a:moveTo>
                    <a:pt x="0" y="125920"/>
                  </a:moveTo>
                  <a:cubicBezTo>
                    <a:pt x="27562" y="160096"/>
                    <a:pt x="55124" y="194272"/>
                    <a:pt x="72764" y="218526"/>
                  </a:cubicBezTo>
                  <a:cubicBezTo>
                    <a:pt x="90404" y="242780"/>
                    <a:pt x="85993" y="273648"/>
                    <a:pt x="105838" y="271443"/>
                  </a:cubicBezTo>
                  <a:cubicBezTo>
                    <a:pt x="125683" y="269238"/>
                    <a:pt x="158757" y="227345"/>
                    <a:pt x="191832" y="205296"/>
                  </a:cubicBezTo>
                  <a:cubicBezTo>
                    <a:pt x="224907" y="183247"/>
                    <a:pt x="292159" y="160095"/>
                    <a:pt x="304286" y="139149"/>
                  </a:cubicBezTo>
                  <a:cubicBezTo>
                    <a:pt x="316413" y="118203"/>
                    <a:pt x="283338" y="102768"/>
                    <a:pt x="264596" y="79617"/>
                  </a:cubicBezTo>
                  <a:cubicBezTo>
                    <a:pt x="245854" y="56466"/>
                    <a:pt x="217189" y="4651"/>
                    <a:pt x="191832" y="241"/>
                  </a:cubicBezTo>
                  <a:cubicBezTo>
                    <a:pt x="166475" y="-4169"/>
                    <a:pt x="112453" y="53158"/>
                    <a:pt x="112453" y="53158"/>
                  </a:cubicBezTo>
                  <a:lnTo>
                    <a:pt x="0" y="125920"/>
                  </a:ln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3" name="Forme libre 382"/>
            <p:cNvSpPr/>
            <p:nvPr/>
          </p:nvSpPr>
          <p:spPr>
            <a:xfrm>
              <a:off x="879241" y="601838"/>
              <a:ext cx="305501" cy="245299"/>
            </a:xfrm>
            <a:custGeom>
              <a:avLst/>
              <a:gdLst>
                <a:gd name="connsiteX0" fmla="*/ 7156 w 305501"/>
                <a:gd name="connsiteY0" fmla="*/ 105935 h 245299"/>
                <a:gd name="connsiteX1" fmla="*/ 40230 w 305501"/>
                <a:gd name="connsiteY1" fmla="*/ 178697 h 245299"/>
                <a:gd name="connsiteX2" fmla="*/ 86535 w 305501"/>
                <a:gd name="connsiteY2" fmla="*/ 244844 h 245299"/>
                <a:gd name="connsiteX3" fmla="*/ 185758 w 305501"/>
                <a:gd name="connsiteY3" fmla="*/ 205156 h 245299"/>
                <a:gd name="connsiteX4" fmla="*/ 304827 w 305501"/>
                <a:gd name="connsiteY4" fmla="*/ 152238 h 245299"/>
                <a:gd name="connsiteX5" fmla="*/ 232063 w 305501"/>
                <a:gd name="connsiteY5" fmla="*/ 92706 h 245299"/>
                <a:gd name="connsiteX6" fmla="*/ 185758 w 305501"/>
                <a:gd name="connsiteY6" fmla="*/ 100 h 245299"/>
                <a:gd name="connsiteX7" fmla="*/ 7156 w 305501"/>
                <a:gd name="connsiteY7" fmla="*/ 105935 h 245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5501" h="245299">
                  <a:moveTo>
                    <a:pt x="7156" y="105935"/>
                  </a:moveTo>
                  <a:cubicBezTo>
                    <a:pt x="-17099" y="135701"/>
                    <a:pt x="27000" y="155546"/>
                    <a:pt x="40230" y="178697"/>
                  </a:cubicBezTo>
                  <a:cubicBezTo>
                    <a:pt x="53460" y="201848"/>
                    <a:pt x="62280" y="240434"/>
                    <a:pt x="86535" y="244844"/>
                  </a:cubicBezTo>
                  <a:cubicBezTo>
                    <a:pt x="110790" y="249254"/>
                    <a:pt x="149376" y="220590"/>
                    <a:pt x="185758" y="205156"/>
                  </a:cubicBezTo>
                  <a:cubicBezTo>
                    <a:pt x="222140" y="189722"/>
                    <a:pt x="297110" y="170980"/>
                    <a:pt x="304827" y="152238"/>
                  </a:cubicBezTo>
                  <a:cubicBezTo>
                    <a:pt x="312544" y="133496"/>
                    <a:pt x="251908" y="118062"/>
                    <a:pt x="232063" y="92706"/>
                  </a:cubicBezTo>
                  <a:cubicBezTo>
                    <a:pt x="212218" y="67350"/>
                    <a:pt x="217730" y="3407"/>
                    <a:pt x="185758" y="100"/>
                  </a:cubicBezTo>
                  <a:cubicBezTo>
                    <a:pt x="153786" y="-3207"/>
                    <a:pt x="31411" y="76169"/>
                    <a:pt x="7156" y="105935"/>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4" name="Forme libre 383"/>
            <p:cNvSpPr/>
            <p:nvPr/>
          </p:nvSpPr>
          <p:spPr>
            <a:xfrm>
              <a:off x="938967" y="806994"/>
              <a:ext cx="344755" cy="291073"/>
            </a:xfrm>
            <a:custGeom>
              <a:avLst/>
              <a:gdLst>
                <a:gd name="connsiteX0" fmla="*/ 349 w 344755"/>
                <a:gd name="connsiteY0" fmla="*/ 178597 h 291073"/>
                <a:gd name="connsiteX1" fmla="*/ 46653 w 344755"/>
                <a:gd name="connsiteY1" fmla="*/ 231514 h 291073"/>
                <a:gd name="connsiteX2" fmla="*/ 73113 w 344755"/>
                <a:gd name="connsiteY2" fmla="*/ 291047 h 291073"/>
                <a:gd name="connsiteX3" fmla="*/ 172337 w 344755"/>
                <a:gd name="connsiteY3" fmla="*/ 238129 h 291073"/>
                <a:gd name="connsiteX4" fmla="*/ 291405 w 344755"/>
                <a:gd name="connsiteY4" fmla="*/ 171982 h 291073"/>
                <a:gd name="connsiteX5" fmla="*/ 344324 w 344755"/>
                <a:gd name="connsiteY5" fmla="*/ 138909 h 291073"/>
                <a:gd name="connsiteX6" fmla="*/ 317864 w 344755"/>
                <a:gd name="connsiteY6" fmla="*/ 46303 h 291073"/>
                <a:gd name="connsiteX7" fmla="*/ 304635 w 344755"/>
                <a:gd name="connsiteY7" fmla="*/ 0 h 291073"/>
                <a:gd name="connsiteX8" fmla="*/ 231871 w 344755"/>
                <a:gd name="connsiteY8" fmla="*/ 46303 h 291073"/>
                <a:gd name="connsiteX9" fmla="*/ 73113 w 344755"/>
                <a:gd name="connsiteY9" fmla="*/ 138909 h 291073"/>
                <a:gd name="connsiteX10" fmla="*/ 349 w 344755"/>
                <a:gd name="connsiteY10" fmla="*/ 178597 h 291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4755" h="291073">
                  <a:moveTo>
                    <a:pt x="349" y="178597"/>
                  </a:moveTo>
                  <a:cubicBezTo>
                    <a:pt x="-4061" y="194031"/>
                    <a:pt x="34526" y="212772"/>
                    <a:pt x="46653" y="231514"/>
                  </a:cubicBezTo>
                  <a:cubicBezTo>
                    <a:pt x="58780" y="250256"/>
                    <a:pt x="52166" y="289944"/>
                    <a:pt x="73113" y="291047"/>
                  </a:cubicBezTo>
                  <a:cubicBezTo>
                    <a:pt x="94060" y="292150"/>
                    <a:pt x="135955" y="257973"/>
                    <a:pt x="172337" y="238129"/>
                  </a:cubicBezTo>
                  <a:cubicBezTo>
                    <a:pt x="208719" y="218285"/>
                    <a:pt x="262741" y="188519"/>
                    <a:pt x="291405" y="171982"/>
                  </a:cubicBezTo>
                  <a:cubicBezTo>
                    <a:pt x="320069" y="155445"/>
                    <a:pt x="339914" y="159855"/>
                    <a:pt x="344324" y="138909"/>
                  </a:cubicBezTo>
                  <a:cubicBezTo>
                    <a:pt x="348734" y="117963"/>
                    <a:pt x="317864" y="46303"/>
                    <a:pt x="317864" y="46303"/>
                  </a:cubicBezTo>
                  <a:cubicBezTo>
                    <a:pt x="311249" y="23152"/>
                    <a:pt x="318967" y="0"/>
                    <a:pt x="304635" y="0"/>
                  </a:cubicBezTo>
                  <a:cubicBezTo>
                    <a:pt x="290303" y="0"/>
                    <a:pt x="270458" y="23152"/>
                    <a:pt x="231871" y="46303"/>
                  </a:cubicBezTo>
                  <a:cubicBezTo>
                    <a:pt x="193284" y="69454"/>
                    <a:pt x="109495" y="116860"/>
                    <a:pt x="73113" y="138909"/>
                  </a:cubicBezTo>
                  <a:cubicBezTo>
                    <a:pt x="36731" y="160958"/>
                    <a:pt x="4759" y="163163"/>
                    <a:pt x="349" y="178597"/>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5" name="Forme libre 384"/>
            <p:cNvSpPr/>
            <p:nvPr/>
          </p:nvSpPr>
          <p:spPr>
            <a:xfrm>
              <a:off x="1007232" y="1031625"/>
              <a:ext cx="322362" cy="212483"/>
            </a:xfrm>
            <a:custGeom>
              <a:avLst/>
              <a:gdLst>
                <a:gd name="connsiteX0" fmla="*/ 11463 w 322362"/>
                <a:gd name="connsiteY0" fmla="*/ 106104 h 212483"/>
                <a:gd name="connsiteX1" fmla="*/ 51152 w 322362"/>
                <a:gd name="connsiteY1" fmla="*/ 185480 h 212483"/>
                <a:gd name="connsiteX2" fmla="*/ 57767 w 322362"/>
                <a:gd name="connsiteY2" fmla="*/ 211939 h 212483"/>
                <a:gd name="connsiteX3" fmla="*/ 209910 w 322362"/>
                <a:gd name="connsiteY3" fmla="*/ 165636 h 212483"/>
                <a:gd name="connsiteX4" fmla="*/ 315748 w 322362"/>
                <a:gd name="connsiteY4" fmla="*/ 132563 h 212483"/>
                <a:gd name="connsiteX5" fmla="*/ 282674 w 322362"/>
                <a:gd name="connsiteY5" fmla="*/ 269 h 212483"/>
                <a:gd name="connsiteX6" fmla="*/ 11463 w 322362"/>
                <a:gd name="connsiteY6" fmla="*/ 106104 h 212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2362" h="212483">
                  <a:moveTo>
                    <a:pt x="11463" y="106104"/>
                  </a:moveTo>
                  <a:cubicBezTo>
                    <a:pt x="-27124" y="136973"/>
                    <a:pt x="43435" y="167841"/>
                    <a:pt x="51152" y="185480"/>
                  </a:cubicBezTo>
                  <a:cubicBezTo>
                    <a:pt x="58869" y="203119"/>
                    <a:pt x="31307" y="215246"/>
                    <a:pt x="57767" y="211939"/>
                  </a:cubicBezTo>
                  <a:cubicBezTo>
                    <a:pt x="84227" y="208632"/>
                    <a:pt x="209910" y="165636"/>
                    <a:pt x="209910" y="165636"/>
                  </a:cubicBezTo>
                  <a:cubicBezTo>
                    <a:pt x="252907" y="152407"/>
                    <a:pt x="303621" y="160124"/>
                    <a:pt x="315748" y="132563"/>
                  </a:cubicBezTo>
                  <a:cubicBezTo>
                    <a:pt x="327875" y="105002"/>
                    <a:pt x="326773" y="5781"/>
                    <a:pt x="282674" y="269"/>
                  </a:cubicBezTo>
                  <a:cubicBezTo>
                    <a:pt x="238575" y="-5243"/>
                    <a:pt x="50050" y="75235"/>
                    <a:pt x="11463" y="106104"/>
                  </a:cubicBezTo>
                  <a:close/>
                </a:path>
              </a:pathLst>
            </a:custGeom>
            <a:grp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grpSp>
        <p:nvGrpSpPr>
          <p:cNvPr id="386" name="Grouper 385"/>
          <p:cNvGrpSpPr/>
          <p:nvPr/>
        </p:nvGrpSpPr>
        <p:grpSpPr>
          <a:xfrm flipH="1">
            <a:off x="5568607" y="6757198"/>
            <a:ext cx="929200" cy="1684848"/>
            <a:chOff x="1485884" y="4634828"/>
            <a:chExt cx="605475" cy="1310512"/>
          </a:xfrm>
        </p:grpSpPr>
        <p:sp>
          <p:nvSpPr>
            <p:cNvPr id="387" name="Forme libre 386"/>
            <p:cNvSpPr/>
            <p:nvPr/>
          </p:nvSpPr>
          <p:spPr>
            <a:xfrm>
              <a:off x="1618243" y="4863937"/>
              <a:ext cx="234964" cy="368420"/>
            </a:xfrm>
            <a:custGeom>
              <a:avLst/>
              <a:gdLst>
                <a:gd name="connsiteX0" fmla="*/ 157207 w 234964"/>
                <a:gd name="connsiteY0" fmla="*/ 0 h 368420"/>
                <a:gd name="connsiteX1" fmla="*/ 118329 w 234964"/>
                <a:gd name="connsiteY1" fmla="*/ 51836 h 368420"/>
                <a:gd name="connsiteX2" fmla="*/ 40572 w 234964"/>
                <a:gd name="connsiteY2" fmla="*/ 99352 h 368420"/>
                <a:gd name="connsiteX3" fmla="*/ 10333 w 234964"/>
                <a:gd name="connsiteY3" fmla="*/ 207344 h 368420"/>
                <a:gd name="connsiteX4" fmla="*/ 1693 w 234964"/>
                <a:gd name="connsiteY4" fmla="*/ 285098 h 368420"/>
                <a:gd name="connsiteX5" fmla="*/ 40572 w 234964"/>
                <a:gd name="connsiteY5" fmla="*/ 341253 h 368420"/>
                <a:gd name="connsiteX6" fmla="*/ 83770 w 234964"/>
                <a:gd name="connsiteY6" fmla="*/ 367171 h 368420"/>
                <a:gd name="connsiteX7" fmla="*/ 170167 w 234964"/>
                <a:gd name="connsiteY7" fmla="*/ 362851 h 368420"/>
                <a:gd name="connsiteX8" fmla="*/ 234964 w 234964"/>
                <a:gd name="connsiteY8" fmla="*/ 349892 h 368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4964" h="368420">
                  <a:moveTo>
                    <a:pt x="157207" y="0"/>
                  </a:moveTo>
                  <a:cubicBezTo>
                    <a:pt x="147487" y="17638"/>
                    <a:pt x="137768" y="35277"/>
                    <a:pt x="118329" y="51836"/>
                  </a:cubicBezTo>
                  <a:cubicBezTo>
                    <a:pt x="98890" y="68395"/>
                    <a:pt x="58571" y="73434"/>
                    <a:pt x="40572" y="99352"/>
                  </a:cubicBezTo>
                  <a:cubicBezTo>
                    <a:pt x="22573" y="125270"/>
                    <a:pt x="16813" y="176386"/>
                    <a:pt x="10333" y="207344"/>
                  </a:cubicBezTo>
                  <a:cubicBezTo>
                    <a:pt x="3853" y="238302"/>
                    <a:pt x="-3347" y="262780"/>
                    <a:pt x="1693" y="285098"/>
                  </a:cubicBezTo>
                  <a:cubicBezTo>
                    <a:pt x="6733" y="307416"/>
                    <a:pt x="26893" y="327574"/>
                    <a:pt x="40572" y="341253"/>
                  </a:cubicBezTo>
                  <a:cubicBezTo>
                    <a:pt x="54251" y="354932"/>
                    <a:pt x="62171" y="363571"/>
                    <a:pt x="83770" y="367171"/>
                  </a:cubicBezTo>
                  <a:cubicBezTo>
                    <a:pt x="105369" y="370771"/>
                    <a:pt x="144968" y="365731"/>
                    <a:pt x="170167" y="362851"/>
                  </a:cubicBezTo>
                  <a:cubicBezTo>
                    <a:pt x="195366" y="359971"/>
                    <a:pt x="234964" y="349892"/>
                    <a:pt x="234964" y="349892"/>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8" name="Forme libre 387"/>
            <p:cNvSpPr/>
            <p:nvPr/>
          </p:nvSpPr>
          <p:spPr>
            <a:xfrm>
              <a:off x="1714972" y="5071281"/>
              <a:ext cx="129595" cy="92313"/>
            </a:xfrm>
            <a:custGeom>
              <a:avLst/>
              <a:gdLst>
                <a:gd name="connsiteX0" fmla="*/ 69118 w 129595"/>
                <a:gd name="connsiteY0" fmla="*/ 0 h 92313"/>
                <a:gd name="connsiteX1" fmla="*/ 43199 w 129595"/>
                <a:gd name="connsiteY1" fmla="*/ 69114 h 92313"/>
                <a:gd name="connsiteX2" fmla="*/ 0 w 129595"/>
                <a:gd name="connsiteY2" fmla="*/ 69114 h 92313"/>
                <a:gd name="connsiteX3" fmla="*/ 51838 w 129595"/>
                <a:gd name="connsiteY3" fmla="*/ 69114 h 92313"/>
                <a:gd name="connsiteX4" fmla="*/ 77757 w 129595"/>
                <a:gd name="connsiteY4" fmla="*/ 90713 h 92313"/>
                <a:gd name="connsiteX5" fmla="*/ 129595 w 129595"/>
                <a:gd name="connsiteY5" fmla="*/ 90713 h 92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595" h="92313">
                  <a:moveTo>
                    <a:pt x="69118" y="0"/>
                  </a:moveTo>
                  <a:cubicBezTo>
                    <a:pt x="61918" y="28797"/>
                    <a:pt x="54719" y="57595"/>
                    <a:pt x="43199" y="69114"/>
                  </a:cubicBezTo>
                  <a:cubicBezTo>
                    <a:pt x="31679" y="80633"/>
                    <a:pt x="0" y="69114"/>
                    <a:pt x="0" y="69114"/>
                  </a:cubicBezTo>
                  <a:cubicBezTo>
                    <a:pt x="1440" y="69114"/>
                    <a:pt x="38879" y="65514"/>
                    <a:pt x="51838" y="69114"/>
                  </a:cubicBezTo>
                  <a:cubicBezTo>
                    <a:pt x="64797" y="72714"/>
                    <a:pt x="64798" y="87113"/>
                    <a:pt x="77757" y="90713"/>
                  </a:cubicBezTo>
                  <a:cubicBezTo>
                    <a:pt x="90716" y="94313"/>
                    <a:pt x="129595" y="90713"/>
                    <a:pt x="129595" y="9071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89" name="Forme libre 388"/>
            <p:cNvSpPr/>
            <p:nvPr/>
          </p:nvSpPr>
          <p:spPr>
            <a:xfrm>
              <a:off x="1745211" y="4937371"/>
              <a:ext cx="47518" cy="90713"/>
            </a:xfrm>
            <a:custGeom>
              <a:avLst/>
              <a:gdLst>
                <a:gd name="connsiteX0" fmla="*/ 0 w 47518"/>
                <a:gd name="connsiteY0" fmla="*/ 0 h 90713"/>
                <a:gd name="connsiteX1" fmla="*/ 47518 w 47518"/>
                <a:gd name="connsiteY1" fmla="*/ 90713 h 90713"/>
              </a:gdLst>
              <a:ahLst/>
              <a:cxnLst>
                <a:cxn ang="0">
                  <a:pos x="connsiteX0" y="connsiteY0"/>
                </a:cxn>
                <a:cxn ang="0">
                  <a:pos x="connsiteX1" y="connsiteY1"/>
                </a:cxn>
              </a:cxnLst>
              <a:rect l="l" t="t" r="r" b="b"/>
              <a:pathLst>
                <a:path w="47518" h="90713">
                  <a:moveTo>
                    <a:pt x="0" y="0"/>
                  </a:moveTo>
                  <a:lnTo>
                    <a:pt x="47518" y="90713"/>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0" name="Forme libre 389"/>
            <p:cNvSpPr/>
            <p:nvPr/>
          </p:nvSpPr>
          <p:spPr>
            <a:xfrm>
              <a:off x="1948243" y="4971929"/>
              <a:ext cx="143116" cy="348167"/>
            </a:xfrm>
            <a:custGeom>
              <a:avLst/>
              <a:gdLst>
                <a:gd name="connsiteX0" fmla="*/ 0 w 143116"/>
                <a:gd name="connsiteY0" fmla="*/ 0 h 348167"/>
                <a:gd name="connsiteX1" fmla="*/ 21599 w 143116"/>
                <a:gd name="connsiteY1" fmla="*/ 56155 h 348167"/>
                <a:gd name="connsiteX2" fmla="*/ 21599 w 143116"/>
                <a:gd name="connsiteY2" fmla="*/ 129589 h 348167"/>
                <a:gd name="connsiteX3" fmla="*/ 64798 w 143116"/>
                <a:gd name="connsiteY3" fmla="*/ 172786 h 348167"/>
                <a:gd name="connsiteX4" fmla="*/ 99356 w 143116"/>
                <a:gd name="connsiteY4" fmla="*/ 250540 h 348167"/>
                <a:gd name="connsiteX5" fmla="*/ 103676 w 143116"/>
                <a:gd name="connsiteY5" fmla="*/ 272138 h 348167"/>
                <a:gd name="connsiteX6" fmla="*/ 133915 w 143116"/>
                <a:gd name="connsiteY6" fmla="*/ 315335 h 348167"/>
                <a:gd name="connsiteX7" fmla="*/ 142555 w 143116"/>
                <a:gd name="connsiteY7" fmla="*/ 345572 h 348167"/>
                <a:gd name="connsiteX8" fmla="*/ 120956 w 143116"/>
                <a:gd name="connsiteY8" fmla="*/ 345572 h 348167"/>
                <a:gd name="connsiteX9" fmla="*/ 99356 w 143116"/>
                <a:gd name="connsiteY9" fmla="*/ 336933 h 348167"/>
                <a:gd name="connsiteX10" fmla="*/ 129595 w 143116"/>
                <a:gd name="connsiteY10" fmla="*/ 323974 h 3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16" h="348167">
                  <a:moveTo>
                    <a:pt x="0" y="0"/>
                  </a:moveTo>
                  <a:cubicBezTo>
                    <a:pt x="8999" y="17278"/>
                    <a:pt x="17999" y="34557"/>
                    <a:pt x="21599" y="56155"/>
                  </a:cubicBezTo>
                  <a:cubicBezTo>
                    <a:pt x="25199" y="77753"/>
                    <a:pt x="14399" y="110151"/>
                    <a:pt x="21599" y="129589"/>
                  </a:cubicBezTo>
                  <a:cubicBezTo>
                    <a:pt x="28799" y="149028"/>
                    <a:pt x="51838" y="152627"/>
                    <a:pt x="64798" y="172786"/>
                  </a:cubicBezTo>
                  <a:cubicBezTo>
                    <a:pt x="77758" y="192945"/>
                    <a:pt x="92876" y="233981"/>
                    <a:pt x="99356" y="250540"/>
                  </a:cubicBezTo>
                  <a:cubicBezTo>
                    <a:pt x="105836" y="267099"/>
                    <a:pt x="97916" y="261339"/>
                    <a:pt x="103676" y="272138"/>
                  </a:cubicBezTo>
                  <a:cubicBezTo>
                    <a:pt x="109436" y="282937"/>
                    <a:pt x="127435" y="303096"/>
                    <a:pt x="133915" y="315335"/>
                  </a:cubicBezTo>
                  <a:cubicBezTo>
                    <a:pt x="140395" y="327574"/>
                    <a:pt x="144715" y="340533"/>
                    <a:pt x="142555" y="345572"/>
                  </a:cubicBezTo>
                  <a:cubicBezTo>
                    <a:pt x="140395" y="350611"/>
                    <a:pt x="128156" y="347012"/>
                    <a:pt x="120956" y="345572"/>
                  </a:cubicBezTo>
                  <a:cubicBezTo>
                    <a:pt x="113756" y="344132"/>
                    <a:pt x="97916" y="340533"/>
                    <a:pt x="99356" y="336933"/>
                  </a:cubicBezTo>
                  <a:cubicBezTo>
                    <a:pt x="100796" y="333333"/>
                    <a:pt x="129595" y="323974"/>
                    <a:pt x="129595" y="323974"/>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1" name="Forme libre 390"/>
            <p:cNvSpPr/>
            <p:nvPr/>
          </p:nvSpPr>
          <p:spPr>
            <a:xfrm>
              <a:off x="1749531" y="4920093"/>
              <a:ext cx="181534" cy="121429"/>
            </a:xfrm>
            <a:custGeom>
              <a:avLst/>
              <a:gdLst>
                <a:gd name="connsiteX0" fmla="*/ 0 w 181534"/>
                <a:gd name="connsiteY0" fmla="*/ 0 h 121429"/>
                <a:gd name="connsiteX1" fmla="*/ 56158 w 181534"/>
                <a:gd name="connsiteY1" fmla="*/ 51836 h 121429"/>
                <a:gd name="connsiteX2" fmla="*/ 77757 w 181534"/>
                <a:gd name="connsiteY2" fmla="*/ 116630 h 121429"/>
                <a:gd name="connsiteX3" fmla="*/ 159834 w 181534"/>
                <a:gd name="connsiteY3" fmla="*/ 116630 h 121429"/>
                <a:gd name="connsiteX4" fmla="*/ 181433 w 181534"/>
                <a:gd name="connsiteY4" fmla="*/ 116630 h 121429"/>
                <a:gd name="connsiteX5" fmla="*/ 168473 w 181534"/>
                <a:gd name="connsiteY5" fmla="*/ 77753 h 12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1534" h="121429">
                  <a:moveTo>
                    <a:pt x="0" y="0"/>
                  </a:moveTo>
                  <a:cubicBezTo>
                    <a:pt x="21599" y="16199"/>
                    <a:pt x="43199" y="32398"/>
                    <a:pt x="56158" y="51836"/>
                  </a:cubicBezTo>
                  <a:cubicBezTo>
                    <a:pt x="69117" y="71274"/>
                    <a:pt x="60478" y="105831"/>
                    <a:pt x="77757" y="116630"/>
                  </a:cubicBezTo>
                  <a:cubicBezTo>
                    <a:pt x="95036" y="127429"/>
                    <a:pt x="159834" y="116630"/>
                    <a:pt x="159834" y="116630"/>
                  </a:cubicBezTo>
                  <a:cubicBezTo>
                    <a:pt x="177113" y="116630"/>
                    <a:pt x="179993" y="123109"/>
                    <a:pt x="181433" y="116630"/>
                  </a:cubicBezTo>
                  <a:cubicBezTo>
                    <a:pt x="182873" y="110151"/>
                    <a:pt x="168473" y="77753"/>
                    <a:pt x="168473"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2" name="Forme libre 391"/>
            <p:cNvSpPr/>
            <p:nvPr/>
          </p:nvSpPr>
          <p:spPr>
            <a:xfrm>
              <a:off x="1559220" y="5209510"/>
              <a:ext cx="302627" cy="446426"/>
            </a:xfrm>
            <a:custGeom>
              <a:avLst/>
              <a:gdLst>
                <a:gd name="connsiteX0" fmla="*/ 95275 w 302627"/>
                <a:gd name="connsiteY0" fmla="*/ 0 h 446426"/>
                <a:gd name="connsiteX1" fmla="*/ 69356 w 302627"/>
                <a:gd name="connsiteY1" fmla="*/ 138229 h 446426"/>
                <a:gd name="connsiteX2" fmla="*/ 56396 w 302627"/>
                <a:gd name="connsiteY2" fmla="*/ 241901 h 446426"/>
                <a:gd name="connsiteX3" fmla="*/ 39117 w 302627"/>
                <a:gd name="connsiteY3" fmla="*/ 319655 h 446426"/>
                <a:gd name="connsiteX4" fmla="*/ 17518 w 302627"/>
                <a:gd name="connsiteY4" fmla="*/ 384450 h 446426"/>
                <a:gd name="connsiteX5" fmla="*/ 239 w 302627"/>
                <a:gd name="connsiteY5" fmla="*/ 431966 h 446426"/>
                <a:gd name="connsiteX6" fmla="*/ 30477 w 302627"/>
                <a:gd name="connsiteY6" fmla="*/ 431966 h 446426"/>
                <a:gd name="connsiteX7" fmla="*/ 82315 w 302627"/>
                <a:gd name="connsiteY7" fmla="*/ 406048 h 446426"/>
                <a:gd name="connsiteX8" fmla="*/ 129834 w 302627"/>
                <a:gd name="connsiteY8" fmla="*/ 423326 h 446426"/>
                <a:gd name="connsiteX9" fmla="*/ 211910 w 302627"/>
                <a:gd name="connsiteY9" fmla="*/ 440605 h 446426"/>
                <a:gd name="connsiteX10" fmla="*/ 233509 w 302627"/>
                <a:gd name="connsiteY10" fmla="*/ 440605 h 446426"/>
                <a:gd name="connsiteX11" fmla="*/ 259428 w 302627"/>
                <a:gd name="connsiteY11" fmla="*/ 371491 h 446426"/>
                <a:gd name="connsiteX12" fmla="*/ 281028 w 302627"/>
                <a:gd name="connsiteY12" fmla="*/ 302376 h 446426"/>
                <a:gd name="connsiteX13" fmla="*/ 302627 w 302627"/>
                <a:gd name="connsiteY13" fmla="*/ 207343 h 44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02627" h="446426">
                  <a:moveTo>
                    <a:pt x="95275" y="0"/>
                  </a:moveTo>
                  <a:cubicBezTo>
                    <a:pt x="85555" y="48956"/>
                    <a:pt x="75836" y="97912"/>
                    <a:pt x="69356" y="138229"/>
                  </a:cubicBezTo>
                  <a:cubicBezTo>
                    <a:pt x="62876" y="178546"/>
                    <a:pt x="61436" y="211663"/>
                    <a:pt x="56396" y="241901"/>
                  </a:cubicBezTo>
                  <a:cubicBezTo>
                    <a:pt x="51356" y="272139"/>
                    <a:pt x="45597" y="295897"/>
                    <a:pt x="39117" y="319655"/>
                  </a:cubicBezTo>
                  <a:cubicBezTo>
                    <a:pt x="32637" y="343413"/>
                    <a:pt x="23998" y="365732"/>
                    <a:pt x="17518" y="384450"/>
                  </a:cubicBezTo>
                  <a:cubicBezTo>
                    <a:pt x="11038" y="403168"/>
                    <a:pt x="-1921" y="424047"/>
                    <a:pt x="239" y="431966"/>
                  </a:cubicBezTo>
                  <a:cubicBezTo>
                    <a:pt x="2399" y="439885"/>
                    <a:pt x="16798" y="436286"/>
                    <a:pt x="30477" y="431966"/>
                  </a:cubicBezTo>
                  <a:cubicBezTo>
                    <a:pt x="44156" y="427646"/>
                    <a:pt x="65756" y="407488"/>
                    <a:pt x="82315" y="406048"/>
                  </a:cubicBezTo>
                  <a:cubicBezTo>
                    <a:pt x="98874" y="404608"/>
                    <a:pt x="108235" y="417567"/>
                    <a:pt x="129834" y="423326"/>
                  </a:cubicBezTo>
                  <a:cubicBezTo>
                    <a:pt x="151433" y="429085"/>
                    <a:pt x="194631" y="437725"/>
                    <a:pt x="211910" y="440605"/>
                  </a:cubicBezTo>
                  <a:cubicBezTo>
                    <a:pt x="229189" y="443485"/>
                    <a:pt x="225589" y="452124"/>
                    <a:pt x="233509" y="440605"/>
                  </a:cubicBezTo>
                  <a:cubicBezTo>
                    <a:pt x="241429" y="429086"/>
                    <a:pt x="251508" y="394529"/>
                    <a:pt x="259428" y="371491"/>
                  </a:cubicBezTo>
                  <a:cubicBezTo>
                    <a:pt x="267348" y="348453"/>
                    <a:pt x="273828" y="329734"/>
                    <a:pt x="281028" y="302376"/>
                  </a:cubicBezTo>
                  <a:cubicBezTo>
                    <a:pt x="288228" y="275018"/>
                    <a:pt x="302627" y="207343"/>
                    <a:pt x="302627" y="20734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3" name="Forme libre 392"/>
            <p:cNvSpPr/>
            <p:nvPr/>
          </p:nvSpPr>
          <p:spPr>
            <a:xfrm>
              <a:off x="1844567" y="5455730"/>
              <a:ext cx="56158" cy="38877"/>
            </a:xfrm>
            <a:custGeom>
              <a:avLst/>
              <a:gdLst>
                <a:gd name="connsiteX0" fmla="*/ 0 w 56158"/>
                <a:gd name="connsiteY0" fmla="*/ 38877 h 38877"/>
                <a:gd name="connsiteX1" fmla="*/ 56158 w 56158"/>
                <a:gd name="connsiteY1" fmla="*/ 0 h 38877"/>
              </a:gdLst>
              <a:ahLst/>
              <a:cxnLst>
                <a:cxn ang="0">
                  <a:pos x="connsiteX0" y="connsiteY0"/>
                </a:cxn>
                <a:cxn ang="0">
                  <a:pos x="connsiteX1" y="connsiteY1"/>
                </a:cxn>
              </a:cxnLst>
              <a:rect l="l" t="t" r="r" b="b"/>
              <a:pathLst>
                <a:path w="56158" h="38877">
                  <a:moveTo>
                    <a:pt x="0" y="38877"/>
                  </a:moveTo>
                  <a:lnTo>
                    <a:pt x="5615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4" name="Forme libre 393"/>
            <p:cNvSpPr/>
            <p:nvPr/>
          </p:nvSpPr>
          <p:spPr>
            <a:xfrm>
              <a:off x="1503167" y="5641476"/>
              <a:ext cx="237724" cy="237040"/>
            </a:xfrm>
            <a:custGeom>
              <a:avLst/>
              <a:gdLst>
                <a:gd name="connsiteX0" fmla="*/ 103810 w 237724"/>
                <a:gd name="connsiteY0" fmla="*/ 0 h 237040"/>
                <a:gd name="connsiteX1" fmla="*/ 60611 w 237724"/>
                <a:gd name="connsiteY1" fmla="*/ 103672 h 237040"/>
                <a:gd name="connsiteX2" fmla="*/ 43332 w 237724"/>
                <a:gd name="connsiteY2" fmla="*/ 155508 h 237040"/>
                <a:gd name="connsiteX3" fmla="*/ 134 w 237724"/>
                <a:gd name="connsiteY3" fmla="*/ 203024 h 237040"/>
                <a:gd name="connsiteX4" fmla="*/ 30373 w 237724"/>
                <a:gd name="connsiteY4" fmla="*/ 233261 h 237040"/>
                <a:gd name="connsiteX5" fmla="*/ 47652 w 237724"/>
                <a:gd name="connsiteY5" fmla="*/ 233261 h 237040"/>
                <a:gd name="connsiteX6" fmla="*/ 56292 w 237724"/>
                <a:gd name="connsiteY6" fmla="*/ 203024 h 237040"/>
                <a:gd name="connsiteX7" fmla="*/ 56292 w 237724"/>
                <a:gd name="connsiteY7" fmla="*/ 159827 h 237040"/>
                <a:gd name="connsiteX8" fmla="*/ 82211 w 237724"/>
                <a:gd name="connsiteY8" fmla="*/ 168467 h 237040"/>
                <a:gd name="connsiteX9" fmla="*/ 116769 w 237724"/>
                <a:gd name="connsiteY9" fmla="*/ 159827 h 237040"/>
                <a:gd name="connsiteX10" fmla="*/ 151328 w 237724"/>
                <a:gd name="connsiteY10" fmla="*/ 112311 h 237040"/>
                <a:gd name="connsiteX11" fmla="*/ 198846 w 237724"/>
                <a:gd name="connsiteY11" fmla="*/ 73434 h 237040"/>
                <a:gd name="connsiteX12" fmla="*/ 216125 w 237724"/>
                <a:gd name="connsiteY12" fmla="*/ 12959 h 237040"/>
                <a:gd name="connsiteX13" fmla="*/ 237724 w 237724"/>
                <a:gd name="connsiteY13" fmla="*/ 4319 h 237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7724" h="237040">
                  <a:moveTo>
                    <a:pt x="103810" y="0"/>
                  </a:moveTo>
                  <a:cubicBezTo>
                    <a:pt x="87250" y="38877"/>
                    <a:pt x="70691" y="77754"/>
                    <a:pt x="60611" y="103672"/>
                  </a:cubicBezTo>
                  <a:cubicBezTo>
                    <a:pt x="50531" y="129590"/>
                    <a:pt x="53411" y="138949"/>
                    <a:pt x="43332" y="155508"/>
                  </a:cubicBezTo>
                  <a:cubicBezTo>
                    <a:pt x="33253" y="172067"/>
                    <a:pt x="2294" y="190065"/>
                    <a:pt x="134" y="203024"/>
                  </a:cubicBezTo>
                  <a:cubicBezTo>
                    <a:pt x="-2026" y="215983"/>
                    <a:pt x="22453" y="228222"/>
                    <a:pt x="30373" y="233261"/>
                  </a:cubicBezTo>
                  <a:cubicBezTo>
                    <a:pt x="38293" y="238301"/>
                    <a:pt x="43332" y="238300"/>
                    <a:pt x="47652" y="233261"/>
                  </a:cubicBezTo>
                  <a:cubicBezTo>
                    <a:pt x="51972" y="228222"/>
                    <a:pt x="54852" y="215263"/>
                    <a:pt x="56292" y="203024"/>
                  </a:cubicBezTo>
                  <a:cubicBezTo>
                    <a:pt x="57732" y="190785"/>
                    <a:pt x="51972" y="165586"/>
                    <a:pt x="56292" y="159827"/>
                  </a:cubicBezTo>
                  <a:cubicBezTo>
                    <a:pt x="60612" y="154068"/>
                    <a:pt x="72132" y="168467"/>
                    <a:pt x="82211" y="168467"/>
                  </a:cubicBezTo>
                  <a:cubicBezTo>
                    <a:pt x="92290" y="168467"/>
                    <a:pt x="105249" y="169186"/>
                    <a:pt x="116769" y="159827"/>
                  </a:cubicBezTo>
                  <a:cubicBezTo>
                    <a:pt x="128289" y="150468"/>
                    <a:pt x="137649" y="126710"/>
                    <a:pt x="151328" y="112311"/>
                  </a:cubicBezTo>
                  <a:cubicBezTo>
                    <a:pt x="165008" y="97912"/>
                    <a:pt x="188047" y="89993"/>
                    <a:pt x="198846" y="73434"/>
                  </a:cubicBezTo>
                  <a:cubicBezTo>
                    <a:pt x="209645" y="56875"/>
                    <a:pt x="209645" y="24478"/>
                    <a:pt x="216125" y="12959"/>
                  </a:cubicBezTo>
                  <a:cubicBezTo>
                    <a:pt x="222605" y="1440"/>
                    <a:pt x="237724" y="4319"/>
                    <a:pt x="237724" y="431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5" name="Forme libre 394"/>
            <p:cNvSpPr/>
            <p:nvPr/>
          </p:nvSpPr>
          <p:spPr>
            <a:xfrm>
              <a:off x="1585357" y="5801303"/>
              <a:ext cx="110992" cy="134033"/>
            </a:xfrm>
            <a:custGeom>
              <a:avLst/>
              <a:gdLst>
                <a:gd name="connsiteX0" fmla="*/ 34579 w 110992"/>
                <a:gd name="connsiteY0" fmla="*/ 0 h 134033"/>
                <a:gd name="connsiteX1" fmla="*/ 77778 w 110992"/>
                <a:gd name="connsiteY1" fmla="*/ 77754 h 134033"/>
                <a:gd name="connsiteX2" fmla="*/ 86417 w 110992"/>
                <a:gd name="connsiteY2" fmla="*/ 103672 h 134033"/>
                <a:gd name="connsiteX3" fmla="*/ 108016 w 110992"/>
                <a:gd name="connsiteY3" fmla="*/ 90713 h 134033"/>
                <a:gd name="connsiteX4" fmla="*/ 108016 w 110992"/>
                <a:gd name="connsiteY4" fmla="*/ 116631 h 134033"/>
                <a:gd name="connsiteX5" fmla="*/ 82097 w 110992"/>
                <a:gd name="connsiteY5" fmla="*/ 133910 h 134033"/>
                <a:gd name="connsiteX6" fmla="*/ 60498 w 110992"/>
                <a:gd name="connsiteY6" fmla="*/ 107992 h 134033"/>
                <a:gd name="connsiteX7" fmla="*/ 30259 w 110992"/>
                <a:gd name="connsiteY7" fmla="*/ 107992 h 134033"/>
                <a:gd name="connsiteX8" fmla="*/ 21 w 110992"/>
                <a:gd name="connsiteY8" fmla="*/ 95033 h 134033"/>
                <a:gd name="connsiteX9" fmla="*/ 25940 w 110992"/>
                <a:gd name="connsiteY9" fmla="*/ 82074 h 134033"/>
                <a:gd name="connsiteX10" fmla="*/ 56178 w 110992"/>
                <a:gd name="connsiteY10" fmla="*/ 60475 h 134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0992" h="134033">
                  <a:moveTo>
                    <a:pt x="34579" y="0"/>
                  </a:moveTo>
                  <a:cubicBezTo>
                    <a:pt x="51858" y="30237"/>
                    <a:pt x="69138" y="60475"/>
                    <a:pt x="77778" y="77754"/>
                  </a:cubicBezTo>
                  <a:cubicBezTo>
                    <a:pt x="86418" y="95033"/>
                    <a:pt x="81377" y="101512"/>
                    <a:pt x="86417" y="103672"/>
                  </a:cubicBezTo>
                  <a:cubicBezTo>
                    <a:pt x="91457" y="105832"/>
                    <a:pt x="104416" y="88553"/>
                    <a:pt x="108016" y="90713"/>
                  </a:cubicBezTo>
                  <a:cubicBezTo>
                    <a:pt x="111616" y="92873"/>
                    <a:pt x="112336" y="109431"/>
                    <a:pt x="108016" y="116631"/>
                  </a:cubicBezTo>
                  <a:cubicBezTo>
                    <a:pt x="103696" y="123831"/>
                    <a:pt x="90017" y="135350"/>
                    <a:pt x="82097" y="133910"/>
                  </a:cubicBezTo>
                  <a:cubicBezTo>
                    <a:pt x="74177" y="132470"/>
                    <a:pt x="69137" y="112312"/>
                    <a:pt x="60498" y="107992"/>
                  </a:cubicBezTo>
                  <a:cubicBezTo>
                    <a:pt x="51859" y="103672"/>
                    <a:pt x="40339" y="110152"/>
                    <a:pt x="30259" y="107992"/>
                  </a:cubicBezTo>
                  <a:cubicBezTo>
                    <a:pt x="20179" y="105832"/>
                    <a:pt x="741" y="99353"/>
                    <a:pt x="21" y="95033"/>
                  </a:cubicBezTo>
                  <a:cubicBezTo>
                    <a:pt x="-699" y="90713"/>
                    <a:pt x="16581" y="87833"/>
                    <a:pt x="25940" y="82074"/>
                  </a:cubicBezTo>
                  <a:cubicBezTo>
                    <a:pt x="35299" y="76315"/>
                    <a:pt x="56178" y="60475"/>
                    <a:pt x="56178" y="60475"/>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6" name="Forme libre 395"/>
            <p:cNvSpPr/>
            <p:nvPr/>
          </p:nvSpPr>
          <p:spPr>
            <a:xfrm>
              <a:off x="1485884" y="5844465"/>
              <a:ext cx="156887" cy="100875"/>
            </a:xfrm>
            <a:custGeom>
              <a:avLst/>
              <a:gdLst>
                <a:gd name="connsiteX0" fmla="*/ 137 w 156887"/>
                <a:gd name="connsiteY0" fmla="*/ 35 h 100875"/>
                <a:gd name="connsiteX1" fmla="*/ 77894 w 156887"/>
                <a:gd name="connsiteY1" fmla="*/ 56190 h 100875"/>
                <a:gd name="connsiteX2" fmla="*/ 155651 w 156887"/>
                <a:gd name="connsiteY2" fmla="*/ 90748 h 100875"/>
                <a:gd name="connsiteX3" fmla="*/ 121093 w 156887"/>
                <a:gd name="connsiteY3" fmla="*/ 99387 h 100875"/>
                <a:gd name="connsiteX4" fmla="*/ 60615 w 156887"/>
                <a:gd name="connsiteY4" fmla="*/ 64830 h 100875"/>
                <a:gd name="connsiteX5" fmla="*/ 137 w 156887"/>
                <a:gd name="connsiteY5" fmla="*/ 35 h 10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887" h="100875">
                  <a:moveTo>
                    <a:pt x="137" y="35"/>
                  </a:moveTo>
                  <a:cubicBezTo>
                    <a:pt x="3017" y="-1405"/>
                    <a:pt x="51975" y="41071"/>
                    <a:pt x="77894" y="56190"/>
                  </a:cubicBezTo>
                  <a:cubicBezTo>
                    <a:pt x="103813" y="71309"/>
                    <a:pt x="148451" y="83549"/>
                    <a:pt x="155651" y="90748"/>
                  </a:cubicBezTo>
                  <a:cubicBezTo>
                    <a:pt x="162851" y="97947"/>
                    <a:pt x="136932" y="103707"/>
                    <a:pt x="121093" y="99387"/>
                  </a:cubicBezTo>
                  <a:cubicBezTo>
                    <a:pt x="105254" y="95067"/>
                    <a:pt x="80774" y="78509"/>
                    <a:pt x="60615" y="64830"/>
                  </a:cubicBezTo>
                  <a:cubicBezTo>
                    <a:pt x="40456" y="51151"/>
                    <a:pt x="-2743" y="1475"/>
                    <a:pt x="137" y="35"/>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97" name="Forme libre 396"/>
            <p:cNvSpPr/>
            <p:nvPr/>
          </p:nvSpPr>
          <p:spPr>
            <a:xfrm>
              <a:off x="1814329" y="5079920"/>
              <a:ext cx="160100" cy="557253"/>
            </a:xfrm>
            <a:custGeom>
              <a:avLst/>
              <a:gdLst>
                <a:gd name="connsiteX0" fmla="*/ 129594 w 160100"/>
                <a:gd name="connsiteY0" fmla="*/ 0 h 557253"/>
                <a:gd name="connsiteX1" fmla="*/ 151194 w 160100"/>
                <a:gd name="connsiteY1" fmla="*/ 146868 h 557253"/>
                <a:gd name="connsiteX2" fmla="*/ 133914 w 160100"/>
                <a:gd name="connsiteY2" fmla="*/ 246221 h 557253"/>
                <a:gd name="connsiteX3" fmla="*/ 125275 w 160100"/>
                <a:gd name="connsiteY3" fmla="*/ 410368 h 557253"/>
                <a:gd name="connsiteX4" fmla="*/ 159833 w 160100"/>
                <a:gd name="connsiteY4" fmla="*/ 526999 h 557253"/>
                <a:gd name="connsiteX5" fmla="*/ 103675 w 160100"/>
                <a:gd name="connsiteY5" fmla="*/ 557236 h 557253"/>
                <a:gd name="connsiteX6" fmla="*/ 56157 w 160100"/>
                <a:gd name="connsiteY6" fmla="*/ 531318 h 557253"/>
                <a:gd name="connsiteX7" fmla="*/ 0 w 160100"/>
                <a:gd name="connsiteY7" fmla="*/ 531318 h 557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100" h="557253">
                  <a:moveTo>
                    <a:pt x="129594" y="0"/>
                  </a:moveTo>
                  <a:cubicBezTo>
                    <a:pt x="140034" y="52915"/>
                    <a:pt x="150474" y="105831"/>
                    <a:pt x="151194" y="146868"/>
                  </a:cubicBezTo>
                  <a:cubicBezTo>
                    <a:pt x="151914" y="187905"/>
                    <a:pt x="138234" y="202304"/>
                    <a:pt x="133914" y="246221"/>
                  </a:cubicBezTo>
                  <a:cubicBezTo>
                    <a:pt x="129594" y="290138"/>
                    <a:pt x="120955" y="363572"/>
                    <a:pt x="125275" y="410368"/>
                  </a:cubicBezTo>
                  <a:cubicBezTo>
                    <a:pt x="129595" y="457164"/>
                    <a:pt x="163433" y="502521"/>
                    <a:pt x="159833" y="526999"/>
                  </a:cubicBezTo>
                  <a:cubicBezTo>
                    <a:pt x="156233" y="551477"/>
                    <a:pt x="120954" y="556516"/>
                    <a:pt x="103675" y="557236"/>
                  </a:cubicBezTo>
                  <a:cubicBezTo>
                    <a:pt x="86396" y="557956"/>
                    <a:pt x="73436" y="535638"/>
                    <a:pt x="56157" y="531318"/>
                  </a:cubicBezTo>
                  <a:cubicBezTo>
                    <a:pt x="38878" y="526998"/>
                    <a:pt x="0" y="531318"/>
                    <a:pt x="0" y="53131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8" name="Forme libre 397"/>
            <p:cNvSpPr/>
            <p:nvPr/>
          </p:nvSpPr>
          <p:spPr>
            <a:xfrm>
              <a:off x="1864089" y="5615558"/>
              <a:ext cx="117517" cy="236094"/>
            </a:xfrm>
            <a:custGeom>
              <a:avLst/>
              <a:gdLst>
                <a:gd name="connsiteX0" fmla="*/ 2078 w 117517"/>
                <a:gd name="connsiteY0" fmla="*/ 0 h 236094"/>
                <a:gd name="connsiteX1" fmla="*/ 2078 w 117517"/>
                <a:gd name="connsiteY1" fmla="*/ 82073 h 236094"/>
                <a:gd name="connsiteX2" fmla="*/ 23677 w 117517"/>
                <a:gd name="connsiteY2" fmla="*/ 155508 h 236094"/>
                <a:gd name="connsiteX3" fmla="*/ 32316 w 117517"/>
                <a:gd name="connsiteY3" fmla="*/ 233261 h 236094"/>
                <a:gd name="connsiteX4" fmla="*/ 110073 w 117517"/>
                <a:gd name="connsiteY4" fmla="*/ 215983 h 236094"/>
                <a:gd name="connsiteX5" fmla="*/ 114393 w 117517"/>
                <a:gd name="connsiteY5" fmla="*/ 185745 h 236094"/>
                <a:gd name="connsiteX6" fmla="*/ 110073 w 117517"/>
                <a:gd name="connsiteY6" fmla="*/ 90713 h 236094"/>
                <a:gd name="connsiteX7" fmla="*/ 97114 w 117517"/>
                <a:gd name="connsiteY7" fmla="*/ 8639 h 23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517" h="236094">
                  <a:moveTo>
                    <a:pt x="2078" y="0"/>
                  </a:moveTo>
                  <a:cubicBezTo>
                    <a:pt x="278" y="28077"/>
                    <a:pt x="-1522" y="56155"/>
                    <a:pt x="2078" y="82073"/>
                  </a:cubicBezTo>
                  <a:cubicBezTo>
                    <a:pt x="5678" y="107991"/>
                    <a:pt x="18637" y="130310"/>
                    <a:pt x="23677" y="155508"/>
                  </a:cubicBezTo>
                  <a:cubicBezTo>
                    <a:pt x="28717" y="180706"/>
                    <a:pt x="17917" y="223182"/>
                    <a:pt x="32316" y="233261"/>
                  </a:cubicBezTo>
                  <a:cubicBezTo>
                    <a:pt x="46715" y="243340"/>
                    <a:pt x="96394" y="223902"/>
                    <a:pt x="110073" y="215983"/>
                  </a:cubicBezTo>
                  <a:cubicBezTo>
                    <a:pt x="123753" y="208064"/>
                    <a:pt x="114393" y="206623"/>
                    <a:pt x="114393" y="185745"/>
                  </a:cubicBezTo>
                  <a:cubicBezTo>
                    <a:pt x="114393" y="164867"/>
                    <a:pt x="112953" y="120231"/>
                    <a:pt x="110073" y="90713"/>
                  </a:cubicBezTo>
                  <a:cubicBezTo>
                    <a:pt x="107193" y="61195"/>
                    <a:pt x="97114" y="8639"/>
                    <a:pt x="97114" y="863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99" name="Forme libre 398"/>
            <p:cNvSpPr/>
            <p:nvPr/>
          </p:nvSpPr>
          <p:spPr>
            <a:xfrm>
              <a:off x="1892086" y="5796984"/>
              <a:ext cx="155689" cy="95081"/>
            </a:xfrm>
            <a:custGeom>
              <a:avLst/>
              <a:gdLst>
                <a:gd name="connsiteX0" fmla="*/ 95036 w 155689"/>
                <a:gd name="connsiteY0" fmla="*/ 0 h 95081"/>
                <a:gd name="connsiteX1" fmla="*/ 155513 w 155689"/>
                <a:gd name="connsiteY1" fmla="*/ 56155 h 95081"/>
                <a:gd name="connsiteX2" fmla="*/ 112315 w 155689"/>
                <a:gd name="connsiteY2" fmla="*/ 82073 h 95081"/>
                <a:gd name="connsiteX3" fmla="*/ 77756 w 155689"/>
                <a:gd name="connsiteY3" fmla="*/ 95032 h 95081"/>
                <a:gd name="connsiteX4" fmla="*/ 0 w 155689"/>
                <a:gd name="connsiteY4" fmla="*/ 77753 h 95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89" h="95081">
                  <a:moveTo>
                    <a:pt x="95036" y="0"/>
                  </a:moveTo>
                  <a:cubicBezTo>
                    <a:pt x="123834" y="21238"/>
                    <a:pt x="152633" y="42476"/>
                    <a:pt x="155513" y="56155"/>
                  </a:cubicBezTo>
                  <a:cubicBezTo>
                    <a:pt x="158393" y="69834"/>
                    <a:pt x="125274" y="75594"/>
                    <a:pt x="112315" y="82073"/>
                  </a:cubicBezTo>
                  <a:cubicBezTo>
                    <a:pt x="99356" y="88552"/>
                    <a:pt x="96475" y="95752"/>
                    <a:pt x="77756" y="95032"/>
                  </a:cubicBezTo>
                  <a:cubicBezTo>
                    <a:pt x="59037" y="94312"/>
                    <a:pt x="0" y="77753"/>
                    <a:pt x="0"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0" name="Forme libre 399"/>
            <p:cNvSpPr/>
            <p:nvPr/>
          </p:nvSpPr>
          <p:spPr>
            <a:xfrm>
              <a:off x="1875964" y="5835852"/>
              <a:ext cx="214834" cy="61693"/>
            </a:xfrm>
            <a:custGeom>
              <a:avLst/>
              <a:gdLst>
                <a:gd name="connsiteX0" fmla="*/ 214834 w 214834"/>
                <a:gd name="connsiteY0" fmla="*/ 34566 h 61693"/>
                <a:gd name="connsiteX1" fmla="*/ 98198 w 214834"/>
                <a:gd name="connsiteY1" fmla="*/ 60484 h 61693"/>
                <a:gd name="connsiteX2" fmla="*/ 102518 w 214834"/>
                <a:gd name="connsiteY2" fmla="*/ 8 h 61693"/>
                <a:gd name="connsiteX3" fmla="*/ 85239 w 214834"/>
                <a:gd name="connsiteY3" fmla="*/ 56164 h 61693"/>
                <a:gd name="connsiteX4" fmla="*/ 7482 w 214834"/>
                <a:gd name="connsiteY4" fmla="*/ 56164 h 61693"/>
                <a:gd name="connsiteX5" fmla="*/ 7482 w 214834"/>
                <a:gd name="connsiteY5" fmla="*/ 30246 h 61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834" h="61693">
                  <a:moveTo>
                    <a:pt x="214834" y="34566"/>
                  </a:moveTo>
                  <a:cubicBezTo>
                    <a:pt x="165875" y="50405"/>
                    <a:pt x="116917" y="66244"/>
                    <a:pt x="98198" y="60484"/>
                  </a:cubicBezTo>
                  <a:cubicBezTo>
                    <a:pt x="79479" y="54724"/>
                    <a:pt x="104678" y="728"/>
                    <a:pt x="102518" y="8"/>
                  </a:cubicBezTo>
                  <a:cubicBezTo>
                    <a:pt x="100358" y="-712"/>
                    <a:pt x="101078" y="46805"/>
                    <a:pt x="85239" y="56164"/>
                  </a:cubicBezTo>
                  <a:cubicBezTo>
                    <a:pt x="69400" y="65523"/>
                    <a:pt x="20441" y="60484"/>
                    <a:pt x="7482" y="56164"/>
                  </a:cubicBezTo>
                  <a:cubicBezTo>
                    <a:pt x="-5477" y="51844"/>
                    <a:pt x="1002" y="41045"/>
                    <a:pt x="7482" y="30246"/>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1" name="Forme libre 400"/>
            <p:cNvSpPr/>
            <p:nvPr/>
          </p:nvSpPr>
          <p:spPr>
            <a:xfrm>
              <a:off x="1956883" y="5170633"/>
              <a:ext cx="64797" cy="161149"/>
            </a:xfrm>
            <a:custGeom>
              <a:avLst/>
              <a:gdLst>
                <a:gd name="connsiteX0" fmla="*/ 0 w 64797"/>
                <a:gd name="connsiteY0" fmla="*/ 0 h 161149"/>
                <a:gd name="connsiteX1" fmla="*/ 30239 w 64797"/>
                <a:gd name="connsiteY1" fmla="*/ 64795 h 161149"/>
                <a:gd name="connsiteX2" fmla="*/ 43198 w 64797"/>
                <a:gd name="connsiteY2" fmla="*/ 107991 h 161149"/>
                <a:gd name="connsiteX3" fmla="*/ 51838 w 64797"/>
                <a:gd name="connsiteY3" fmla="*/ 159827 h 161149"/>
                <a:gd name="connsiteX4" fmla="*/ 64797 w 64797"/>
                <a:gd name="connsiteY4" fmla="*/ 146868 h 161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97" h="161149">
                  <a:moveTo>
                    <a:pt x="0" y="0"/>
                  </a:moveTo>
                  <a:cubicBezTo>
                    <a:pt x="11519" y="23398"/>
                    <a:pt x="23039" y="46797"/>
                    <a:pt x="30239" y="64795"/>
                  </a:cubicBezTo>
                  <a:cubicBezTo>
                    <a:pt x="37439" y="82794"/>
                    <a:pt x="39598" y="92152"/>
                    <a:pt x="43198" y="107991"/>
                  </a:cubicBezTo>
                  <a:cubicBezTo>
                    <a:pt x="46798" y="123830"/>
                    <a:pt x="48238" y="153347"/>
                    <a:pt x="51838" y="159827"/>
                  </a:cubicBezTo>
                  <a:cubicBezTo>
                    <a:pt x="55438" y="166307"/>
                    <a:pt x="64797" y="146868"/>
                    <a:pt x="64797" y="14686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2" name="Forme libre 401"/>
            <p:cNvSpPr/>
            <p:nvPr/>
          </p:nvSpPr>
          <p:spPr>
            <a:xfrm>
              <a:off x="1822968" y="4933052"/>
              <a:ext cx="125275" cy="43297"/>
            </a:xfrm>
            <a:custGeom>
              <a:avLst/>
              <a:gdLst>
                <a:gd name="connsiteX0" fmla="*/ 0 w 125275"/>
                <a:gd name="connsiteY0" fmla="*/ 0 h 43297"/>
                <a:gd name="connsiteX1" fmla="*/ 47518 w 125275"/>
                <a:gd name="connsiteY1" fmla="*/ 21598 h 43297"/>
                <a:gd name="connsiteX2" fmla="*/ 95036 w 125275"/>
                <a:gd name="connsiteY2" fmla="*/ 43196 h 43297"/>
                <a:gd name="connsiteX3" fmla="*/ 125275 w 125275"/>
                <a:gd name="connsiteY3" fmla="*/ 30237 h 43297"/>
              </a:gdLst>
              <a:ahLst/>
              <a:cxnLst>
                <a:cxn ang="0">
                  <a:pos x="connsiteX0" y="connsiteY0"/>
                </a:cxn>
                <a:cxn ang="0">
                  <a:pos x="connsiteX1" y="connsiteY1"/>
                </a:cxn>
                <a:cxn ang="0">
                  <a:pos x="connsiteX2" y="connsiteY2"/>
                </a:cxn>
                <a:cxn ang="0">
                  <a:pos x="connsiteX3" y="connsiteY3"/>
                </a:cxn>
              </a:cxnLst>
              <a:rect l="l" t="t" r="r" b="b"/>
              <a:pathLst>
                <a:path w="125275" h="43297">
                  <a:moveTo>
                    <a:pt x="0" y="0"/>
                  </a:moveTo>
                  <a:lnTo>
                    <a:pt x="47518" y="21598"/>
                  </a:lnTo>
                  <a:cubicBezTo>
                    <a:pt x="63357" y="28797"/>
                    <a:pt x="82077" y="41756"/>
                    <a:pt x="95036" y="43196"/>
                  </a:cubicBezTo>
                  <a:cubicBezTo>
                    <a:pt x="107995" y="44636"/>
                    <a:pt x="125275" y="30237"/>
                    <a:pt x="125275" y="30237"/>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3" name="Forme libre 402"/>
            <p:cNvSpPr/>
            <p:nvPr/>
          </p:nvSpPr>
          <p:spPr>
            <a:xfrm>
              <a:off x="1840370" y="5139251"/>
              <a:ext cx="102543" cy="50072"/>
            </a:xfrm>
            <a:custGeom>
              <a:avLst/>
              <a:gdLst>
                <a:gd name="connsiteX0" fmla="*/ 0 w 102543"/>
                <a:gd name="connsiteY0" fmla="*/ 21571 h 50072"/>
                <a:gd name="connsiteX1" fmla="*/ 80718 w 102543"/>
                <a:gd name="connsiteY1" fmla="*/ 45 h 50072"/>
                <a:gd name="connsiteX2" fmla="*/ 53812 w 102543"/>
                <a:gd name="connsiteY2" fmla="*/ 16189 h 50072"/>
                <a:gd name="connsiteX3" fmla="*/ 102242 w 102543"/>
                <a:gd name="connsiteY3" fmla="*/ 26952 h 50072"/>
                <a:gd name="connsiteX4" fmla="*/ 75336 w 102543"/>
                <a:gd name="connsiteY4" fmla="*/ 48478 h 50072"/>
                <a:gd name="connsiteX5" fmla="*/ 96861 w 102543"/>
                <a:gd name="connsiteY5" fmla="*/ 48478 h 50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543" h="50072">
                  <a:moveTo>
                    <a:pt x="0" y="21571"/>
                  </a:moveTo>
                  <a:cubicBezTo>
                    <a:pt x="35874" y="11256"/>
                    <a:pt x="71749" y="942"/>
                    <a:pt x="80718" y="45"/>
                  </a:cubicBezTo>
                  <a:cubicBezTo>
                    <a:pt x="89687" y="-852"/>
                    <a:pt x="50225" y="11705"/>
                    <a:pt x="53812" y="16189"/>
                  </a:cubicBezTo>
                  <a:cubicBezTo>
                    <a:pt x="57399" y="20673"/>
                    <a:pt x="98655" y="21570"/>
                    <a:pt x="102242" y="26952"/>
                  </a:cubicBezTo>
                  <a:cubicBezTo>
                    <a:pt x="105829" y="32334"/>
                    <a:pt x="76233" y="44890"/>
                    <a:pt x="75336" y="48478"/>
                  </a:cubicBezTo>
                  <a:cubicBezTo>
                    <a:pt x="74439" y="52066"/>
                    <a:pt x="96861" y="48478"/>
                    <a:pt x="96861" y="4847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4" name="Forme libre 403"/>
            <p:cNvSpPr/>
            <p:nvPr/>
          </p:nvSpPr>
          <p:spPr>
            <a:xfrm>
              <a:off x="1851132" y="5220018"/>
              <a:ext cx="80718" cy="0"/>
            </a:xfrm>
            <a:custGeom>
              <a:avLst/>
              <a:gdLst>
                <a:gd name="connsiteX0" fmla="*/ 0 w 80718"/>
                <a:gd name="connsiteY0" fmla="*/ 0 h 0"/>
                <a:gd name="connsiteX1" fmla="*/ 80718 w 80718"/>
                <a:gd name="connsiteY1" fmla="*/ 0 h 0"/>
              </a:gdLst>
              <a:ahLst/>
              <a:cxnLst>
                <a:cxn ang="0">
                  <a:pos x="connsiteX0" y="connsiteY0"/>
                </a:cxn>
                <a:cxn ang="0">
                  <a:pos x="connsiteX1" y="connsiteY1"/>
                </a:cxn>
              </a:cxnLst>
              <a:rect l="l" t="t" r="r" b="b"/>
              <a:pathLst>
                <a:path w="80718">
                  <a:moveTo>
                    <a:pt x="0" y="0"/>
                  </a:moveTo>
                  <a:lnTo>
                    <a:pt x="8071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05" name="Forme libre 404"/>
            <p:cNvSpPr/>
            <p:nvPr/>
          </p:nvSpPr>
          <p:spPr>
            <a:xfrm>
              <a:off x="1969518" y="4874815"/>
              <a:ext cx="21623" cy="49222"/>
            </a:xfrm>
            <a:custGeom>
              <a:avLst/>
              <a:gdLst>
                <a:gd name="connsiteX0" fmla="*/ 0 w 21623"/>
                <a:gd name="connsiteY0" fmla="*/ 49222 h 49222"/>
                <a:gd name="connsiteX1" fmla="*/ 21525 w 21623"/>
                <a:gd name="connsiteY1" fmla="*/ 789 h 49222"/>
                <a:gd name="connsiteX2" fmla="*/ 0 w 21623"/>
                <a:gd name="connsiteY2" fmla="*/ 49222 h 49222"/>
              </a:gdLst>
              <a:ahLst/>
              <a:cxnLst>
                <a:cxn ang="0">
                  <a:pos x="connsiteX0" y="connsiteY0"/>
                </a:cxn>
                <a:cxn ang="0">
                  <a:pos x="connsiteX1" y="connsiteY1"/>
                </a:cxn>
                <a:cxn ang="0">
                  <a:pos x="connsiteX2" y="connsiteY2"/>
                </a:cxn>
              </a:cxnLst>
              <a:rect l="l" t="t" r="r" b="b"/>
              <a:pathLst>
                <a:path w="21623" h="49222">
                  <a:moveTo>
                    <a:pt x="0" y="49222"/>
                  </a:moveTo>
                  <a:cubicBezTo>
                    <a:pt x="0" y="49222"/>
                    <a:pt x="23319" y="8861"/>
                    <a:pt x="21525" y="789"/>
                  </a:cubicBezTo>
                  <a:cubicBezTo>
                    <a:pt x="19731" y="-7283"/>
                    <a:pt x="0" y="49222"/>
                    <a:pt x="0" y="49222"/>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06" name="Forme libre 405"/>
            <p:cNvSpPr/>
            <p:nvPr/>
          </p:nvSpPr>
          <p:spPr>
            <a:xfrm>
              <a:off x="1725150" y="4634828"/>
              <a:ext cx="329349" cy="246330"/>
            </a:xfrm>
            <a:custGeom>
              <a:avLst/>
              <a:gdLst>
                <a:gd name="connsiteX0" fmla="*/ 61408 w 329349"/>
                <a:gd name="connsiteY0" fmla="*/ 224632 h 246330"/>
                <a:gd name="connsiteX1" fmla="*/ 7596 w 329349"/>
                <a:gd name="connsiteY1" fmla="*/ 186962 h 246330"/>
                <a:gd name="connsiteX2" fmla="*/ 2214 w 329349"/>
                <a:gd name="connsiteY2" fmla="*/ 143910 h 246330"/>
                <a:gd name="connsiteX3" fmla="*/ 7596 w 329349"/>
                <a:gd name="connsiteY3" fmla="*/ 79332 h 246330"/>
                <a:gd name="connsiteX4" fmla="*/ 2214 w 329349"/>
                <a:gd name="connsiteY4" fmla="*/ 47044 h 246330"/>
                <a:gd name="connsiteX5" fmla="*/ 50645 w 329349"/>
                <a:gd name="connsiteY5" fmla="*/ 41662 h 246330"/>
                <a:gd name="connsiteX6" fmla="*/ 158269 w 329349"/>
                <a:gd name="connsiteY6" fmla="*/ 9373 h 246330"/>
                <a:gd name="connsiteX7" fmla="*/ 212081 w 329349"/>
                <a:gd name="connsiteY7" fmla="*/ 3992 h 246330"/>
                <a:gd name="connsiteX8" fmla="*/ 276656 w 329349"/>
                <a:gd name="connsiteY8" fmla="*/ 63188 h 246330"/>
                <a:gd name="connsiteX9" fmla="*/ 325086 w 329349"/>
                <a:gd name="connsiteY9" fmla="*/ 106240 h 246330"/>
                <a:gd name="connsiteX10" fmla="*/ 325086 w 329349"/>
                <a:gd name="connsiteY10" fmla="*/ 192343 h 246330"/>
                <a:gd name="connsiteX11" fmla="*/ 308943 w 329349"/>
                <a:gd name="connsiteY11" fmla="*/ 246158 h 246330"/>
                <a:gd name="connsiteX12" fmla="*/ 265893 w 329349"/>
                <a:gd name="connsiteY12" fmla="*/ 208487 h 246330"/>
                <a:gd name="connsiteX13" fmla="*/ 233606 w 329349"/>
                <a:gd name="connsiteY13" fmla="*/ 181580 h 246330"/>
                <a:gd name="connsiteX14" fmla="*/ 174413 w 329349"/>
                <a:gd name="connsiteY14" fmla="*/ 197724 h 246330"/>
                <a:gd name="connsiteX15" fmla="*/ 152888 w 329349"/>
                <a:gd name="connsiteY15" fmla="*/ 213869 h 246330"/>
                <a:gd name="connsiteX16" fmla="*/ 131363 w 329349"/>
                <a:gd name="connsiteY16" fmla="*/ 170817 h 246330"/>
                <a:gd name="connsiteX17" fmla="*/ 61408 w 329349"/>
                <a:gd name="connsiteY17" fmla="*/ 224632 h 246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349" h="246330">
                  <a:moveTo>
                    <a:pt x="61408" y="224632"/>
                  </a:moveTo>
                  <a:cubicBezTo>
                    <a:pt x="40780" y="227323"/>
                    <a:pt x="17462" y="200416"/>
                    <a:pt x="7596" y="186962"/>
                  </a:cubicBezTo>
                  <a:cubicBezTo>
                    <a:pt x="-2270" y="173508"/>
                    <a:pt x="2214" y="161848"/>
                    <a:pt x="2214" y="143910"/>
                  </a:cubicBezTo>
                  <a:cubicBezTo>
                    <a:pt x="2214" y="125972"/>
                    <a:pt x="7596" y="95476"/>
                    <a:pt x="7596" y="79332"/>
                  </a:cubicBezTo>
                  <a:cubicBezTo>
                    <a:pt x="7596" y="63188"/>
                    <a:pt x="-4961" y="53322"/>
                    <a:pt x="2214" y="47044"/>
                  </a:cubicBezTo>
                  <a:cubicBezTo>
                    <a:pt x="9389" y="40766"/>
                    <a:pt x="24636" y="47940"/>
                    <a:pt x="50645" y="41662"/>
                  </a:cubicBezTo>
                  <a:cubicBezTo>
                    <a:pt x="76654" y="35383"/>
                    <a:pt x="131363" y="15651"/>
                    <a:pt x="158269" y="9373"/>
                  </a:cubicBezTo>
                  <a:cubicBezTo>
                    <a:pt x="185175" y="3095"/>
                    <a:pt x="192350" y="-4977"/>
                    <a:pt x="212081" y="3992"/>
                  </a:cubicBezTo>
                  <a:cubicBezTo>
                    <a:pt x="231812" y="12961"/>
                    <a:pt x="257822" y="46147"/>
                    <a:pt x="276656" y="63188"/>
                  </a:cubicBezTo>
                  <a:cubicBezTo>
                    <a:pt x="295490" y="80229"/>
                    <a:pt x="317014" y="84714"/>
                    <a:pt x="325086" y="106240"/>
                  </a:cubicBezTo>
                  <a:cubicBezTo>
                    <a:pt x="333158" y="127766"/>
                    <a:pt x="327776" y="169023"/>
                    <a:pt x="325086" y="192343"/>
                  </a:cubicBezTo>
                  <a:cubicBezTo>
                    <a:pt x="322396" y="215663"/>
                    <a:pt x="318808" y="243467"/>
                    <a:pt x="308943" y="246158"/>
                  </a:cubicBezTo>
                  <a:cubicBezTo>
                    <a:pt x="299078" y="248849"/>
                    <a:pt x="278449" y="219250"/>
                    <a:pt x="265893" y="208487"/>
                  </a:cubicBezTo>
                  <a:cubicBezTo>
                    <a:pt x="253337" y="197724"/>
                    <a:pt x="248853" y="183374"/>
                    <a:pt x="233606" y="181580"/>
                  </a:cubicBezTo>
                  <a:cubicBezTo>
                    <a:pt x="218359" y="179786"/>
                    <a:pt x="187866" y="192343"/>
                    <a:pt x="174413" y="197724"/>
                  </a:cubicBezTo>
                  <a:cubicBezTo>
                    <a:pt x="160960" y="203105"/>
                    <a:pt x="160063" y="218353"/>
                    <a:pt x="152888" y="213869"/>
                  </a:cubicBezTo>
                  <a:cubicBezTo>
                    <a:pt x="145713" y="209384"/>
                    <a:pt x="145713" y="169023"/>
                    <a:pt x="131363" y="170817"/>
                  </a:cubicBezTo>
                  <a:cubicBezTo>
                    <a:pt x="117013" y="172611"/>
                    <a:pt x="82036" y="221941"/>
                    <a:pt x="61408" y="224632"/>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07" name="Forme libre 406"/>
            <p:cNvSpPr/>
            <p:nvPr/>
          </p:nvSpPr>
          <p:spPr>
            <a:xfrm>
              <a:off x="1931723" y="4848697"/>
              <a:ext cx="70083" cy="16782"/>
            </a:xfrm>
            <a:custGeom>
              <a:avLst/>
              <a:gdLst>
                <a:gd name="connsiteX0" fmla="*/ 70083 w 70083"/>
                <a:gd name="connsiteY0" fmla="*/ 0 h 16782"/>
                <a:gd name="connsiteX1" fmla="*/ 127 w 70083"/>
                <a:gd name="connsiteY1" fmla="*/ 16144 h 16782"/>
                <a:gd name="connsiteX2" fmla="*/ 70083 w 70083"/>
                <a:gd name="connsiteY2" fmla="*/ 0 h 16782"/>
              </a:gdLst>
              <a:ahLst/>
              <a:cxnLst>
                <a:cxn ang="0">
                  <a:pos x="connsiteX0" y="connsiteY0"/>
                </a:cxn>
                <a:cxn ang="0">
                  <a:pos x="connsiteX1" y="connsiteY1"/>
                </a:cxn>
                <a:cxn ang="0">
                  <a:pos x="connsiteX2" y="connsiteY2"/>
                </a:cxn>
              </a:cxnLst>
              <a:rect l="l" t="t" r="r" b="b"/>
              <a:pathLst>
                <a:path w="70083" h="16782">
                  <a:moveTo>
                    <a:pt x="70083" y="0"/>
                  </a:moveTo>
                  <a:cubicBezTo>
                    <a:pt x="70083" y="0"/>
                    <a:pt x="3715" y="11659"/>
                    <a:pt x="127" y="16144"/>
                  </a:cubicBezTo>
                  <a:cubicBezTo>
                    <a:pt x="-3461" y="20629"/>
                    <a:pt x="70083" y="0"/>
                    <a:pt x="70083" y="0"/>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408" name="Forme libre 407"/>
          <p:cNvSpPr/>
          <p:nvPr/>
        </p:nvSpPr>
        <p:spPr>
          <a:xfrm>
            <a:off x="1813463" y="6757198"/>
            <a:ext cx="3534651" cy="1456064"/>
          </a:xfrm>
          <a:custGeom>
            <a:avLst/>
            <a:gdLst>
              <a:gd name="connsiteX0" fmla="*/ 3595526 w 4473078"/>
              <a:gd name="connsiteY0" fmla="*/ 91302 h 2454104"/>
              <a:gd name="connsiteX1" fmla="*/ 1802829 w 4473078"/>
              <a:gd name="connsiteY1" fmla="*/ 91302 h 2454104"/>
              <a:gd name="connsiteX2" fmla="*/ 551676 w 4473078"/>
              <a:gd name="connsiteY2" fmla="*/ 91302 h 2454104"/>
              <a:gd name="connsiteX3" fmla="*/ 66153 w 4473078"/>
              <a:gd name="connsiteY3" fmla="*/ 1323887 h 2454104"/>
              <a:gd name="connsiteX4" fmla="*/ 290241 w 4473078"/>
              <a:gd name="connsiteY4" fmla="*/ 2369716 h 2454104"/>
              <a:gd name="connsiteX5" fmla="*/ 2643156 w 4473078"/>
              <a:gd name="connsiteY5" fmla="*/ 2351040 h 2454104"/>
              <a:gd name="connsiteX6" fmla="*/ 4323809 w 4473078"/>
              <a:gd name="connsiteY6" fmla="*/ 2351040 h 2454104"/>
              <a:gd name="connsiteX7" fmla="*/ 4379831 w 4473078"/>
              <a:gd name="connsiteY7" fmla="*/ 950376 h 2454104"/>
              <a:gd name="connsiteX8" fmla="*/ 4230439 w 4473078"/>
              <a:gd name="connsiteY8" fmla="*/ 166005 h 2454104"/>
              <a:gd name="connsiteX9" fmla="*/ 3520830 w 4473078"/>
              <a:gd name="connsiteY9" fmla="*/ 109978 h 2454104"/>
              <a:gd name="connsiteX10" fmla="*/ 3520830 w 4473078"/>
              <a:gd name="connsiteY10" fmla="*/ 109978 h 245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73078" h="2454104">
                <a:moveTo>
                  <a:pt x="3595526" y="91302"/>
                </a:moveTo>
                <a:lnTo>
                  <a:pt x="1802829" y="91302"/>
                </a:lnTo>
                <a:cubicBezTo>
                  <a:pt x="1295521" y="91302"/>
                  <a:pt x="841122" y="-114129"/>
                  <a:pt x="551676" y="91302"/>
                </a:cubicBezTo>
                <a:cubicBezTo>
                  <a:pt x="262230" y="296733"/>
                  <a:pt x="109725" y="944151"/>
                  <a:pt x="66153" y="1323887"/>
                </a:cubicBezTo>
                <a:cubicBezTo>
                  <a:pt x="22581" y="1703623"/>
                  <a:pt x="-139259" y="2198524"/>
                  <a:pt x="290241" y="2369716"/>
                </a:cubicBezTo>
                <a:cubicBezTo>
                  <a:pt x="719741" y="2540908"/>
                  <a:pt x="2643156" y="2351040"/>
                  <a:pt x="2643156" y="2351040"/>
                </a:cubicBezTo>
                <a:cubicBezTo>
                  <a:pt x="3315417" y="2347927"/>
                  <a:pt x="4034363" y="2584484"/>
                  <a:pt x="4323809" y="2351040"/>
                </a:cubicBezTo>
                <a:cubicBezTo>
                  <a:pt x="4613255" y="2117596"/>
                  <a:pt x="4395393" y="1314548"/>
                  <a:pt x="4379831" y="950376"/>
                </a:cubicBezTo>
                <a:cubicBezTo>
                  <a:pt x="4364269" y="586204"/>
                  <a:pt x="4373606" y="306071"/>
                  <a:pt x="4230439" y="166005"/>
                </a:cubicBezTo>
                <a:cubicBezTo>
                  <a:pt x="4087272" y="25939"/>
                  <a:pt x="3520830" y="109978"/>
                  <a:pt x="3520830" y="109978"/>
                </a:cubicBezTo>
                <a:lnTo>
                  <a:pt x="3520830" y="109978"/>
                </a:lnTo>
              </a:path>
            </a:pathLst>
          </a:custGeom>
          <a:solidFill>
            <a:srgbClr val="E2E2E2">
              <a:alpha val="75000"/>
            </a:srgbClr>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1" name="ZoneTexte 50"/>
          <p:cNvSpPr txBox="1"/>
          <p:nvPr/>
        </p:nvSpPr>
        <p:spPr>
          <a:xfrm>
            <a:off x="2005731" y="7122582"/>
            <a:ext cx="3056170" cy="923330"/>
          </a:xfrm>
          <a:prstGeom prst="rect">
            <a:avLst/>
          </a:prstGeom>
          <a:noFill/>
        </p:spPr>
        <p:txBody>
          <a:bodyPr wrap="square" rtlCol="0">
            <a:spAutoFit/>
          </a:bodyPr>
          <a:lstStyle/>
          <a:p>
            <a:pPr algn="r"/>
            <a:r>
              <a:rPr lang="ar-sa">
                <a:latin typeface="Century"/>
                <a:cs typeface="Century"/>
              </a:rPr>
              <a:t>من واجب الأشخاص المسؤولين عن الاطفال حمايتهم من أي نوع من أنواع العنف</a:t>
            </a:r>
            <a:endParaRPr lang="en-GB">
              <a:latin typeface="Century"/>
              <a:cs typeface="Century"/>
            </a:endParaRPr>
          </a:p>
        </p:txBody>
      </p:sp>
      <p:sp>
        <p:nvSpPr>
          <p:cNvPr id="52" name="ZoneTexte 51"/>
          <p:cNvSpPr txBox="1"/>
          <p:nvPr/>
        </p:nvSpPr>
        <p:spPr>
          <a:xfrm>
            <a:off x="3518069" y="4466807"/>
            <a:ext cx="3184028" cy="1477328"/>
          </a:xfrm>
          <a:prstGeom prst="rect">
            <a:avLst/>
          </a:prstGeom>
          <a:noFill/>
        </p:spPr>
        <p:txBody>
          <a:bodyPr wrap="square" rtlCol="0">
            <a:spAutoFit/>
          </a:bodyPr>
          <a:lstStyle/>
          <a:p>
            <a:pPr algn="r"/>
            <a:br>
              <a:rPr lang="ar-sa">
                <a:latin typeface="Century Gothic"/>
                <a:cs typeface="Century Gothic"/>
              </a:rPr>
            </a:br>
            <a:r>
              <a:rPr lang="ar-sa">
                <a:latin typeface="Century Gothic"/>
                <a:cs typeface="Century Gothic"/>
              </a:rPr>
              <a:t>الحماية الإنسانية تتعلق بتحسين السلامة والرفاه والكرامة للمجتمعات المحلية والسكان</a:t>
            </a:r>
            <a:endParaRPr lang="ar-sa">
              <a:effectLst/>
              <a:latin typeface="Century Gothic"/>
              <a:cs typeface="Century Gothic"/>
            </a:endParaRPr>
          </a:p>
          <a:p>
            <a:pPr algn="r"/>
            <a:endParaRPr lang="en-GB">
              <a:latin typeface="Century Gothic"/>
              <a:cs typeface="Century Gothic"/>
            </a:endParaRPr>
          </a:p>
        </p:txBody>
      </p:sp>
    </p:spTree>
    <p:extLst>
      <p:ext uri="{BB962C8B-B14F-4D97-AF65-F5344CB8AC3E}">
        <p14:creationId xmlns:p14="http://schemas.microsoft.com/office/powerpoint/2010/main" val="4279299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rme libre 5"/>
          <p:cNvSpPr/>
          <p:nvPr/>
        </p:nvSpPr>
        <p:spPr>
          <a:xfrm>
            <a:off x="-990572" y="234556"/>
            <a:ext cx="4763638" cy="612588"/>
          </a:xfrm>
          <a:custGeom>
            <a:avLst/>
            <a:gdLst>
              <a:gd name="connsiteX0" fmla="*/ 4208583 w 4763638"/>
              <a:gd name="connsiteY0" fmla="*/ 24348 h 392310"/>
              <a:gd name="connsiteX1" fmla="*/ 1937524 w 4763638"/>
              <a:gd name="connsiteY1" fmla="*/ 24348 h 392310"/>
              <a:gd name="connsiteX2" fmla="*/ 398583 w 4763638"/>
              <a:gd name="connsiteY2" fmla="*/ 24348 h 392310"/>
              <a:gd name="connsiteX3" fmla="*/ 204348 w 4763638"/>
              <a:gd name="connsiteY3" fmla="*/ 353053 h 392310"/>
              <a:gd name="connsiteX4" fmla="*/ 2968465 w 4763638"/>
              <a:gd name="connsiteY4" fmla="*/ 382936 h 392310"/>
              <a:gd name="connsiteX5" fmla="*/ 4686701 w 4763638"/>
              <a:gd name="connsiteY5" fmla="*/ 323171 h 392310"/>
              <a:gd name="connsiteX6" fmla="*/ 4208583 w 4763638"/>
              <a:gd name="connsiteY6" fmla="*/ 24348 h 392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3638" h="392310">
                <a:moveTo>
                  <a:pt x="4208583" y="24348"/>
                </a:moveTo>
                <a:cubicBezTo>
                  <a:pt x="3750387" y="-25456"/>
                  <a:pt x="1937524" y="24348"/>
                  <a:pt x="1937524" y="24348"/>
                </a:cubicBezTo>
                <a:cubicBezTo>
                  <a:pt x="1302524" y="24348"/>
                  <a:pt x="687446" y="-30436"/>
                  <a:pt x="398583" y="24348"/>
                </a:cubicBezTo>
                <a:cubicBezTo>
                  <a:pt x="109720" y="79132"/>
                  <a:pt x="-223966" y="293288"/>
                  <a:pt x="204348" y="353053"/>
                </a:cubicBezTo>
                <a:cubicBezTo>
                  <a:pt x="632662" y="412818"/>
                  <a:pt x="2221406" y="387916"/>
                  <a:pt x="2968465" y="382936"/>
                </a:cubicBezTo>
                <a:cubicBezTo>
                  <a:pt x="3715524" y="377956"/>
                  <a:pt x="4480015" y="385426"/>
                  <a:pt x="4686701" y="323171"/>
                </a:cubicBezTo>
                <a:cubicBezTo>
                  <a:pt x="4893387" y="260916"/>
                  <a:pt x="4666779" y="74152"/>
                  <a:pt x="4208583" y="24348"/>
                </a:cubicBezTo>
                <a:close/>
              </a:path>
            </a:pathLst>
          </a:custGeom>
          <a:solidFill>
            <a:srgbClr val="E2E2E2"/>
          </a:solidFill>
          <a:ln>
            <a:solidFill>
              <a:srgbClr val="E2E2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ZoneTexte 6"/>
          <p:cNvSpPr txBox="1"/>
          <p:nvPr/>
        </p:nvSpPr>
        <p:spPr>
          <a:xfrm>
            <a:off x="340166" y="346542"/>
            <a:ext cx="835248" cy="400110"/>
          </a:xfrm>
          <a:prstGeom prst="rect">
            <a:avLst/>
          </a:prstGeom>
          <a:noFill/>
        </p:spPr>
        <p:txBody>
          <a:bodyPr wrap="none" rtlCol="0">
            <a:spAutoFit/>
          </a:bodyPr>
          <a:lstStyle/>
          <a:p>
            <a:r>
              <a:rPr lang="ar-sa" sz="2000" b="1">
                <a:latin typeface="Century Gothic"/>
                <a:cs typeface="Century Gothic"/>
              </a:rPr>
              <a:t>القبول</a:t>
            </a:r>
            <a:endParaRPr lang="en-GB" sz="2000" b="1">
              <a:latin typeface="Century Gothic"/>
              <a:cs typeface="Century Gothic"/>
            </a:endParaRPr>
          </a:p>
        </p:txBody>
      </p:sp>
      <p:grpSp>
        <p:nvGrpSpPr>
          <p:cNvPr id="8" name="Grouper 7"/>
          <p:cNvGrpSpPr/>
          <p:nvPr/>
        </p:nvGrpSpPr>
        <p:grpSpPr>
          <a:xfrm>
            <a:off x="51422" y="4501855"/>
            <a:ext cx="1778628" cy="3797865"/>
            <a:chOff x="1485884" y="4634828"/>
            <a:chExt cx="605475" cy="1310512"/>
          </a:xfrm>
        </p:grpSpPr>
        <p:sp>
          <p:nvSpPr>
            <p:cNvPr id="9" name="Forme libre 8"/>
            <p:cNvSpPr/>
            <p:nvPr/>
          </p:nvSpPr>
          <p:spPr>
            <a:xfrm>
              <a:off x="1618243" y="4863937"/>
              <a:ext cx="234964" cy="368420"/>
            </a:xfrm>
            <a:custGeom>
              <a:avLst/>
              <a:gdLst>
                <a:gd name="connsiteX0" fmla="*/ 157207 w 234964"/>
                <a:gd name="connsiteY0" fmla="*/ 0 h 368420"/>
                <a:gd name="connsiteX1" fmla="*/ 118329 w 234964"/>
                <a:gd name="connsiteY1" fmla="*/ 51836 h 368420"/>
                <a:gd name="connsiteX2" fmla="*/ 40572 w 234964"/>
                <a:gd name="connsiteY2" fmla="*/ 99352 h 368420"/>
                <a:gd name="connsiteX3" fmla="*/ 10333 w 234964"/>
                <a:gd name="connsiteY3" fmla="*/ 207344 h 368420"/>
                <a:gd name="connsiteX4" fmla="*/ 1693 w 234964"/>
                <a:gd name="connsiteY4" fmla="*/ 285098 h 368420"/>
                <a:gd name="connsiteX5" fmla="*/ 40572 w 234964"/>
                <a:gd name="connsiteY5" fmla="*/ 341253 h 368420"/>
                <a:gd name="connsiteX6" fmla="*/ 83770 w 234964"/>
                <a:gd name="connsiteY6" fmla="*/ 367171 h 368420"/>
                <a:gd name="connsiteX7" fmla="*/ 170167 w 234964"/>
                <a:gd name="connsiteY7" fmla="*/ 362851 h 368420"/>
                <a:gd name="connsiteX8" fmla="*/ 234964 w 234964"/>
                <a:gd name="connsiteY8" fmla="*/ 349892 h 368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4964" h="368420">
                  <a:moveTo>
                    <a:pt x="157207" y="0"/>
                  </a:moveTo>
                  <a:cubicBezTo>
                    <a:pt x="147487" y="17638"/>
                    <a:pt x="137768" y="35277"/>
                    <a:pt x="118329" y="51836"/>
                  </a:cubicBezTo>
                  <a:cubicBezTo>
                    <a:pt x="98890" y="68395"/>
                    <a:pt x="58571" y="73434"/>
                    <a:pt x="40572" y="99352"/>
                  </a:cubicBezTo>
                  <a:cubicBezTo>
                    <a:pt x="22573" y="125270"/>
                    <a:pt x="16813" y="176386"/>
                    <a:pt x="10333" y="207344"/>
                  </a:cubicBezTo>
                  <a:cubicBezTo>
                    <a:pt x="3853" y="238302"/>
                    <a:pt x="-3347" y="262780"/>
                    <a:pt x="1693" y="285098"/>
                  </a:cubicBezTo>
                  <a:cubicBezTo>
                    <a:pt x="6733" y="307416"/>
                    <a:pt x="26893" y="327574"/>
                    <a:pt x="40572" y="341253"/>
                  </a:cubicBezTo>
                  <a:cubicBezTo>
                    <a:pt x="54251" y="354932"/>
                    <a:pt x="62171" y="363571"/>
                    <a:pt x="83770" y="367171"/>
                  </a:cubicBezTo>
                  <a:cubicBezTo>
                    <a:pt x="105369" y="370771"/>
                    <a:pt x="144968" y="365731"/>
                    <a:pt x="170167" y="362851"/>
                  </a:cubicBezTo>
                  <a:cubicBezTo>
                    <a:pt x="195366" y="359971"/>
                    <a:pt x="234964" y="349892"/>
                    <a:pt x="234964" y="349892"/>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0" name="Forme libre 9"/>
            <p:cNvSpPr/>
            <p:nvPr/>
          </p:nvSpPr>
          <p:spPr>
            <a:xfrm>
              <a:off x="1714972" y="5071281"/>
              <a:ext cx="129595" cy="92313"/>
            </a:xfrm>
            <a:custGeom>
              <a:avLst/>
              <a:gdLst>
                <a:gd name="connsiteX0" fmla="*/ 69118 w 129595"/>
                <a:gd name="connsiteY0" fmla="*/ 0 h 92313"/>
                <a:gd name="connsiteX1" fmla="*/ 43199 w 129595"/>
                <a:gd name="connsiteY1" fmla="*/ 69114 h 92313"/>
                <a:gd name="connsiteX2" fmla="*/ 0 w 129595"/>
                <a:gd name="connsiteY2" fmla="*/ 69114 h 92313"/>
                <a:gd name="connsiteX3" fmla="*/ 51838 w 129595"/>
                <a:gd name="connsiteY3" fmla="*/ 69114 h 92313"/>
                <a:gd name="connsiteX4" fmla="*/ 77757 w 129595"/>
                <a:gd name="connsiteY4" fmla="*/ 90713 h 92313"/>
                <a:gd name="connsiteX5" fmla="*/ 129595 w 129595"/>
                <a:gd name="connsiteY5" fmla="*/ 90713 h 92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595" h="92313">
                  <a:moveTo>
                    <a:pt x="69118" y="0"/>
                  </a:moveTo>
                  <a:cubicBezTo>
                    <a:pt x="61918" y="28797"/>
                    <a:pt x="54719" y="57595"/>
                    <a:pt x="43199" y="69114"/>
                  </a:cubicBezTo>
                  <a:cubicBezTo>
                    <a:pt x="31679" y="80633"/>
                    <a:pt x="0" y="69114"/>
                    <a:pt x="0" y="69114"/>
                  </a:cubicBezTo>
                  <a:cubicBezTo>
                    <a:pt x="1440" y="69114"/>
                    <a:pt x="38879" y="65514"/>
                    <a:pt x="51838" y="69114"/>
                  </a:cubicBezTo>
                  <a:cubicBezTo>
                    <a:pt x="64797" y="72714"/>
                    <a:pt x="64798" y="87113"/>
                    <a:pt x="77757" y="90713"/>
                  </a:cubicBezTo>
                  <a:cubicBezTo>
                    <a:pt x="90716" y="94313"/>
                    <a:pt x="129595" y="90713"/>
                    <a:pt x="129595" y="9071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1" name="Forme libre 10"/>
            <p:cNvSpPr/>
            <p:nvPr/>
          </p:nvSpPr>
          <p:spPr>
            <a:xfrm>
              <a:off x="1745211" y="4937371"/>
              <a:ext cx="47518" cy="90713"/>
            </a:xfrm>
            <a:custGeom>
              <a:avLst/>
              <a:gdLst>
                <a:gd name="connsiteX0" fmla="*/ 0 w 47518"/>
                <a:gd name="connsiteY0" fmla="*/ 0 h 90713"/>
                <a:gd name="connsiteX1" fmla="*/ 47518 w 47518"/>
                <a:gd name="connsiteY1" fmla="*/ 90713 h 90713"/>
              </a:gdLst>
              <a:ahLst/>
              <a:cxnLst>
                <a:cxn ang="0">
                  <a:pos x="connsiteX0" y="connsiteY0"/>
                </a:cxn>
                <a:cxn ang="0">
                  <a:pos x="connsiteX1" y="connsiteY1"/>
                </a:cxn>
              </a:cxnLst>
              <a:rect l="l" t="t" r="r" b="b"/>
              <a:pathLst>
                <a:path w="47518" h="90713">
                  <a:moveTo>
                    <a:pt x="0" y="0"/>
                  </a:moveTo>
                  <a:lnTo>
                    <a:pt x="47518" y="90713"/>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2" name="Forme libre 11"/>
            <p:cNvSpPr/>
            <p:nvPr/>
          </p:nvSpPr>
          <p:spPr>
            <a:xfrm>
              <a:off x="1948243" y="4971929"/>
              <a:ext cx="143116" cy="348167"/>
            </a:xfrm>
            <a:custGeom>
              <a:avLst/>
              <a:gdLst>
                <a:gd name="connsiteX0" fmla="*/ 0 w 143116"/>
                <a:gd name="connsiteY0" fmla="*/ 0 h 348167"/>
                <a:gd name="connsiteX1" fmla="*/ 21599 w 143116"/>
                <a:gd name="connsiteY1" fmla="*/ 56155 h 348167"/>
                <a:gd name="connsiteX2" fmla="*/ 21599 w 143116"/>
                <a:gd name="connsiteY2" fmla="*/ 129589 h 348167"/>
                <a:gd name="connsiteX3" fmla="*/ 64798 w 143116"/>
                <a:gd name="connsiteY3" fmla="*/ 172786 h 348167"/>
                <a:gd name="connsiteX4" fmla="*/ 99356 w 143116"/>
                <a:gd name="connsiteY4" fmla="*/ 250540 h 348167"/>
                <a:gd name="connsiteX5" fmla="*/ 103676 w 143116"/>
                <a:gd name="connsiteY5" fmla="*/ 272138 h 348167"/>
                <a:gd name="connsiteX6" fmla="*/ 133915 w 143116"/>
                <a:gd name="connsiteY6" fmla="*/ 315335 h 348167"/>
                <a:gd name="connsiteX7" fmla="*/ 142555 w 143116"/>
                <a:gd name="connsiteY7" fmla="*/ 345572 h 348167"/>
                <a:gd name="connsiteX8" fmla="*/ 120956 w 143116"/>
                <a:gd name="connsiteY8" fmla="*/ 345572 h 348167"/>
                <a:gd name="connsiteX9" fmla="*/ 99356 w 143116"/>
                <a:gd name="connsiteY9" fmla="*/ 336933 h 348167"/>
                <a:gd name="connsiteX10" fmla="*/ 129595 w 143116"/>
                <a:gd name="connsiteY10" fmla="*/ 323974 h 3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16" h="348167">
                  <a:moveTo>
                    <a:pt x="0" y="0"/>
                  </a:moveTo>
                  <a:cubicBezTo>
                    <a:pt x="8999" y="17278"/>
                    <a:pt x="17999" y="34557"/>
                    <a:pt x="21599" y="56155"/>
                  </a:cubicBezTo>
                  <a:cubicBezTo>
                    <a:pt x="25199" y="77753"/>
                    <a:pt x="14399" y="110151"/>
                    <a:pt x="21599" y="129589"/>
                  </a:cubicBezTo>
                  <a:cubicBezTo>
                    <a:pt x="28799" y="149028"/>
                    <a:pt x="51838" y="152627"/>
                    <a:pt x="64798" y="172786"/>
                  </a:cubicBezTo>
                  <a:cubicBezTo>
                    <a:pt x="77758" y="192945"/>
                    <a:pt x="92876" y="233981"/>
                    <a:pt x="99356" y="250540"/>
                  </a:cubicBezTo>
                  <a:cubicBezTo>
                    <a:pt x="105836" y="267099"/>
                    <a:pt x="97916" y="261339"/>
                    <a:pt x="103676" y="272138"/>
                  </a:cubicBezTo>
                  <a:cubicBezTo>
                    <a:pt x="109436" y="282937"/>
                    <a:pt x="127435" y="303096"/>
                    <a:pt x="133915" y="315335"/>
                  </a:cubicBezTo>
                  <a:cubicBezTo>
                    <a:pt x="140395" y="327574"/>
                    <a:pt x="144715" y="340533"/>
                    <a:pt x="142555" y="345572"/>
                  </a:cubicBezTo>
                  <a:cubicBezTo>
                    <a:pt x="140395" y="350611"/>
                    <a:pt x="128156" y="347012"/>
                    <a:pt x="120956" y="345572"/>
                  </a:cubicBezTo>
                  <a:cubicBezTo>
                    <a:pt x="113756" y="344132"/>
                    <a:pt x="97916" y="340533"/>
                    <a:pt x="99356" y="336933"/>
                  </a:cubicBezTo>
                  <a:cubicBezTo>
                    <a:pt x="100796" y="333333"/>
                    <a:pt x="129595" y="323974"/>
                    <a:pt x="129595" y="323974"/>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3" name="Forme libre 12"/>
            <p:cNvSpPr/>
            <p:nvPr/>
          </p:nvSpPr>
          <p:spPr>
            <a:xfrm>
              <a:off x="1749531" y="4920093"/>
              <a:ext cx="181534" cy="121429"/>
            </a:xfrm>
            <a:custGeom>
              <a:avLst/>
              <a:gdLst>
                <a:gd name="connsiteX0" fmla="*/ 0 w 181534"/>
                <a:gd name="connsiteY0" fmla="*/ 0 h 121429"/>
                <a:gd name="connsiteX1" fmla="*/ 56158 w 181534"/>
                <a:gd name="connsiteY1" fmla="*/ 51836 h 121429"/>
                <a:gd name="connsiteX2" fmla="*/ 77757 w 181534"/>
                <a:gd name="connsiteY2" fmla="*/ 116630 h 121429"/>
                <a:gd name="connsiteX3" fmla="*/ 159834 w 181534"/>
                <a:gd name="connsiteY3" fmla="*/ 116630 h 121429"/>
                <a:gd name="connsiteX4" fmla="*/ 181433 w 181534"/>
                <a:gd name="connsiteY4" fmla="*/ 116630 h 121429"/>
                <a:gd name="connsiteX5" fmla="*/ 168473 w 181534"/>
                <a:gd name="connsiteY5" fmla="*/ 77753 h 12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1534" h="121429">
                  <a:moveTo>
                    <a:pt x="0" y="0"/>
                  </a:moveTo>
                  <a:cubicBezTo>
                    <a:pt x="21599" y="16199"/>
                    <a:pt x="43199" y="32398"/>
                    <a:pt x="56158" y="51836"/>
                  </a:cubicBezTo>
                  <a:cubicBezTo>
                    <a:pt x="69117" y="71274"/>
                    <a:pt x="60478" y="105831"/>
                    <a:pt x="77757" y="116630"/>
                  </a:cubicBezTo>
                  <a:cubicBezTo>
                    <a:pt x="95036" y="127429"/>
                    <a:pt x="159834" y="116630"/>
                    <a:pt x="159834" y="116630"/>
                  </a:cubicBezTo>
                  <a:cubicBezTo>
                    <a:pt x="177113" y="116630"/>
                    <a:pt x="179993" y="123109"/>
                    <a:pt x="181433" y="116630"/>
                  </a:cubicBezTo>
                  <a:cubicBezTo>
                    <a:pt x="182873" y="110151"/>
                    <a:pt x="168473" y="77753"/>
                    <a:pt x="168473"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4" name="Forme libre 13"/>
            <p:cNvSpPr/>
            <p:nvPr/>
          </p:nvSpPr>
          <p:spPr>
            <a:xfrm>
              <a:off x="1559220" y="5209510"/>
              <a:ext cx="302627" cy="446426"/>
            </a:xfrm>
            <a:custGeom>
              <a:avLst/>
              <a:gdLst>
                <a:gd name="connsiteX0" fmla="*/ 95275 w 302627"/>
                <a:gd name="connsiteY0" fmla="*/ 0 h 446426"/>
                <a:gd name="connsiteX1" fmla="*/ 69356 w 302627"/>
                <a:gd name="connsiteY1" fmla="*/ 138229 h 446426"/>
                <a:gd name="connsiteX2" fmla="*/ 56396 w 302627"/>
                <a:gd name="connsiteY2" fmla="*/ 241901 h 446426"/>
                <a:gd name="connsiteX3" fmla="*/ 39117 w 302627"/>
                <a:gd name="connsiteY3" fmla="*/ 319655 h 446426"/>
                <a:gd name="connsiteX4" fmla="*/ 17518 w 302627"/>
                <a:gd name="connsiteY4" fmla="*/ 384450 h 446426"/>
                <a:gd name="connsiteX5" fmla="*/ 239 w 302627"/>
                <a:gd name="connsiteY5" fmla="*/ 431966 h 446426"/>
                <a:gd name="connsiteX6" fmla="*/ 30477 w 302627"/>
                <a:gd name="connsiteY6" fmla="*/ 431966 h 446426"/>
                <a:gd name="connsiteX7" fmla="*/ 82315 w 302627"/>
                <a:gd name="connsiteY7" fmla="*/ 406048 h 446426"/>
                <a:gd name="connsiteX8" fmla="*/ 129834 w 302627"/>
                <a:gd name="connsiteY8" fmla="*/ 423326 h 446426"/>
                <a:gd name="connsiteX9" fmla="*/ 211910 w 302627"/>
                <a:gd name="connsiteY9" fmla="*/ 440605 h 446426"/>
                <a:gd name="connsiteX10" fmla="*/ 233509 w 302627"/>
                <a:gd name="connsiteY10" fmla="*/ 440605 h 446426"/>
                <a:gd name="connsiteX11" fmla="*/ 259428 w 302627"/>
                <a:gd name="connsiteY11" fmla="*/ 371491 h 446426"/>
                <a:gd name="connsiteX12" fmla="*/ 281028 w 302627"/>
                <a:gd name="connsiteY12" fmla="*/ 302376 h 446426"/>
                <a:gd name="connsiteX13" fmla="*/ 302627 w 302627"/>
                <a:gd name="connsiteY13" fmla="*/ 207343 h 44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02627" h="446426">
                  <a:moveTo>
                    <a:pt x="95275" y="0"/>
                  </a:moveTo>
                  <a:cubicBezTo>
                    <a:pt x="85555" y="48956"/>
                    <a:pt x="75836" y="97912"/>
                    <a:pt x="69356" y="138229"/>
                  </a:cubicBezTo>
                  <a:cubicBezTo>
                    <a:pt x="62876" y="178546"/>
                    <a:pt x="61436" y="211663"/>
                    <a:pt x="56396" y="241901"/>
                  </a:cubicBezTo>
                  <a:cubicBezTo>
                    <a:pt x="51356" y="272139"/>
                    <a:pt x="45597" y="295897"/>
                    <a:pt x="39117" y="319655"/>
                  </a:cubicBezTo>
                  <a:cubicBezTo>
                    <a:pt x="32637" y="343413"/>
                    <a:pt x="23998" y="365732"/>
                    <a:pt x="17518" y="384450"/>
                  </a:cubicBezTo>
                  <a:cubicBezTo>
                    <a:pt x="11038" y="403168"/>
                    <a:pt x="-1921" y="424047"/>
                    <a:pt x="239" y="431966"/>
                  </a:cubicBezTo>
                  <a:cubicBezTo>
                    <a:pt x="2399" y="439885"/>
                    <a:pt x="16798" y="436286"/>
                    <a:pt x="30477" y="431966"/>
                  </a:cubicBezTo>
                  <a:cubicBezTo>
                    <a:pt x="44156" y="427646"/>
                    <a:pt x="65756" y="407488"/>
                    <a:pt x="82315" y="406048"/>
                  </a:cubicBezTo>
                  <a:cubicBezTo>
                    <a:pt x="98874" y="404608"/>
                    <a:pt x="108235" y="417567"/>
                    <a:pt x="129834" y="423326"/>
                  </a:cubicBezTo>
                  <a:cubicBezTo>
                    <a:pt x="151433" y="429085"/>
                    <a:pt x="194631" y="437725"/>
                    <a:pt x="211910" y="440605"/>
                  </a:cubicBezTo>
                  <a:cubicBezTo>
                    <a:pt x="229189" y="443485"/>
                    <a:pt x="225589" y="452124"/>
                    <a:pt x="233509" y="440605"/>
                  </a:cubicBezTo>
                  <a:cubicBezTo>
                    <a:pt x="241429" y="429086"/>
                    <a:pt x="251508" y="394529"/>
                    <a:pt x="259428" y="371491"/>
                  </a:cubicBezTo>
                  <a:cubicBezTo>
                    <a:pt x="267348" y="348453"/>
                    <a:pt x="273828" y="329734"/>
                    <a:pt x="281028" y="302376"/>
                  </a:cubicBezTo>
                  <a:cubicBezTo>
                    <a:pt x="288228" y="275018"/>
                    <a:pt x="302627" y="207343"/>
                    <a:pt x="302627" y="20734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5" name="Forme libre 14"/>
            <p:cNvSpPr/>
            <p:nvPr/>
          </p:nvSpPr>
          <p:spPr>
            <a:xfrm>
              <a:off x="1844567" y="5455730"/>
              <a:ext cx="56158" cy="38877"/>
            </a:xfrm>
            <a:custGeom>
              <a:avLst/>
              <a:gdLst>
                <a:gd name="connsiteX0" fmla="*/ 0 w 56158"/>
                <a:gd name="connsiteY0" fmla="*/ 38877 h 38877"/>
                <a:gd name="connsiteX1" fmla="*/ 56158 w 56158"/>
                <a:gd name="connsiteY1" fmla="*/ 0 h 38877"/>
              </a:gdLst>
              <a:ahLst/>
              <a:cxnLst>
                <a:cxn ang="0">
                  <a:pos x="connsiteX0" y="connsiteY0"/>
                </a:cxn>
                <a:cxn ang="0">
                  <a:pos x="connsiteX1" y="connsiteY1"/>
                </a:cxn>
              </a:cxnLst>
              <a:rect l="l" t="t" r="r" b="b"/>
              <a:pathLst>
                <a:path w="56158" h="38877">
                  <a:moveTo>
                    <a:pt x="0" y="38877"/>
                  </a:moveTo>
                  <a:lnTo>
                    <a:pt x="5615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6" name="Forme libre 15"/>
            <p:cNvSpPr/>
            <p:nvPr/>
          </p:nvSpPr>
          <p:spPr>
            <a:xfrm>
              <a:off x="1503167" y="5641476"/>
              <a:ext cx="237724" cy="237040"/>
            </a:xfrm>
            <a:custGeom>
              <a:avLst/>
              <a:gdLst>
                <a:gd name="connsiteX0" fmla="*/ 103810 w 237724"/>
                <a:gd name="connsiteY0" fmla="*/ 0 h 237040"/>
                <a:gd name="connsiteX1" fmla="*/ 60611 w 237724"/>
                <a:gd name="connsiteY1" fmla="*/ 103672 h 237040"/>
                <a:gd name="connsiteX2" fmla="*/ 43332 w 237724"/>
                <a:gd name="connsiteY2" fmla="*/ 155508 h 237040"/>
                <a:gd name="connsiteX3" fmla="*/ 134 w 237724"/>
                <a:gd name="connsiteY3" fmla="*/ 203024 h 237040"/>
                <a:gd name="connsiteX4" fmla="*/ 30373 w 237724"/>
                <a:gd name="connsiteY4" fmla="*/ 233261 h 237040"/>
                <a:gd name="connsiteX5" fmla="*/ 47652 w 237724"/>
                <a:gd name="connsiteY5" fmla="*/ 233261 h 237040"/>
                <a:gd name="connsiteX6" fmla="*/ 56292 w 237724"/>
                <a:gd name="connsiteY6" fmla="*/ 203024 h 237040"/>
                <a:gd name="connsiteX7" fmla="*/ 56292 w 237724"/>
                <a:gd name="connsiteY7" fmla="*/ 159827 h 237040"/>
                <a:gd name="connsiteX8" fmla="*/ 82211 w 237724"/>
                <a:gd name="connsiteY8" fmla="*/ 168467 h 237040"/>
                <a:gd name="connsiteX9" fmla="*/ 116769 w 237724"/>
                <a:gd name="connsiteY9" fmla="*/ 159827 h 237040"/>
                <a:gd name="connsiteX10" fmla="*/ 151328 w 237724"/>
                <a:gd name="connsiteY10" fmla="*/ 112311 h 237040"/>
                <a:gd name="connsiteX11" fmla="*/ 198846 w 237724"/>
                <a:gd name="connsiteY11" fmla="*/ 73434 h 237040"/>
                <a:gd name="connsiteX12" fmla="*/ 216125 w 237724"/>
                <a:gd name="connsiteY12" fmla="*/ 12959 h 237040"/>
                <a:gd name="connsiteX13" fmla="*/ 237724 w 237724"/>
                <a:gd name="connsiteY13" fmla="*/ 4319 h 237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7724" h="237040">
                  <a:moveTo>
                    <a:pt x="103810" y="0"/>
                  </a:moveTo>
                  <a:cubicBezTo>
                    <a:pt x="87250" y="38877"/>
                    <a:pt x="70691" y="77754"/>
                    <a:pt x="60611" y="103672"/>
                  </a:cubicBezTo>
                  <a:cubicBezTo>
                    <a:pt x="50531" y="129590"/>
                    <a:pt x="53411" y="138949"/>
                    <a:pt x="43332" y="155508"/>
                  </a:cubicBezTo>
                  <a:cubicBezTo>
                    <a:pt x="33253" y="172067"/>
                    <a:pt x="2294" y="190065"/>
                    <a:pt x="134" y="203024"/>
                  </a:cubicBezTo>
                  <a:cubicBezTo>
                    <a:pt x="-2026" y="215983"/>
                    <a:pt x="22453" y="228222"/>
                    <a:pt x="30373" y="233261"/>
                  </a:cubicBezTo>
                  <a:cubicBezTo>
                    <a:pt x="38293" y="238301"/>
                    <a:pt x="43332" y="238300"/>
                    <a:pt x="47652" y="233261"/>
                  </a:cubicBezTo>
                  <a:cubicBezTo>
                    <a:pt x="51972" y="228222"/>
                    <a:pt x="54852" y="215263"/>
                    <a:pt x="56292" y="203024"/>
                  </a:cubicBezTo>
                  <a:cubicBezTo>
                    <a:pt x="57732" y="190785"/>
                    <a:pt x="51972" y="165586"/>
                    <a:pt x="56292" y="159827"/>
                  </a:cubicBezTo>
                  <a:cubicBezTo>
                    <a:pt x="60612" y="154068"/>
                    <a:pt x="72132" y="168467"/>
                    <a:pt x="82211" y="168467"/>
                  </a:cubicBezTo>
                  <a:cubicBezTo>
                    <a:pt x="92290" y="168467"/>
                    <a:pt x="105249" y="169186"/>
                    <a:pt x="116769" y="159827"/>
                  </a:cubicBezTo>
                  <a:cubicBezTo>
                    <a:pt x="128289" y="150468"/>
                    <a:pt x="137649" y="126710"/>
                    <a:pt x="151328" y="112311"/>
                  </a:cubicBezTo>
                  <a:cubicBezTo>
                    <a:pt x="165008" y="97912"/>
                    <a:pt x="188047" y="89993"/>
                    <a:pt x="198846" y="73434"/>
                  </a:cubicBezTo>
                  <a:cubicBezTo>
                    <a:pt x="209645" y="56875"/>
                    <a:pt x="209645" y="24478"/>
                    <a:pt x="216125" y="12959"/>
                  </a:cubicBezTo>
                  <a:cubicBezTo>
                    <a:pt x="222605" y="1440"/>
                    <a:pt x="237724" y="4319"/>
                    <a:pt x="237724" y="431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7" name="Forme libre 16"/>
            <p:cNvSpPr/>
            <p:nvPr/>
          </p:nvSpPr>
          <p:spPr>
            <a:xfrm>
              <a:off x="1585357" y="5801303"/>
              <a:ext cx="110992" cy="134033"/>
            </a:xfrm>
            <a:custGeom>
              <a:avLst/>
              <a:gdLst>
                <a:gd name="connsiteX0" fmla="*/ 34579 w 110992"/>
                <a:gd name="connsiteY0" fmla="*/ 0 h 134033"/>
                <a:gd name="connsiteX1" fmla="*/ 77778 w 110992"/>
                <a:gd name="connsiteY1" fmla="*/ 77754 h 134033"/>
                <a:gd name="connsiteX2" fmla="*/ 86417 w 110992"/>
                <a:gd name="connsiteY2" fmla="*/ 103672 h 134033"/>
                <a:gd name="connsiteX3" fmla="*/ 108016 w 110992"/>
                <a:gd name="connsiteY3" fmla="*/ 90713 h 134033"/>
                <a:gd name="connsiteX4" fmla="*/ 108016 w 110992"/>
                <a:gd name="connsiteY4" fmla="*/ 116631 h 134033"/>
                <a:gd name="connsiteX5" fmla="*/ 82097 w 110992"/>
                <a:gd name="connsiteY5" fmla="*/ 133910 h 134033"/>
                <a:gd name="connsiteX6" fmla="*/ 60498 w 110992"/>
                <a:gd name="connsiteY6" fmla="*/ 107992 h 134033"/>
                <a:gd name="connsiteX7" fmla="*/ 30259 w 110992"/>
                <a:gd name="connsiteY7" fmla="*/ 107992 h 134033"/>
                <a:gd name="connsiteX8" fmla="*/ 21 w 110992"/>
                <a:gd name="connsiteY8" fmla="*/ 95033 h 134033"/>
                <a:gd name="connsiteX9" fmla="*/ 25940 w 110992"/>
                <a:gd name="connsiteY9" fmla="*/ 82074 h 134033"/>
                <a:gd name="connsiteX10" fmla="*/ 56178 w 110992"/>
                <a:gd name="connsiteY10" fmla="*/ 60475 h 134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0992" h="134033">
                  <a:moveTo>
                    <a:pt x="34579" y="0"/>
                  </a:moveTo>
                  <a:cubicBezTo>
                    <a:pt x="51858" y="30237"/>
                    <a:pt x="69138" y="60475"/>
                    <a:pt x="77778" y="77754"/>
                  </a:cubicBezTo>
                  <a:cubicBezTo>
                    <a:pt x="86418" y="95033"/>
                    <a:pt x="81377" y="101512"/>
                    <a:pt x="86417" y="103672"/>
                  </a:cubicBezTo>
                  <a:cubicBezTo>
                    <a:pt x="91457" y="105832"/>
                    <a:pt x="104416" y="88553"/>
                    <a:pt x="108016" y="90713"/>
                  </a:cubicBezTo>
                  <a:cubicBezTo>
                    <a:pt x="111616" y="92873"/>
                    <a:pt x="112336" y="109431"/>
                    <a:pt x="108016" y="116631"/>
                  </a:cubicBezTo>
                  <a:cubicBezTo>
                    <a:pt x="103696" y="123831"/>
                    <a:pt x="90017" y="135350"/>
                    <a:pt x="82097" y="133910"/>
                  </a:cubicBezTo>
                  <a:cubicBezTo>
                    <a:pt x="74177" y="132470"/>
                    <a:pt x="69137" y="112312"/>
                    <a:pt x="60498" y="107992"/>
                  </a:cubicBezTo>
                  <a:cubicBezTo>
                    <a:pt x="51859" y="103672"/>
                    <a:pt x="40339" y="110152"/>
                    <a:pt x="30259" y="107992"/>
                  </a:cubicBezTo>
                  <a:cubicBezTo>
                    <a:pt x="20179" y="105832"/>
                    <a:pt x="741" y="99353"/>
                    <a:pt x="21" y="95033"/>
                  </a:cubicBezTo>
                  <a:cubicBezTo>
                    <a:pt x="-699" y="90713"/>
                    <a:pt x="16581" y="87833"/>
                    <a:pt x="25940" y="82074"/>
                  </a:cubicBezTo>
                  <a:cubicBezTo>
                    <a:pt x="35299" y="76315"/>
                    <a:pt x="56178" y="60475"/>
                    <a:pt x="56178" y="60475"/>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18" name="Forme libre 17"/>
            <p:cNvSpPr/>
            <p:nvPr/>
          </p:nvSpPr>
          <p:spPr>
            <a:xfrm>
              <a:off x="1485884" y="5844465"/>
              <a:ext cx="156887" cy="100875"/>
            </a:xfrm>
            <a:custGeom>
              <a:avLst/>
              <a:gdLst>
                <a:gd name="connsiteX0" fmla="*/ 137 w 156887"/>
                <a:gd name="connsiteY0" fmla="*/ 35 h 100875"/>
                <a:gd name="connsiteX1" fmla="*/ 77894 w 156887"/>
                <a:gd name="connsiteY1" fmla="*/ 56190 h 100875"/>
                <a:gd name="connsiteX2" fmla="*/ 155651 w 156887"/>
                <a:gd name="connsiteY2" fmla="*/ 90748 h 100875"/>
                <a:gd name="connsiteX3" fmla="*/ 121093 w 156887"/>
                <a:gd name="connsiteY3" fmla="*/ 99387 h 100875"/>
                <a:gd name="connsiteX4" fmla="*/ 60615 w 156887"/>
                <a:gd name="connsiteY4" fmla="*/ 64830 h 100875"/>
                <a:gd name="connsiteX5" fmla="*/ 137 w 156887"/>
                <a:gd name="connsiteY5" fmla="*/ 35 h 10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887" h="100875">
                  <a:moveTo>
                    <a:pt x="137" y="35"/>
                  </a:moveTo>
                  <a:cubicBezTo>
                    <a:pt x="3017" y="-1405"/>
                    <a:pt x="51975" y="41071"/>
                    <a:pt x="77894" y="56190"/>
                  </a:cubicBezTo>
                  <a:cubicBezTo>
                    <a:pt x="103813" y="71309"/>
                    <a:pt x="148451" y="83549"/>
                    <a:pt x="155651" y="90748"/>
                  </a:cubicBezTo>
                  <a:cubicBezTo>
                    <a:pt x="162851" y="97947"/>
                    <a:pt x="136932" y="103707"/>
                    <a:pt x="121093" y="99387"/>
                  </a:cubicBezTo>
                  <a:cubicBezTo>
                    <a:pt x="105254" y="95067"/>
                    <a:pt x="80774" y="78509"/>
                    <a:pt x="60615" y="64830"/>
                  </a:cubicBezTo>
                  <a:cubicBezTo>
                    <a:pt x="40456" y="51151"/>
                    <a:pt x="-2743" y="1475"/>
                    <a:pt x="137" y="35"/>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Forme libre 18"/>
            <p:cNvSpPr/>
            <p:nvPr/>
          </p:nvSpPr>
          <p:spPr>
            <a:xfrm>
              <a:off x="1814329" y="5079920"/>
              <a:ext cx="160100" cy="557253"/>
            </a:xfrm>
            <a:custGeom>
              <a:avLst/>
              <a:gdLst>
                <a:gd name="connsiteX0" fmla="*/ 129594 w 160100"/>
                <a:gd name="connsiteY0" fmla="*/ 0 h 557253"/>
                <a:gd name="connsiteX1" fmla="*/ 151194 w 160100"/>
                <a:gd name="connsiteY1" fmla="*/ 146868 h 557253"/>
                <a:gd name="connsiteX2" fmla="*/ 133914 w 160100"/>
                <a:gd name="connsiteY2" fmla="*/ 246221 h 557253"/>
                <a:gd name="connsiteX3" fmla="*/ 125275 w 160100"/>
                <a:gd name="connsiteY3" fmla="*/ 410368 h 557253"/>
                <a:gd name="connsiteX4" fmla="*/ 159833 w 160100"/>
                <a:gd name="connsiteY4" fmla="*/ 526999 h 557253"/>
                <a:gd name="connsiteX5" fmla="*/ 103675 w 160100"/>
                <a:gd name="connsiteY5" fmla="*/ 557236 h 557253"/>
                <a:gd name="connsiteX6" fmla="*/ 56157 w 160100"/>
                <a:gd name="connsiteY6" fmla="*/ 531318 h 557253"/>
                <a:gd name="connsiteX7" fmla="*/ 0 w 160100"/>
                <a:gd name="connsiteY7" fmla="*/ 531318 h 557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100" h="557253">
                  <a:moveTo>
                    <a:pt x="129594" y="0"/>
                  </a:moveTo>
                  <a:cubicBezTo>
                    <a:pt x="140034" y="52915"/>
                    <a:pt x="150474" y="105831"/>
                    <a:pt x="151194" y="146868"/>
                  </a:cubicBezTo>
                  <a:cubicBezTo>
                    <a:pt x="151914" y="187905"/>
                    <a:pt x="138234" y="202304"/>
                    <a:pt x="133914" y="246221"/>
                  </a:cubicBezTo>
                  <a:cubicBezTo>
                    <a:pt x="129594" y="290138"/>
                    <a:pt x="120955" y="363572"/>
                    <a:pt x="125275" y="410368"/>
                  </a:cubicBezTo>
                  <a:cubicBezTo>
                    <a:pt x="129595" y="457164"/>
                    <a:pt x="163433" y="502521"/>
                    <a:pt x="159833" y="526999"/>
                  </a:cubicBezTo>
                  <a:cubicBezTo>
                    <a:pt x="156233" y="551477"/>
                    <a:pt x="120954" y="556516"/>
                    <a:pt x="103675" y="557236"/>
                  </a:cubicBezTo>
                  <a:cubicBezTo>
                    <a:pt x="86396" y="557956"/>
                    <a:pt x="73436" y="535638"/>
                    <a:pt x="56157" y="531318"/>
                  </a:cubicBezTo>
                  <a:cubicBezTo>
                    <a:pt x="38878" y="526998"/>
                    <a:pt x="0" y="531318"/>
                    <a:pt x="0" y="53131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0" name="Forme libre 19"/>
            <p:cNvSpPr/>
            <p:nvPr/>
          </p:nvSpPr>
          <p:spPr>
            <a:xfrm>
              <a:off x="1864089" y="5615558"/>
              <a:ext cx="117517" cy="236094"/>
            </a:xfrm>
            <a:custGeom>
              <a:avLst/>
              <a:gdLst>
                <a:gd name="connsiteX0" fmla="*/ 2078 w 117517"/>
                <a:gd name="connsiteY0" fmla="*/ 0 h 236094"/>
                <a:gd name="connsiteX1" fmla="*/ 2078 w 117517"/>
                <a:gd name="connsiteY1" fmla="*/ 82073 h 236094"/>
                <a:gd name="connsiteX2" fmla="*/ 23677 w 117517"/>
                <a:gd name="connsiteY2" fmla="*/ 155508 h 236094"/>
                <a:gd name="connsiteX3" fmla="*/ 32316 w 117517"/>
                <a:gd name="connsiteY3" fmla="*/ 233261 h 236094"/>
                <a:gd name="connsiteX4" fmla="*/ 110073 w 117517"/>
                <a:gd name="connsiteY4" fmla="*/ 215983 h 236094"/>
                <a:gd name="connsiteX5" fmla="*/ 114393 w 117517"/>
                <a:gd name="connsiteY5" fmla="*/ 185745 h 236094"/>
                <a:gd name="connsiteX6" fmla="*/ 110073 w 117517"/>
                <a:gd name="connsiteY6" fmla="*/ 90713 h 236094"/>
                <a:gd name="connsiteX7" fmla="*/ 97114 w 117517"/>
                <a:gd name="connsiteY7" fmla="*/ 8639 h 23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517" h="236094">
                  <a:moveTo>
                    <a:pt x="2078" y="0"/>
                  </a:moveTo>
                  <a:cubicBezTo>
                    <a:pt x="278" y="28077"/>
                    <a:pt x="-1522" y="56155"/>
                    <a:pt x="2078" y="82073"/>
                  </a:cubicBezTo>
                  <a:cubicBezTo>
                    <a:pt x="5678" y="107991"/>
                    <a:pt x="18637" y="130310"/>
                    <a:pt x="23677" y="155508"/>
                  </a:cubicBezTo>
                  <a:cubicBezTo>
                    <a:pt x="28717" y="180706"/>
                    <a:pt x="17917" y="223182"/>
                    <a:pt x="32316" y="233261"/>
                  </a:cubicBezTo>
                  <a:cubicBezTo>
                    <a:pt x="46715" y="243340"/>
                    <a:pt x="96394" y="223902"/>
                    <a:pt x="110073" y="215983"/>
                  </a:cubicBezTo>
                  <a:cubicBezTo>
                    <a:pt x="123753" y="208064"/>
                    <a:pt x="114393" y="206623"/>
                    <a:pt x="114393" y="185745"/>
                  </a:cubicBezTo>
                  <a:cubicBezTo>
                    <a:pt x="114393" y="164867"/>
                    <a:pt x="112953" y="120231"/>
                    <a:pt x="110073" y="90713"/>
                  </a:cubicBezTo>
                  <a:cubicBezTo>
                    <a:pt x="107193" y="61195"/>
                    <a:pt x="97114" y="8639"/>
                    <a:pt x="97114" y="8639"/>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1" name="Forme libre 20"/>
            <p:cNvSpPr/>
            <p:nvPr/>
          </p:nvSpPr>
          <p:spPr>
            <a:xfrm>
              <a:off x="1892086" y="5796984"/>
              <a:ext cx="155689" cy="95081"/>
            </a:xfrm>
            <a:custGeom>
              <a:avLst/>
              <a:gdLst>
                <a:gd name="connsiteX0" fmla="*/ 95036 w 155689"/>
                <a:gd name="connsiteY0" fmla="*/ 0 h 95081"/>
                <a:gd name="connsiteX1" fmla="*/ 155513 w 155689"/>
                <a:gd name="connsiteY1" fmla="*/ 56155 h 95081"/>
                <a:gd name="connsiteX2" fmla="*/ 112315 w 155689"/>
                <a:gd name="connsiteY2" fmla="*/ 82073 h 95081"/>
                <a:gd name="connsiteX3" fmla="*/ 77756 w 155689"/>
                <a:gd name="connsiteY3" fmla="*/ 95032 h 95081"/>
                <a:gd name="connsiteX4" fmla="*/ 0 w 155689"/>
                <a:gd name="connsiteY4" fmla="*/ 77753 h 95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689" h="95081">
                  <a:moveTo>
                    <a:pt x="95036" y="0"/>
                  </a:moveTo>
                  <a:cubicBezTo>
                    <a:pt x="123834" y="21238"/>
                    <a:pt x="152633" y="42476"/>
                    <a:pt x="155513" y="56155"/>
                  </a:cubicBezTo>
                  <a:cubicBezTo>
                    <a:pt x="158393" y="69834"/>
                    <a:pt x="125274" y="75594"/>
                    <a:pt x="112315" y="82073"/>
                  </a:cubicBezTo>
                  <a:cubicBezTo>
                    <a:pt x="99356" y="88552"/>
                    <a:pt x="96475" y="95752"/>
                    <a:pt x="77756" y="95032"/>
                  </a:cubicBezTo>
                  <a:cubicBezTo>
                    <a:pt x="59037" y="94312"/>
                    <a:pt x="0" y="77753"/>
                    <a:pt x="0" y="77753"/>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2" name="Forme libre 21"/>
            <p:cNvSpPr/>
            <p:nvPr/>
          </p:nvSpPr>
          <p:spPr>
            <a:xfrm>
              <a:off x="1875964" y="5835852"/>
              <a:ext cx="214834" cy="61693"/>
            </a:xfrm>
            <a:custGeom>
              <a:avLst/>
              <a:gdLst>
                <a:gd name="connsiteX0" fmla="*/ 214834 w 214834"/>
                <a:gd name="connsiteY0" fmla="*/ 34566 h 61693"/>
                <a:gd name="connsiteX1" fmla="*/ 98198 w 214834"/>
                <a:gd name="connsiteY1" fmla="*/ 60484 h 61693"/>
                <a:gd name="connsiteX2" fmla="*/ 102518 w 214834"/>
                <a:gd name="connsiteY2" fmla="*/ 8 h 61693"/>
                <a:gd name="connsiteX3" fmla="*/ 85239 w 214834"/>
                <a:gd name="connsiteY3" fmla="*/ 56164 h 61693"/>
                <a:gd name="connsiteX4" fmla="*/ 7482 w 214834"/>
                <a:gd name="connsiteY4" fmla="*/ 56164 h 61693"/>
                <a:gd name="connsiteX5" fmla="*/ 7482 w 214834"/>
                <a:gd name="connsiteY5" fmla="*/ 30246 h 61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834" h="61693">
                  <a:moveTo>
                    <a:pt x="214834" y="34566"/>
                  </a:moveTo>
                  <a:cubicBezTo>
                    <a:pt x="165875" y="50405"/>
                    <a:pt x="116917" y="66244"/>
                    <a:pt x="98198" y="60484"/>
                  </a:cubicBezTo>
                  <a:cubicBezTo>
                    <a:pt x="79479" y="54724"/>
                    <a:pt x="104678" y="728"/>
                    <a:pt x="102518" y="8"/>
                  </a:cubicBezTo>
                  <a:cubicBezTo>
                    <a:pt x="100358" y="-712"/>
                    <a:pt x="101078" y="46805"/>
                    <a:pt x="85239" y="56164"/>
                  </a:cubicBezTo>
                  <a:cubicBezTo>
                    <a:pt x="69400" y="65523"/>
                    <a:pt x="20441" y="60484"/>
                    <a:pt x="7482" y="56164"/>
                  </a:cubicBezTo>
                  <a:cubicBezTo>
                    <a:pt x="-5477" y="51844"/>
                    <a:pt x="1002" y="41045"/>
                    <a:pt x="7482" y="30246"/>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3" name="Forme libre 22"/>
            <p:cNvSpPr/>
            <p:nvPr/>
          </p:nvSpPr>
          <p:spPr>
            <a:xfrm>
              <a:off x="1956883" y="5170633"/>
              <a:ext cx="64797" cy="161149"/>
            </a:xfrm>
            <a:custGeom>
              <a:avLst/>
              <a:gdLst>
                <a:gd name="connsiteX0" fmla="*/ 0 w 64797"/>
                <a:gd name="connsiteY0" fmla="*/ 0 h 161149"/>
                <a:gd name="connsiteX1" fmla="*/ 30239 w 64797"/>
                <a:gd name="connsiteY1" fmla="*/ 64795 h 161149"/>
                <a:gd name="connsiteX2" fmla="*/ 43198 w 64797"/>
                <a:gd name="connsiteY2" fmla="*/ 107991 h 161149"/>
                <a:gd name="connsiteX3" fmla="*/ 51838 w 64797"/>
                <a:gd name="connsiteY3" fmla="*/ 159827 h 161149"/>
                <a:gd name="connsiteX4" fmla="*/ 64797 w 64797"/>
                <a:gd name="connsiteY4" fmla="*/ 146868 h 161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97" h="161149">
                  <a:moveTo>
                    <a:pt x="0" y="0"/>
                  </a:moveTo>
                  <a:cubicBezTo>
                    <a:pt x="11519" y="23398"/>
                    <a:pt x="23039" y="46797"/>
                    <a:pt x="30239" y="64795"/>
                  </a:cubicBezTo>
                  <a:cubicBezTo>
                    <a:pt x="37439" y="82794"/>
                    <a:pt x="39598" y="92152"/>
                    <a:pt x="43198" y="107991"/>
                  </a:cubicBezTo>
                  <a:cubicBezTo>
                    <a:pt x="46798" y="123830"/>
                    <a:pt x="48238" y="153347"/>
                    <a:pt x="51838" y="159827"/>
                  </a:cubicBezTo>
                  <a:cubicBezTo>
                    <a:pt x="55438" y="166307"/>
                    <a:pt x="64797" y="146868"/>
                    <a:pt x="64797" y="14686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4" name="Forme libre 23"/>
            <p:cNvSpPr/>
            <p:nvPr/>
          </p:nvSpPr>
          <p:spPr>
            <a:xfrm>
              <a:off x="1822968" y="4933052"/>
              <a:ext cx="125275" cy="43297"/>
            </a:xfrm>
            <a:custGeom>
              <a:avLst/>
              <a:gdLst>
                <a:gd name="connsiteX0" fmla="*/ 0 w 125275"/>
                <a:gd name="connsiteY0" fmla="*/ 0 h 43297"/>
                <a:gd name="connsiteX1" fmla="*/ 47518 w 125275"/>
                <a:gd name="connsiteY1" fmla="*/ 21598 h 43297"/>
                <a:gd name="connsiteX2" fmla="*/ 95036 w 125275"/>
                <a:gd name="connsiteY2" fmla="*/ 43196 h 43297"/>
                <a:gd name="connsiteX3" fmla="*/ 125275 w 125275"/>
                <a:gd name="connsiteY3" fmla="*/ 30237 h 43297"/>
              </a:gdLst>
              <a:ahLst/>
              <a:cxnLst>
                <a:cxn ang="0">
                  <a:pos x="connsiteX0" y="connsiteY0"/>
                </a:cxn>
                <a:cxn ang="0">
                  <a:pos x="connsiteX1" y="connsiteY1"/>
                </a:cxn>
                <a:cxn ang="0">
                  <a:pos x="connsiteX2" y="connsiteY2"/>
                </a:cxn>
                <a:cxn ang="0">
                  <a:pos x="connsiteX3" y="connsiteY3"/>
                </a:cxn>
              </a:cxnLst>
              <a:rect l="l" t="t" r="r" b="b"/>
              <a:pathLst>
                <a:path w="125275" h="43297">
                  <a:moveTo>
                    <a:pt x="0" y="0"/>
                  </a:moveTo>
                  <a:lnTo>
                    <a:pt x="47518" y="21598"/>
                  </a:lnTo>
                  <a:cubicBezTo>
                    <a:pt x="63357" y="28797"/>
                    <a:pt x="82077" y="41756"/>
                    <a:pt x="95036" y="43196"/>
                  </a:cubicBezTo>
                  <a:cubicBezTo>
                    <a:pt x="107995" y="44636"/>
                    <a:pt x="125275" y="30237"/>
                    <a:pt x="125275" y="30237"/>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5" name="Forme libre 24"/>
            <p:cNvSpPr/>
            <p:nvPr/>
          </p:nvSpPr>
          <p:spPr>
            <a:xfrm>
              <a:off x="1840370" y="5139251"/>
              <a:ext cx="102543" cy="50072"/>
            </a:xfrm>
            <a:custGeom>
              <a:avLst/>
              <a:gdLst>
                <a:gd name="connsiteX0" fmla="*/ 0 w 102543"/>
                <a:gd name="connsiteY0" fmla="*/ 21571 h 50072"/>
                <a:gd name="connsiteX1" fmla="*/ 80718 w 102543"/>
                <a:gd name="connsiteY1" fmla="*/ 45 h 50072"/>
                <a:gd name="connsiteX2" fmla="*/ 53812 w 102543"/>
                <a:gd name="connsiteY2" fmla="*/ 16189 h 50072"/>
                <a:gd name="connsiteX3" fmla="*/ 102242 w 102543"/>
                <a:gd name="connsiteY3" fmla="*/ 26952 h 50072"/>
                <a:gd name="connsiteX4" fmla="*/ 75336 w 102543"/>
                <a:gd name="connsiteY4" fmla="*/ 48478 h 50072"/>
                <a:gd name="connsiteX5" fmla="*/ 96861 w 102543"/>
                <a:gd name="connsiteY5" fmla="*/ 48478 h 50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543" h="50072">
                  <a:moveTo>
                    <a:pt x="0" y="21571"/>
                  </a:moveTo>
                  <a:cubicBezTo>
                    <a:pt x="35874" y="11256"/>
                    <a:pt x="71749" y="942"/>
                    <a:pt x="80718" y="45"/>
                  </a:cubicBezTo>
                  <a:cubicBezTo>
                    <a:pt x="89687" y="-852"/>
                    <a:pt x="50225" y="11705"/>
                    <a:pt x="53812" y="16189"/>
                  </a:cubicBezTo>
                  <a:cubicBezTo>
                    <a:pt x="57399" y="20673"/>
                    <a:pt x="98655" y="21570"/>
                    <a:pt x="102242" y="26952"/>
                  </a:cubicBezTo>
                  <a:cubicBezTo>
                    <a:pt x="105829" y="32334"/>
                    <a:pt x="76233" y="44890"/>
                    <a:pt x="75336" y="48478"/>
                  </a:cubicBezTo>
                  <a:cubicBezTo>
                    <a:pt x="74439" y="52066"/>
                    <a:pt x="96861" y="48478"/>
                    <a:pt x="96861" y="48478"/>
                  </a:cubicBez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6" name="Forme libre 25"/>
            <p:cNvSpPr/>
            <p:nvPr/>
          </p:nvSpPr>
          <p:spPr>
            <a:xfrm>
              <a:off x="1851132" y="5220018"/>
              <a:ext cx="80718" cy="0"/>
            </a:xfrm>
            <a:custGeom>
              <a:avLst/>
              <a:gdLst>
                <a:gd name="connsiteX0" fmla="*/ 0 w 80718"/>
                <a:gd name="connsiteY0" fmla="*/ 0 h 0"/>
                <a:gd name="connsiteX1" fmla="*/ 80718 w 80718"/>
                <a:gd name="connsiteY1" fmla="*/ 0 h 0"/>
              </a:gdLst>
              <a:ahLst/>
              <a:cxnLst>
                <a:cxn ang="0">
                  <a:pos x="connsiteX0" y="connsiteY0"/>
                </a:cxn>
                <a:cxn ang="0">
                  <a:pos x="connsiteX1" y="connsiteY1"/>
                </a:cxn>
              </a:cxnLst>
              <a:rect l="l" t="t" r="r" b="b"/>
              <a:pathLst>
                <a:path w="80718">
                  <a:moveTo>
                    <a:pt x="0" y="0"/>
                  </a:moveTo>
                  <a:lnTo>
                    <a:pt x="80718" y="0"/>
                  </a:lnTo>
                </a:path>
              </a:pathLst>
            </a:custGeom>
            <a:ln w="28575" cmpd="sng">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27" name="Forme libre 26"/>
            <p:cNvSpPr/>
            <p:nvPr/>
          </p:nvSpPr>
          <p:spPr>
            <a:xfrm>
              <a:off x="1969518" y="4874815"/>
              <a:ext cx="21623" cy="49222"/>
            </a:xfrm>
            <a:custGeom>
              <a:avLst/>
              <a:gdLst>
                <a:gd name="connsiteX0" fmla="*/ 0 w 21623"/>
                <a:gd name="connsiteY0" fmla="*/ 49222 h 49222"/>
                <a:gd name="connsiteX1" fmla="*/ 21525 w 21623"/>
                <a:gd name="connsiteY1" fmla="*/ 789 h 49222"/>
                <a:gd name="connsiteX2" fmla="*/ 0 w 21623"/>
                <a:gd name="connsiteY2" fmla="*/ 49222 h 49222"/>
              </a:gdLst>
              <a:ahLst/>
              <a:cxnLst>
                <a:cxn ang="0">
                  <a:pos x="connsiteX0" y="connsiteY0"/>
                </a:cxn>
                <a:cxn ang="0">
                  <a:pos x="connsiteX1" y="connsiteY1"/>
                </a:cxn>
                <a:cxn ang="0">
                  <a:pos x="connsiteX2" y="connsiteY2"/>
                </a:cxn>
              </a:cxnLst>
              <a:rect l="l" t="t" r="r" b="b"/>
              <a:pathLst>
                <a:path w="21623" h="49222">
                  <a:moveTo>
                    <a:pt x="0" y="49222"/>
                  </a:moveTo>
                  <a:cubicBezTo>
                    <a:pt x="0" y="49222"/>
                    <a:pt x="23319" y="8861"/>
                    <a:pt x="21525" y="789"/>
                  </a:cubicBezTo>
                  <a:cubicBezTo>
                    <a:pt x="19731" y="-7283"/>
                    <a:pt x="0" y="49222"/>
                    <a:pt x="0" y="49222"/>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8" name="Forme libre 27"/>
            <p:cNvSpPr/>
            <p:nvPr/>
          </p:nvSpPr>
          <p:spPr>
            <a:xfrm>
              <a:off x="1725150" y="4634828"/>
              <a:ext cx="329349" cy="246330"/>
            </a:xfrm>
            <a:custGeom>
              <a:avLst/>
              <a:gdLst>
                <a:gd name="connsiteX0" fmla="*/ 61408 w 329349"/>
                <a:gd name="connsiteY0" fmla="*/ 224632 h 246330"/>
                <a:gd name="connsiteX1" fmla="*/ 7596 w 329349"/>
                <a:gd name="connsiteY1" fmla="*/ 186962 h 246330"/>
                <a:gd name="connsiteX2" fmla="*/ 2214 w 329349"/>
                <a:gd name="connsiteY2" fmla="*/ 143910 h 246330"/>
                <a:gd name="connsiteX3" fmla="*/ 7596 w 329349"/>
                <a:gd name="connsiteY3" fmla="*/ 79332 h 246330"/>
                <a:gd name="connsiteX4" fmla="*/ 2214 w 329349"/>
                <a:gd name="connsiteY4" fmla="*/ 47044 h 246330"/>
                <a:gd name="connsiteX5" fmla="*/ 50645 w 329349"/>
                <a:gd name="connsiteY5" fmla="*/ 41662 h 246330"/>
                <a:gd name="connsiteX6" fmla="*/ 158269 w 329349"/>
                <a:gd name="connsiteY6" fmla="*/ 9373 h 246330"/>
                <a:gd name="connsiteX7" fmla="*/ 212081 w 329349"/>
                <a:gd name="connsiteY7" fmla="*/ 3992 h 246330"/>
                <a:gd name="connsiteX8" fmla="*/ 276656 w 329349"/>
                <a:gd name="connsiteY8" fmla="*/ 63188 h 246330"/>
                <a:gd name="connsiteX9" fmla="*/ 325086 w 329349"/>
                <a:gd name="connsiteY9" fmla="*/ 106240 h 246330"/>
                <a:gd name="connsiteX10" fmla="*/ 325086 w 329349"/>
                <a:gd name="connsiteY10" fmla="*/ 192343 h 246330"/>
                <a:gd name="connsiteX11" fmla="*/ 308943 w 329349"/>
                <a:gd name="connsiteY11" fmla="*/ 246158 h 246330"/>
                <a:gd name="connsiteX12" fmla="*/ 265893 w 329349"/>
                <a:gd name="connsiteY12" fmla="*/ 208487 h 246330"/>
                <a:gd name="connsiteX13" fmla="*/ 233606 w 329349"/>
                <a:gd name="connsiteY13" fmla="*/ 181580 h 246330"/>
                <a:gd name="connsiteX14" fmla="*/ 174413 w 329349"/>
                <a:gd name="connsiteY14" fmla="*/ 197724 h 246330"/>
                <a:gd name="connsiteX15" fmla="*/ 152888 w 329349"/>
                <a:gd name="connsiteY15" fmla="*/ 213869 h 246330"/>
                <a:gd name="connsiteX16" fmla="*/ 131363 w 329349"/>
                <a:gd name="connsiteY16" fmla="*/ 170817 h 246330"/>
                <a:gd name="connsiteX17" fmla="*/ 61408 w 329349"/>
                <a:gd name="connsiteY17" fmla="*/ 224632 h 246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349" h="246330">
                  <a:moveTo>
                    <a:pt x="61408" y="224632"/>
                  </a:moveTo>
                  <a:cubicBezTo>
                    <a:pt x="40780" y="227323"/>
                    <a:pt x="17462" y="200416"/>
                    <a:pt x="7596" y="186962"/>
                  </a:cubicBezTo>
                  <a:cubicBezTo>
                    <a:pt x="-2270" y="173508"/>
                    <a:pt x="2214" y="161848"/>
                    <a:pt x="2214" y="143910"/>
                  </a:cubicBezTo>
                  <a:cubicBezTo>
                    <a:pt x="2214" y="125972"/>
                    <a:pt x="7596" y="95476"/>
                    <a:pt x="7596" y="79332"/>
                  </a:cubicBezTo>
                  <a:cubicBezTo>
                    <a:pt x="7596" y="63188"/>
                    <a:pt x="-4961" y="53322"/>
                    <a:pt x="2214" y="47044"/>
                  </a:cubicBezTo>
                  <a:cubicBezTo>
                    <a:pt x="9389" y="40766"/>
                    <a:pt x="24636" y="47940"/>
                    <a:pt x="50645" y="41662"/>
                  </a:cubicBezTo>
                  <a:cubicBezTo>
                    <a:pt x="76654" y="35383"/>
                    <a:pt x="131363" y="15651"/>
                    <a:pt x="158269" y="9373"/>
                  </a:cubicBezTo>
                  <a:cubicBezTo>
                    <a:pt x="185175" y="3095"/>
                    <a:pt x="192350" y="-4977"/>
                    <a:pt x="212081" y="3992"/>
                  </a:cubicBezTo>
                  <a:cubicBezTo>
                    <a:pt x="231812" y="12961"/>
                    <a:pt x="257822" y="46147"/>
                    <a:pt x="276656" y="63188"/>
                  </a:cubicBezTo>
                  <a:cubicBezTo>
                    <a:pt x="295490" y="80229"/>
                    <a:pt x="317014" y="84714"/>
                    <a:pt x="325086" y="106240"/>
                  </a:cubicBezTo>
                  <a:cubicBezTo>
                    <a:pt x="333158" y="127766"/>
                    <a:pt x="327776" y="169023"/>
                    <a:pt x="325086" y="192343"/>
                  </a:cubicBezTo>
                  <a:cubicBezTo>
                    <a:pt x="322396" y="215663"/>
                    <a:pt x="318808" y="243467"/>
                    <a:pt x="308943" y="246158"/>
                  </a:cubicBezTo>
                  <a:cubicBezTo>
                    <a:pt x="299078" y="248849"/>
                    <a:pt x="278449" y="219250"/>
                    <a:pt x="265893" y="208487"/>
                  </a:cubicBezTo>
                  <a:cubicBezTo>
                    <a:pt x="253337" y="197724"/>
                    <a:pt x="248853" y="183374"/>
                    <a:pt x="233606" y="181580"/>
                  </a:cubicBezTo>
                  <a:cubicBezTo>
                    <a:pt x="218359" y="179786"/>
                    <a:pt x="187866" y="192343"/>
                    <a:pt x="174413" y="197724"/>
                  </a:cubicBezTo>
                  <a:cubicBezTo>
                    <a:pt x="160960" y="203105"/>
                    <a:pt x="160063" y="218353"/>
                    <a:pt x="152888" y="213869"/>
                  </a:cubicBezTo>
                  <a:cubicBezTo>
                    <a:pt x="145713" y="209384"/>
                    <a:pt x="145713" y="169023"/>
                    <a:pt x="131363" y="170817"/>
                  </a:cubicBezTo>
                  <a:cubicBezTo>
                    <a:pt x="117013" y="172611"/>
                    <a:pt x="82036" y="221941"/>
                    <a:pt x="61408" y="224632"/>
                  </a:cubicBezTo>
                  <a:close/>
                </a:path>
              </a:pathLst>
            </a:custGeom>
            <a:solidFill>
              <a:srgbClr val="000000"/>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 name="Forme libre 28"/>
            <p:cNvSpPr/>
            <p:nvPr/>
          </p:nvSpPr>
          <p:spPr>
            <a:xfrm>
              <a:off x="1931723" y="4848697"/>
              <a:ext cx="70083" cy="16782"/>
            </a:xfrm>
            <a:custGeom>
              <a:avLst/>
              <a:gdLst>
                <a:gd name="connsiteX0" fmla="*/ 70083 w 70083"/>
                <a:gd name="connsiteY0" fmla="*/ 0 h 16782"/>
                <a:gd name="connsiteX1" fmla="*/ 127 w 70083"/>
                <a:gd name="connsiteY1" fmla="*/ 16144 h 16782"/>
                <a:gd name="connsiteX2" fmla="*/ 70083 w 70083"/>
                <a:gd name="connsiteY2" fmla="*/ 0 h 16782"/>
              </a:gdLst>
              <a:ahLst/>
              <a:cxnLst>
                <a:cxn ang="0">
                  <a:pos x="connsiteX0" y="connsiteY0"/>
                </a:cxn>
                <a:cxn ang="0">
                  <a:pos x="connsiteX1" y="connsiteY1"/>
                </a:cxn>
                <a:cxn ang="0">
                  <a:pos x="connsiteX2" y="connsiteY2"/>
                </a:cxn>
              </a:cxnLst>
              <a:rect l="l" t="t" r="r" b="b"/>
              <a:pathLst>
                <a:path w="70083" h="16782">
                  <a:moveTo>
                    <a:pt x="70083" y="0"/>
                  </a:moveTo>
                  <a:cubicBezTo>
                    <a:pt x="70083" y="0"/>
                    <a:pt x="3715" y="11659"/>
                    <a:pt x="127" y="16144"/>
                  </a:cubicBezTo>
                  <a:cubicBezTo>
                    <a:pt x="-3461" y="20629"/>
                    <a:pt x="70083" y="0"/>
                    <a:pt x="70083" y="0"/>
                  </a:cubicBezTo>
                  <a:close/>
                </a:path>
              </a:pathLst>
            </a:custGeom>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30" name="Forme libre 29"/>
          <p:cNvSpPr/>
          <p:nvPr/>
        </p:nvSpPr>
        <p:spPr>
          <a:xfrm>
            <a:off x="1830050" y="4501855"/>
            <a:ext cx="4833911" cy="3814509"/>
          </a:xfrm>
          <a:custGeom>
            <a:avLst/>
            <a:gdLst>
              <a:gd name="connsiteX0" fmla="*/ 3595526 w 4473078"/>
              <a:gd name="connsiteY0" fmla="*/ 91302 h 2454104"/>
              <a:gd name="connsiteX1" fmla="*/ 1802829 w 4473078"/>
              <a:gd name="connsiteY1" fmla="*/ 91302 h 2454104"/>
              <a:gd name="connsiteX2" fmla="*/ 551676 w 4473078"/>
              <a:gd name="connsiteY2" fmla="*/ 91302 h 2454104"/>
              <a:gd name="connsiteX3" fmla="*/ 66153 w 4473078"/>
              <a:gd name="connsiteY3" fmla="*/ 1323887 h 2454104"/>
              <a:gd name="connsiteX4" fmla="*/ 290241 w 4473078"/>
              <a:gd name="connsiteY4" fmla="*/ 2369716 h 2454104"/>
              <a:gd name="connsiteX5" fmla="*/ 2643156 w 4473078"/>
              <a:gd name="connsiteY5" fmla="*/ 2351040 h 2454104"/>
              <a:gd name="connsiteX6" fmla="*/ 4323809 w 4473078"/>
              <a:gd name="connsiteY6" fmla="*/ 2351040 h 2454104"/>
              <a:gd name="connsiteX7" fmla="*/ 4379831 w 4473078"/>
              <a:gd name="connsiteY7" fmla="*/ 950376 h 2454104"/>
              <a:gd name="connsiteX8" fmla="*/ 4230439 w 4473078"/>
              <a:gd name="connsiteY8" fmla="*/ 166005 h 2454104"/>
              <a:gd name="connsiteX9" fmla="*/ 3520830 w 4473078"/>
              <a:gd name="connsiteY9" fmla="*/ 109978 h 2454104"/>
              <a:gd name="connsiteX10" fmla="*/ 3520830 w 4473078"/>
              <a:gd name="connsiteY10" fmla="*/ 109978 h 245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73078" h="2454104">
                <a:moveTo>
                  <a:pt x="3595526" y="91302"/>
                </a:moveTo>
                <a:lnTo>
                  <a:pt x="1802829" y="91302"/>
                </a:lnTo>
                <a:cubicBezTo>
                  <a:pt x="1295521" y="91302"/>
                  <a:pt x="841122" y="-114129"/>
                  <a:pt x="551676" y="91302"/>
                </a:cubicBezTo>
                <a:cubicBezTo>
                  <a:pt x="262230" y="296733"/>
                  <a:pt x="109725" y="944151"/>
                  <a:pt x="66153" y="1323887"/>
                </a:cubicBezTo>
                <a:cubicBezTo>
                  <a:pt x="22581" y="1703623"/>
                  <a:pt x="-139259" y="2198524"/>
                  <a:pt x="290241" y="2369716"/>
                </a:cubicBezTo>
                <a:cubicBezTo>
                  <a:pt x="719741" y="2540908"/>
                  <a:pt x="2643156" y="2351040"/>
                  <a:pt x="2643156" y="2351040"/>
                </a:cubicBezTo>
                <a:cubicBezTo>
                  <a:pt x="3315417" y="2347927"/>
                  <a:pt x="4034363" y="2584484"/>
                  <a:pt x="4323809" y="2351040"/>
                </a:cubicBezTo>
                <a:cubicBezTo>
                  <a:pt x="4613255" y="2117596"/>
                  <a:pt x="4395393" y="1314548"/>
                  <a:pt x="4379831" y="950376"/>
                </a:cubicBezTo>
                <a:cubicBezTo>
                  <a:pt x="4364269" y="586204"/>
                  <a:pt x="4373606" y="306071"/>
                  <a:pt x="4230439" y="166005"/>
                </a:cubicBezTo>
                <a:cubicBezTo>
                  <a:pt x="4087272" y="25939"/>
                  <a:pt x="3520830" y="109978"/>
                  <a:pt x="3520830" y="109978"/>
                </a:cubicBezTo>
                <a:lnTo>
                  <a:pt x="3520830" y="109978"/>
                </a:lnTo>
              </a:path>
            </a:pathLst>
          </a:custGeom>
          <a:solidFill>
            <a:srgbClr val="E2E2E2">
              <a:alpha val="75000"/>
            </a:srgbClr>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31" name="ZoneTexte 30"/>
          <p:cNvSpPr txBox="1"/>
          <p:nvPr/>
        </p:nvSpPr>
        <p:spPr>
          <a:xfrm>
            <a:off x="108458" y="1052352"/>
            <a:ext cx="4193794" cy="1754327"/>
          </a:xfrm>
          <a:prstGeom prst="rect">
            <a:avLst/>
          </a:prstGeom>
          <a:noFill/>
        </p:spPr>
        <p:txBody>
          <a:bodyPr wrap="square" rtlCol="0">
            <a:spAutoFit/>
          </a:bodyPr>
          <a:lstStyle/>
          <a:p>
            <a:pPr algn="r"/>
            <a:r>
              <a:rPr lang="ar-sa">
                <a:latin typeface="Century Gothic"/>
                <a:cs typeface="Century Gothic"/>
              </a:rPr>
              <a:t>حالة من القبول أو الموافقة لشخص ما أو شيء ما بحرية. لتكون فعالة, القبول يجب أن يكون بكامل الحرية وقد تم أخذه مسبقا وذلك يعني أن يتم طوعا بغير أكراه أو تهديد أو تلاعب , يكفي أن يكون مأخوذ مقدما لاي تفويض وقبل البدء بالنشاطات ومع إدراك كل عنصريمكن يوضح الحاله </a:t>
            </a:r>
            <a:endParaRPr lang="en-GB">
              <a:latin typeface="Century Gothic"/>
              <a:cs typeface="Century Gothic"/>
            </a:endParaRPr>
          </a:p>
        </p:txBody>
      </p:sp>
      <p:grpSp>
        <p:nvGrpSpPr>
          <p:cNvPr id="48" name="Grouper 47"/>
          <p:cNvGrpSpPr/>
          <p:nvPr/>
        </p:nvGrpSpPr>
        <p:grpSpPr>
          <a:xfrm>
            <a:off x="4208576" y="223994"/>
            <a:ext cx="2172751" cy="2228868"/>
            <a:chOff x="3000408" y="337998"/>
            <a:chExt cx="3720831" cy="3829864"/>
          </a:xfrm>
        </p:grpSpPr>
        <p:grpSp>
          <p:nvGrpSpPr>
            <p:cNvPr id="32" name="Grouper 31"/>
            <p:cNvGrpSpPr/>
            <p:nvPr/>
          </p:nvGrpSpPr>
          <p:grpSpPr>
            <a:xfrm>
              <a:off x="3000408" y="337998"/>
              <a:ext cx="3720831" cy="3829864"/>
              <a:chOff x="147841" y="167940"/>
              <a:chExt cx="4009455" cy="3488931"/>
            </a:xfrm>
          </p:grpSpPr>
          <p:grpSp>
            <p:nvGrpSpPr>
              <p:cNvPr id="33" name="Grouper 32"/>
              <p:cNvGrpSpPr/>
              <p:nvPr/>
            </p:nvGrpSpPr>
            <p:grpSpPr>
              <a:xfrm>
                <a:off x="147841" y="167940"/>
                <a:ext cx="4009455" cy="3488931"/>
                <a:chOff x="4888160" y="184793"/>
                <a:chExt cx="4009455" cy="3488931"/>
              </a:xfrm>
            </p:grpSpPr>
            <p:grpSp>
              <p:nvGrpSpPr>
                <p:cNvPr id="36" name="Grouper 35"/>
                <p:cNvGrpSpPr/>
                <p:nvPr/>
              </p:nvGrpSpPr>
              <p:grpSpPr>
                <a:xfrm>
                  <a:off x="4888160" y="184793"/>
                  <a:ext cx="4009455" cy="2592944"/>
                  <a:chOff x="1064213" y="1255193"/>
                  <a:chExt cx="4009455" cy="2592944"/>
                </a:xfrm>
              </p:grpSpPr>
              <p:sp>
                <p:nvSpPr>
                  <p:cNvPr id="40" name="Forme libre 39"/>
                  <p:cNvSpPr/>
                  <p:nvPr/>
                </p:nvSpPr>
                <p:spPr>
                  <a:xfrm>
                    <a:off x="3445387" y="1255193"/>
                    <a:ext cx="1621116" cy="653258"/>
                  </a:xfrm>
                  <a:custGeom>
                    <a:avLst/>
                    <a:gdLst>
                      <a:gd name="connsiteX0" fmla="*/ 10663 w 1621116"/>
                      <a:gd name="connsiteY0" fmla="*/ 8518 h 653258"/>
                      <a:gd name="connsiteX1" fmla="*/ 29617 w 1621116"/>
                      <a:gd name="connsiteY1" fmla="*/ 261260 h 653258"/>
                      <a:gd name="connsiteX2" fmla="*/ 42254 w 1621116"/>
                      <a:gd name="connsiteY2" fmla="*/ 343401 h 653258"/>
                      <a:gd name="connsiteX3" fmla="*/ 294981 w 1621116"/>
                      <a:gd name="connsiteY3" fmla="*/ 318127 h 653258"/>
                      <a:gd name="connsiteX4" fmla="*/ 933118 w 1621116"/>
                      <a:gd name="connsiteY4" fmla="*/ 292853 h 653258"/>
                      <a:gd name="connsiteX5" fmla="*/ 1375392 w 1621116"/>
                      <a:gd name="connsiteY5" fmla="*/ 444498 h 653258"/>
                      <a:gd name="connsiteX6" fmla="*/ 1602847 w 1621116"/>
                      <a:gd name="connsiteY6" fmla="*/ 653010 h 653258"/>
                      <a:gd name="connsiteX7" fmla="*/ 1564937 w 1621116"/>
                      <a:gd name="connsiteY7" fmla="*/ 482409 h 653258"/>
                      <a:gd name="connsiteX8" fmla="*/ 1230073 w 1621116"/>
                      <a:gd name="connsiteY8" fmla="*/ 286534 h 653258"/>
                      <a:gd name="connsiteX9" fmla="*/ 825709 w 1621116"/>
                      <a:gd name="connsiteY9" fmla="*/ 198074 h 653258"/>
                      <a:gd name="connsiteX10" fmla="*/ 212845 w 1621116"/>
                      <a:gd name="connsiteY10" fmla="*/ 71703 h 653258"/>
                      <a:gd name="connsiteX11" fmla="*/ 10663 w 1621116"/>
                      <a:gd name="connsiteY11" fmla="*/ 8518 h 653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21116" h="653258">
                        <a:moveTo>
                          <a:pt x="10663" y="8518"/>
                        </a:moveTo>
                        <a:cubicBezTo>
                          <a:pt x="-19875" y="40111"/>
                          <a:pt x="24352" y="205446"/>
                          <a:pt x="29617" y="261260"/>
                        </a:cubicBezTo>
                        <a:cubicBezTo>
                          <a:pt x="34882" y="317074"/>
                          <a:pt x="-1973" y="333923"/>
                          <a:pt x="42254" y="343401"/>
                        </a:cubicBezTo>
                        <a:cubicBezTo>
                          <a:pt x="86481" y="352879"/>
                          <a:pt x="146504" y="326552"/>
                          <a:pt x="294981" y="318127"/>
                        </a:cubicBezTo>
                        <a:cubicBezTo>
                          <a:pt x="443458" y="309702"/>
                          <a:pt x="753049" y="271791"/>
                          <a:pt x="933118" y="292853"/>
                        </a:cubicBezTo>
                        <a:cubicBezTo>
                          <a:pt x="1113187" y="313915"/>
                          <a:pt x="1263771" y="384472"/>
                          <a:pt x="1375392" y="444498"/>
                        </a:cubicBezTo>
                        <a:cubicBezTo>
                          <a:pt x="1487013" y="504524"/>
                          <a:pt x="1571256" y="646692"/>
                          <a:pt x="1602847" y="653010"/>
                        </a:cubicBezTo>
                        <a:cubicBezTo>
                          <a:pt x="1634438" y="659328"/>
                          <a:pt x="1627066" y="543488"/>
                          <a:pt x="1564937" y="482409"/>
                        </a:cubicBezTo>
                        <a:cubicBezTo>
                          <a:pt x="1502808" y="421330"/>
                          <a:pt x="1353277" y="333923"/>
                          <a:pt x="1230073" y="286534"/>
                        </a:cubicBezTo>
                        <a:cubicBezTo>
                          <a:pt x="1106869" y="239145"/>
                          <a:pt x="825709" y="198074"/>
                          <a:pt x="825709" y="198074"/>
                        </a:cubicBezTo>
                        <a:lnTo>
                          <a:pt x="212845" y="71703"/>
                        </a:lnTo>
                        <a:cubicBezTo>
                          <a:pt x="77004" y="41163"/>
                          <a:pt x="41201" y="-23075"/>
                          <a:pt x="10663" y="8518"/>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1" name="Forme libre 40"/>
                  <p:cNvSpPr/>
                  <p:nvPr/>
                </p:nvSpPr>
                <p:spPr>
                  <a:xfrm>
                    <a:off x="1064213" y="1271185"/>
                    <a:ext cx="1624612" cy="657237"/>
                  </a:xfrm>
                  <a:custGeom>
                    <a:avLst/>
                    <a:gdLst>
                      <a:gd name="connsiteX0" fmla="*/ 1614699 w 1624612"/>
                      <a:gd name="connsiteY0" fmla="*/ 5163 h 657237"/>
                      <a:gd name="connsiteX1" fmla="*/ 1608381 w 1624612"/>
                      <a:gd name="connsiteY1" fmla="*/ 219994 h 657237"/>
                      <a:gd name="connsiteX2" fmla="*/ 1595745 w 1624612"/>
                      <a:gd name="connsiteY2" fmla="*/ 340046 h 657237"/>
                      <a:gd name="connsiteX3" fmla="*/ 1324063 w 1624612"/>
                      <a:gd name="connsiteY3" fmla="*/ 308453 h 657237"/>
                      <a:gd name="connsiteX4" fmla="*/ 780698 w 1624612"/>
                      <a:gd name="connsiteY4" fmla="*/ 295816 h 657237"/>
                      <a:gd name="connsiteX5" fmla="*/ 338425 w 1624612"/>
                      <a:gd name="connsiteY5" fmla="*/ 403232 h 657237"/>
                      <a:gd name="connsiteX6" fmla="*/ 28834 w 1624612"/>
                      <a:gd name="connsiteY6" fmla="*/ 655974 h 657237"/>
                      <a:gd name="connsiteX7" fmla="*/ 47788 w 1624612"/>
                      <a:gd name="connsiteY7" fmla="*/ 491691 h 657237"/>
                      <a:gd name="connsiteX8" fmla="*/ 332107 w 1624612"/>
                      <a:gd name="connsiteY8" fmla="*/ 289498 h 657237"/>
                      <a:gd name="connsiteX9" fmla="*/ 913380 w 1624612"/>
                      <a:gd name="connsiteY9" fmla="*/ 175764 h 657237"/>
                      <a:gd name="connsiteX10" fmla="*/ 1463063 w 1624612"/>
                      <a:gd name="connsiteY10" fmla="*/ 74667 h 657237"/>
                      <a:gd name="connsiteX11" fmla="*/ 1614699 w 1624612"/>
                      <a:gd name="connsiteY11" fmla="*/ 5163 h 657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24612" h="657237">
                        <a:moveTo>
                          <a:pt x="1614699" y="5163"/>
                        </a:moveTo>
                        <a:cubicBezTo>
                          <a:pt x="1638919" y="29384"/>
                          <a:pt x="1611540" y="164180"/>
                          <a:pt x="1608381" y="219994"/>
                        </a:cubicBezTo>
                        <a:cubicBezTo>
                          <a:pt x="1605222" y="275808"/>
                          <a:pt x="1643131" y="325303"/>
                          <a:pt x="1595745" y="340046"/>
                        </a:cubicBezTo>
                        <a:cubicBezTo>
                          <a:pt x="1548359" y="354789"/>
                          <a:pt x="1459904" y="315825"/>
                          <a:pt x="1324063" y="308453"/>
                        </a:cubicBezTo>
                        <a:cubicBezTo>
                          <a:pt x="1188222" y="301081"/>
                          <a:pt x="944971" y="280020"/>
                          <a:pt x="780698" y="295816"/>
                        </a:cubicBezTo>
                        <a:cubicBezTo>
                          <a:pt x="616425" y="311612"/>
                          <a:pt x="463736" y="343206"/>
                          <a:pt x="338425" y="403232"/>
                        </a:cubicBezTo>
                        <a:cubicBezTo>
                          <a:pt x="213114" y="463258"/>
                          <a:pt x="77274" y="641231"/>
                          <a:pt x="28834" y="655974"/>
                        </a:cubicBezTo>
                        <a:cubicBezTo>
                          <a:pt x="-19606" y="670717"/>
                          <a:pt x="-2757" y="552770"/>
                          <a:pt x="47788" y="491691"/>
                        </a:cubicBezTo>
                        <a:cubicBezTo>
                          <a:pt x="98333" y="430612"/>
                          <a:pt x="187842" y="342153"/>
                          <a:pt x="332107" y="289498"/>
                        </a:cubicBezTo>
                        <a:cubicBezTo>
                          <a:pt x="476372" y="236843"/>
                          <a:pt x="913380" y="175764"/>
                          <a:pt x="913380" y="175764"/>
                        </a:cubicBezTo>
                        <a:cubicBezTo>
                          <a:pt x="1101873" y="139959"/>
                          <a:pt x="1346176" y="100994"/>
                          <a:pt x="1463063" y="74667"/>
                        </a:cubicBezTo>
                        <a:cubicBezTo>
                          <a:pt x="1579949" y="48340"/>
                          <a:pt x="1590479" y="-19058"/>
                          <a:pt x="1614699" y="5163"/>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2" name="Forme libre 41"/>
                  <p:cNvSpPr/>
                  <p:nvPr/>
                </p:nvSpPr>
                <p:spPr>
                  <a:xfrm flipV="1">
                    <a:off x="3569651" y="1825861"/>
                    <a:ext cx="1504017" cy="358118"/>
                  </a:xfrm>
                  <a:custGeom>
                    <a:avLst/>
                    <a:gdLst>
                      <a:gd name="connsiteX0" fmla="*/ 1383810 w 1504017"/>
                      <a:gd name="connsiteY0" fmla="*/ 115974 h 570910"/>
                      <a:gd name="connsiteX1" fmla="*/ 1187946 w 1504017"/>
                      <a:gd name="connsiteY1" fmla="*/ 223390 h 570910"/>
                      <a:gd name="connsiteX2" fmla="*/ 808854 w 1504017"/>
                      <a:gd name="connsiteY2" fmla="*/ 261301 h 570910"/>
                      <a:gd name="connsiteX3" fmla="*/ 461354 w 1504017"/>
                      <a:gd name="connsiteY3" fmla="*/ 122293 h 570910"/>
                      <a:gd name="connsiteX4" fmla="*/ 94899 w 1504017"/>
                      <a:gd name="connsiteY4" fmla="*/ 2241 h 570910"/>
                      <a:gd name="connsiteX5" fmla="*/ 113854 w 1504017"/>
                      <a:gd name="connsiteY5" fmla="*/ 52789 h 570910"/>
                      <a:gd name="connsiteX6" fmla="*/ 126 w 1504017"/>
                      <a:gd name="connsiteY6" fmla="*/ 160204 h 570910"/>
                      <a:gd name="connsiteX7" fmla="*/ 139126 w 1504017"/>
                      <a:gd name="connsiteY7" fmla="*/ 147567 h 570910"/>
                      <a:gd name="connsiteX8" fmla="*/ 227581 w 1504017"/>
                      <a:gd name="connsiteY8" fmla="*/ 217071 h 570910"/>
                      <a:gd name="connsiteX9" fmla="*/ 177035 w 1504017"/>
                      <a:gd name="connsiteY9" fmla="*/ 349761 h 570910"/>
                      <a:gd name="connsiteX10" fmla="*/ 233899 w 1504017"/>
                      <a:gd name="connsiteY10" fmla="*/ 248664 h 570910"/>
                      <a:gd name="connsiteX11" fmla="*/ 334990 w 1504017"/>
                      <a:gd name="connsiteY11" fmla="*/ 280257 h 570910"/>
                      <a:gd name="connsiteX12" fmla="*/ 385536 w 1504017"/>
                      <a:gd name="connsiteY12" fmla="*/ 356080 h 570910"/>
                      <a:gd name="connsiteX13" fmla="*/ 360263 w 1504017"/>
                      <a:gd name="connsiteY13" fmla="*/ 463495 h 570910"/>
                      <a:gd name="connsiteX14" fmla="*/ 417127 w 1504017"/>
                      <a:gd name="connsiteY14" fmla="*/ 330805 h 570910"/>
                      <a:gd name="connsiteX15" fmla="*/ 524536 w 1504017"/>
                      <a:gd name="connsiteY15" fmla="*/ 311850 h 570910"/>
                      <a:gd name="connsiteX16" fmla="*/ 575081 w 1504017"/>
                      <a:gd name="connsiteY16" fmla="*/ 393991 h 570910"/>
                      <a:gd name="connsiteX17" fmla="*/ 575081 w 1504017"/>
                      <a:gd name="connsiteY17" fmla="*/ 539318 h 570910"/>
                      <a:gd name="connsiteX18" fmla="*/ 638263 w 1504017"/>
                      <a:gd name="connsiteY18" fmla="*/ 412946 h 570910"/>
                      <a:gd name="connsiteX19" fmla="*/ 739354 w 1504017"/>
                      <a:gd name="connsiteY19" fmla="*/ 375035 h 570910"/>
                      <a:gd name="connsiteX20" fmla="*/ 783582 w 1504017"/>
                      <a:gd name="connsiteY20" fmla="*/ 450858 h 570910"/>
                      <a:gd name="connsiteX21" fmla="*/ 821491 w 1504017"/>
                      <a:gd name="connsiteY21" fmla="*/ 564592 h 570910"/>
                      <a:gd name="connsiteX22" fmla="*/ 821491 w 1504017"/>
                      <a:gd name="connsiteY22" fmla="*/ 438221 h 570910"/>
                      <a:gd name="connsiteX23" fmla="*/ 897309 w 1504017"/>
                      <a:gd name="connsiteY23" fmla="*/ 387672 h 570910"/>
                      <a:gd name="connsiteX24" fmla="*/ 1011037 w 1504017"/>
                      <a:gd name="connsiteY24" fmla="*/ 431902 h 570910"/>
                      <a:gd name="connsiteX25" fmla="*/ 1048946 w 1504017"/>
                      <a:gd name="connsiteY25" fmla="*/ 570910 h 570910"/>
                      <a:gd name="connsiteX26" fmla="*/ 1061582 w 1504017"/>
                      <a:gd name="connsiteY26" fmla="*/ 431902 h 570910"/>
                      <a:gd name="connsiteX27" fmla="*/ 1093173 w 1504017"/>
                      <a:gd name="connsiteY27" fmla="*/ 356080 h 570910"/>
                      <a:gd name="connsiteX28" fmla="*/ 1162673 w 1504017"/>
                      <a:gd name="connsiteY28" fmla="*/ 393991 h 570910"/>
                      <a:gd name="connsiteX29" fmla="*/ 1301673 w 1504017"/>
                      <a:gd name="connsiteY29" fmla="*/ 558273 h 570910"/>
                      <a:gd name="connsiteX30" fmla="*/ 1244810 w 1504017"/>
                      <a:gd name="connsiteY30" fmla="*/ 450858 h 570910"/>
                      <a:gd name="connsiteX31" fmla="*/ 1238491 w 1504017"/>
                      <a:gd name="connsiteY31" fmla="*/ 286575 h 570910"/>
                      <a:gd name="connsiteX32" fmla="*/ 1307991 w 1504017"/>
                      <a:gd name="connsiteY32" fmla="*/ 254983 h 570910"/>
                      <a:gd name="connsiteX33" fmla="*/ 1396446 w 1504017"/>
                      <a:gd name="connsiteY33" fmla="*/ 337124 h 570910"/>
                      <a:gd name="connsiteX34" fmla="*/ 1503855 w 1504017"/>
                      <a:gd name="connsiteY34" fmla="*/ 356080 h 570910"/>
                      <a:gd name="connsiteX35" fmla="*/ 1371173 w 1504017"/>
                      <a:gd name="connsiteY35" fmla="*/ 280257 h 570910"/>
                      <a:gd name="connsiteX36" fmla="*/ 1339582 w 1504017"/>
                      <a:gd name="connsiteY36" fmla="*/ 166523 h 57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504017" h="570910">
                        <a:moveTo>
                          <a:pt x="1383810" y="115974"/>
                        </a:moveTo>
                        <a:cubicBezTo>
                          <a:pt x="1333791" y="157571"/>
                          <a:pt x="1283772" y="199169"/>
                          <a:pt x="1187946" y="223390"/>
                        </a:cubicBezTo>
                        <a:cubicBezTo>
                          <a:pt x="1092120" y="247611"/>
                          <a:pt x="929953" y="278151"/>
                          <a:pt x="808854" y="261301"/>
                        </a:cubicBezTo>
                        <a:cubicBezTo>
                          <a:pt x="687755" y="244452"/>
                          <a:pt x="580346" y="165470"/>
                          <a:pt x="461354" y="122293"/>
                        </a:cubicBezTo>
                        <a:cubicBezTo>
                          <a:pt x="342362" y="79116"/>
                          <a:pt x="152815" y="13825"/>
                          <a:pt x="94899" y="2241"/>
                        </a:cubicBezTo>
                        <a:cubicBezTo>
                          <a:pt x="36983" y="-9343"/>
                          <a:pt x="129649" y="26462"/>
                          <a:pt x="113854" y="52789"/>
                        </a:cubicBezTo>
                        <a:cubicBezTo>
                          <a:pt x="98058" y="79116"/>
                          <a:pt x="-4086" y="144408"/>
                          <a:pt x="126" y="160204"/>
                        </a:cubicBezTo>
                        <a:cubicBezTo>
                          <a:pt x="4338" y="176000"/>
                          <a:pt x="101217" y="138089"/>
                          <a:pt x="139126" y="147567"/>
                        </a:cubicBezTo>
                        <a:cubicBezTo>
                          <a:pt x="177035" y="157045"/>
                          <a:pt x="221263" y="183372"/>
                          <a:pt x="227581" y="217071"/>
                        </a:cubicBezTo>
                        <a:cubicBezTo>
                          <a:pt x="233899" y="250770"/>
                          <a:pt x="175982" y="344496"/>
                          <a:pt x="177035" y="349761"/>
                        </a:cubicBezTo>
                        <a:cubicBezTo>
                          <a:pt x="178088" y="355026"/>
                          <a:pt x="207573" y="260248"/>
                          <a:pt x="233899" y="248664"/>
                        </a:cubicBezTo>
                        <a:cubicBezTo>
                          <a:pt x="260225" y="237080"/>
                          <a:pt x="309717" y="262354"/>
                          <a:pt x="334990" y="280257"/>
                        </a:cubicBezTo>
                        <a:cubicBezTo>
                          <a:pt x="360263" y="298160"/>
                          <a:pt x="381324" y="325541"/>
                          <a:pt x="385536" y="356080"/>
                        </a:cubicBezTo>
                        <a:cubicBezTo>
                          <a:pt x="389748" y="386619"/>
                          <a:pt x="354998" y="467707"/>
                          <a:pt x="360263" y="463495"/>
                        </a:cubicBezTo>
                        <a:cubicBezTo>
                          <a:pt x="365528" y="459283"/>
                          <a:pt x="389748" y="356079"/>
                          <a:pt x="417127" y="330805"/>
                        </a:cubicBezTo>
                        <a:cubicBezTo>
                          <a:pt x="444506" y="305531"/>
                          <a:pt x="498210" y="301319"/>
                          <a:pt x="524536" y="311850"/>
                        </a:cubicBezTo>
                        <a:cubicBezTo>
                          <a:pt x="550862" y="322381"/>
                          <a:pt x="566657" y="356080"/>
                          <a:pt x="575081" y="393991"/>
                        </a:cubicBezTo>
                        <a:cubicBezTo>
                          <a:pt x="583505" y="431902"/>
                          <a:pt x="564551" y="536159"/>
                          <a:pt x="575081" y="539318"/>
                        </a:cubicBezTo>
                        <a:cubicBezTo>
                          <a:pt x="585611" y="542477"/>
                          <a:pt x="610884" y="440326"/>
                          <a:pt x="638263" y="412946"/>
                        </a:cubicBezTo>
                        <a:cubicBezTo>
                          <a:pt x="665642" y="385566"/>
                          <a:pt x="715134" y="368716"/>
                          <a:pt x="739354" y="375035"/>
                        </a:cubicBezTo>
                        <a:cubicBezTo>
                          <a:pt x="763574" y="381354"/>
                          <a:pt x="769893" y="419265"/>
                          <a:pt x="783582" y="450858"/>
                        </a:cubicBezTo>
                        <a:cubicBezTo>
                          <a:pt x="797271" y="482451"/>
                          <a:pt x="815173" y="566698"/>
                          <a:pt x="821491" y="564592"/>
                        </a:cubicBezTo>
                        <a:cubicBezTo>
                          <a:pt x="827809" y="562486"/>
                          <a:pt x="808855" y="467707"/>
                          <a:pt x="821491" y="438221"/>
                        </a:cubicBezTo>
                        <a:cubicBezTo>
                          <a:pt x="834127" y="408735"/>
                          <a:pt x="865718" y="388725"/>
                          <a:pt x="897309" y="387672"/>
                        </a:cubicBezTo>
                        <a:cubicBezTo>
                          <a:pt x="928900" y="386619"/>
                          <a:pt x="985764" y="401362"/>
                          <a:pt x="1011037" y="431902"/>
                        </a:cubicBezTo>
                        <a:cubicBezTo>
                          <a:pt x="1036310" y="462442"/>
                          <a:pt x="1040522" y="570910"/>
                          <a:pt x="1048946" y="570910"/>
                        </a:cubicBezTo>
                        <a:cubicBezTo>
                          <a:pt x="1057370" y="570910"/>
                          <a:pt x="1054211" y="467707"/>
                          <a:pt x="1061582" y="431902"/>
                        </a:cubicBezTo>
                        <a:cubicBezTo>
                          <a:pt x="1068953" y="396097"/>
                          <a:pt x="1076325" y="362398"/>
                          <a:pt x="1093173" y="356080"/>
                        </a:cubicBezTo>
                        <a:cubicBezTo>
                          <a:pt x="1110021" y="349762"/>
                          <a:pt x="1127923" y="360292"/>
                          <a:pt x="1162673" y="393991"/>
                        </a:cubicBezTo>
                        <a:cubicBezTo>
                          <a:pt x="1197423" y="427690"/>
                          <a:pt x="1287983" y="548795"/>
                          <a:pt x="1301673" y="558273"/>
                        </a:cubicBezTo>
                        <a:cubicBezTo>
                          <a:pt x="1315362" y="567751"/>
                          <a:pt x="1255340" y="496141"/>
                          <a:pt x="1244810" y="450858"/>
                        </a:cubicBezTo>
                        <a:cubicBezTo>
                          <a:pt x="1234280" y="405575"/>
                          <a:pt x="1227961" y="319221"/>
                          <a:pt x="1238491" y="286575"/>
                        </a:cubicBezTo>
                        <a:cubicBezTo>
                          <a:pt x="1249021" y="253929"/>
                          <a:pt x="1281665" y="246558"/>
                          <a:pt x="1307991" y="254983"/>
                        </a:cubicBezTo>
                        <a:cubicBezTo>
                          <a:pt x="1334317" y="263408"/>
                          <a:pt x="1363802" y="320275"/>
                          <a:pt x="1396446" y="337124"/>
                        </a:cubicBezTo>
                        <a:cubicBezTo>
                          <a:pt x="1429090" y="353973"/>
                          <a:pt x="1508067" y="365558"/>
                          <a:pt x="1503855" y="356080"/>
                        </a:cubicBezTo>
                        <a:cubicBezTo>
                          <a:pt x="1499643" y="346602"/>
                          <a:pt x="1398552" y="311850"/>
                          <a:pt x="1371173" y="280257"/>
                        </a:cubicBezTo>
                        <a:cubicBezTo>
                          <a:pt x="1343794" y="248664"/>
                          <a:pt x="1339582" y="166523"/>
                          <a:pt x="1339582" y="166523"/>
                        </a:cubicBez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3" name="Forme libre 42"/>
                  <p:cNvSpPr/>
                  <p:nvPr/>
                </p:nvSpPr>
                <p:spPr>
                  <a:xfrm>
                    <a:off x="2742094" y="1952433"/>
                    <a:ext cx="171087" cy="1270029"/>
                  </a:xfrm>
                  <a:custGeom>
                    <a:avLst/>
                    <a:gdLst>
                      <a:gd name="connsiteX0" fmla="*/ 88455 w 171087"/>
                      <a:gd name="connsiteY0" fmla="*/ 0 h 1270029"/>
                      <a:gd name="connsiteX1" fmla="*/ 170591 w 171087"/>
                      <a:gd name="connsiteY1" fmla="*/ 240105 h 1270029"/>
                      <a:gd name="connsiteX2" fmla="*/ 120046 w 171087"/>
                      <a:gd name="connsiteY2" fmla="*/ 650811 h 1270029"/>
                      <a:gd name="connsiteX3" fmla="*/ 63182 w 171087"/>
                      <a:gd name="connsiteY3" fmla="*/ 1036243 h 1270029"/>
                      <a:gd name="connsiteX4" fmla="*/ 0 w 171087"/>
                      <a:gd name="connsiteY4" fmla="*/ 1270029 h 12700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087" h="1270029">
                        <a:moveTo>
                          <a:pt x="88455" y="0"/>
                        </a:moveTo>
                        <a:cubicBezTo>
                          <a:pt x="126890" y="65818"/>
                          <a:pt x="165326" y="131636"/>
                          <a:pt x="170591" y="240105"/>
                        </a:cubicBezTo>
                        <a:cubicBezTo>
                          <a:pt x="175856" y="348574"/>
                          <a:pt x="137947" y="518121"/>
                          <a:pt x="120046" y="650811"/>
                        </a:cubicBezTo>
                        <a:cubicBezTo>
                          <a:pt x="102145" y="783501"/>
                          <a:pt x="83190" y="933040"/>
                          <a:pt x="63182" y="1036243"/>
                        </a:cubicBezTo>
                        <a:cubicBezTo>
                          <a:pt x="43174" y="1139446"/>
                          <a:pt x="0" y="1270029"/>
                          <a:pt x="0" y="1270029"/>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4" name="Forme libre 43"/>
                  <p:cNvSpPr/>
                  <p:nvPr/>
                </p:nvSpPr>
                <p:spPr>
                  <a:xfrm>
                    <a:off x="3228595" y="1952433"/>
                    <a:ext cx="176909" cy="1263711"/>
                  </a:xfrm>
                  <a:custGeom>
                    <a:avLst/>
                    <a:gdLst>
                      <a:gd name="connsiteX0" fmla="*/ 63182 w 176909"/>
                      <a:gd name="connsiteY0" fmla="*/ 0 h 1263711"/>
                      <a:gd name="connsiteX1" fmla="*/ 0 w 176909"/>
                      <a:gd name="connsiteY1" fmla="*/ 347520 h 1263711"/>
                      <a:gd name="connsiteX2" fmla="*/ 63182 w 176909"/>
                      <a:gd name="connsiteY2" fmla="*/ 777182 h 1263711"/>
                      <a:gd name="connsiteX3" fmla="*/ 176909 w 176909"/>
                      <a:gd name="connsiteY3" fmla="*/ 1263711 h 1263711"/>
                    </a:gdLst>
                    <a:ahLst/>
                    <a:cxnLst>
                      <a:cxn ang="0">
                        <a:pos x="connsiteX0" y="connsiteY0"/>
                      </a:cxn>
                      <a:cxn ang="0">
                        <a:pos x="connsiteX1" y="connsiteY1"/>
                      </a:cxn>
                      <a:cxn ang="0">
                        <a:pos x="connsiteX2" y="connsiteY2"/>
                      </a:cxn>
                      <a:cxn ang="0">
                        <a:pos x="connsiteX3" y="connsiteY3"/>
                      </a:cxn>
                    </a:cxnLst>
                    <a:rect l="l" t="t" r="r" b="b"/>
                    <a:pathLst>
                      <a:path w="176909" h="1263711">
                        <a:moveTo>
                          <a:pt x="63182" y="0"/>
                        </a:moveTo>
                        <a:cubicBezTo>
                          <a:pt x="31591" y="108995"/>
                          <a:pt x="0" y="217990"/>
                          <a:pt x="0" y="347520"/>
                        </a:cubicBezTo>
                        <a:cubicBezTo>
                          <a:pt x="0" y="477050"/>
                          <a:pt x="33697" y="624484"/>
                          <a:pt x="63182" y="777182"/>
                        </a:cubicBezTo>
                        <a:cubicBezTo>
                          <a:pt x="92667" y="929881"/>
                          <a:pt x="176909" y="1263711"/>
                          <a:pt x="176909" y="1263711"/>
                        </a:cubicBez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5" name="Forme libre 44"/>
                  <p:cNvSpPr/>
                  <p:nvPr/>
                </p:nvSpPr>
                <p:spPr>
                  <a:xfrm>
                    <a:off x="2530622" y="3285648"/>
                    <a:ext cx="1066108" cy="562489"/>
                  </a:xfrm>
                  <a:custGeom>
                    <a:avLst/>
                    <a:gdLst>
                      <a:gd name="connsiteX0" fmla="*/ 129336 w 1066108"/>
                      <a:gd name="connsiteY0" fmla="*/ 25274 h 562489"/>
                      <a:gd name="connsiteX1" fmla="*/ 2972 w 1066108"/>
                      <a:gd name="connsiteY1" fmla="*/ 164282 h 562489"/>
                      <a:gd name="connsiteX2" fmla="*/ 47199 w 1066108"/>
                      <a:gd name="connsiteY2" fmla="*/ 423343 h 562489"/>
                      <a:gd name="connsiteX3" fmla="*/ 129336 w 1066108"/>
                      <a:gd name="connsiteY3" fmla="*/ 454936 h 562489"/>
                      <a:gd name="connsiteX4" fmla="*/ 230427 w 1066108"/>
                      <a:gd name="connsiteY4" fmla="*/ 417024 h 562489"/>
                      <a:gd name="connsiteX5" fmla="*/ 344154 w 1066108"/>
                      <a:gd name="connsiteY5" fmla="*/ 480210 h 562489"/>
                      <a:gd name="connsiteX6" fmla="*/ 508427 w 1066108"/>
                      <a:gd name="connsiteY6" fmla="*/ 562351 h 562489"/>
                      <a:gd name="connsiteX7" fmla="*/ 672700 w 1066108"/>
                      <a:gd name="connsiteY7" fmla="*/ 499166 h 562489"/>
                      <a:gd name="connsiteX8" fmla="*/ 824337 w 1066108"/>
                      <a:gd name="connsiteY8" fmla="*/ 473891 h 562489"/>
                      <a:gd name="connsiteX9" fmla="*/ 893837 w 1066108"/>
                      <a:gd name="connsiteY9" fmla="*/ 448617 h 562489"/>
                      <a:gd name="connsiteX10" fmla="*/ 988610 w 1066108"/>
                      <a:gd name="connsiteY10" fmla="*/ 473891 h 562489"/>
                      <a:gd name="connsiteX11" fmla="*/ 1045473 w 1066108"/>
                      <a:gd name="connsiteY11" fmla="*/ 391750 h 562489"/>
                      <a:gd name="connsiteX12" fmla="*/ 1064428 w 1066108"/>
                      <a:gd name="connsiteY12" fmla="*/ 208512 h 562489"/>
                      <a:gd name="connsiteX13" fmla="*/ 1007564 w 1066108"/>
                      <a:gd name="connsiteY13" fmla="*/ 82141 h 562489"/>
                      <a:gd name="connsiteX14" fmla="*/ 912791 w 1066108"/>
                      <a:gd name="connsiteY14" fmla="*/ 0 h 562489"/>
                      <a:gd name="connsiteX15" fmla="*/ 912791 w 1066108"/>
                      <a:gd name="connsiteY15" fmla="*/ 0 h 56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66108" h="562489">
                        <a:moveTo>
                          <a:pt x="129336" y="25274"/>
                        </a:moveTo>
                        <a:cubicBezTo>
                          <a:pt x="72998" y="61605"/>
                          <a:pt x="16661" y="97937"/>
                          <a:pt x="2972" y="164282"/>
                        </a:cubicBezTo>
                        <a:cubicBezTo>
                          <a:pt x="-10717" y="230627"/>
                          <a:pt x="26138" y="374901"/>
                          <a:pt x="47199" y="423343"/>
                        </a:cubicBezTo>
                        <a:cubicBezTo>
                          <a:pt x="68260" y="471785"/>
                          <a:pt x="98798" y="455989"/>
                          <a:pt x="129336" y="454936"/>
                        </a:cubicBezTo>
                        <a:cubicBezTo>
                          <a:pt x="159874" y="453883"/>
                          <a:pt x="194624" y="412812"/>
                          <a:pt x="230427" y="417024"/>
                        </a:cubicBezTo>
                        <a:cubicBezTo>
                          <a:pt x="266230" y="421236"/>
                          <a:pt x="297821" y="455989"/>
                          <a:pt x="344154" y="480210"/>
                        </a:cubicBezTo>
                        <a:cubicBezTo>
                          <a:pt x="390487" y="504431"/>
                          <a:pt x="453669" y="559192"/>
                          <a:pt x="508427" y="562351"/>
                        </a:cubicBezTo>
                        <a:cubicBezTo>
                          <a:pt x="563185" y="565510"/>
                          <a:pt x="620048" y="513909"/>
                          <a:pt x="672700" y="499166"/>
                        </a:cubicBezTo>
                        <a:cubicBezTo>
                          <a:pt x="725352" y="484423"/>
                          <a:pt x="787481" y="482316"/>
                          <a:pt x="824337" y="473891"/>
                        </a:cubicBezTo>
                        <a:cubicBezTo>
                          <a:pt x="861193" y="465466"/>
                          <a:pt x="866458" y="448617"/>
                          <a:pt x="893837" y="448617"/>
                        </a:cubicBezTo>
                        <a:cubicBezTo>
                          <a:pt x="921216" y="448617"/>
                          <a:pt x="963337" y="483369"/>
                          <a:pt x="988610" y="473891"/>
                        </a:cubicBezTo>
                        <a:cubicBezTo>
                          <a:pt x="1013883" y="464413"/>
                          <a:pt x="1032837" y="435980"/>
                          <a:pt x="1045473" y="391750"/>
                        </a:cubicBezTo>
                        <a:cubicBezTo>
                          <a:pt x="1058109" y="347520"/>
                          <a:pt x="1070746" y="260113"/>
                          <a:pt x="1064428" y="208512"/>
                        </a:cubicBezTo>
                        <a:cubicBezTo>
                          <a:pt x="1058110" y="156911"/>
                          <a:pt x="1032837" y="116893"/>
                          <a:pt x="1007564" y="82141"/>
                        </a:cubicBezTo>
                        <a:cubicBezTo>
                          <a:pt x="982291" y="47389"/>
                          <a:pt x="912791" y="0"/>
                          <a:pt x="912791" y="0"/>
                        </a:cubicBezTo>
                        <a:lnTo>
                          <a:pt x="912791" y="0"/>
                        </a:lnTo>
                      </a:path>
                    </a:pathLst>
                  </a:custGeom>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46" name="Forme libre 45"/>
                  <p:cNvSpPr/>
                  <p:nvPr/>
                </p:nvSpPr>
                <p:spPr>
                  <a:xfrm flipH="1" flipV="1">
                    <a:off x="1166042" y="1825861"/>
                    <a:ext cx="1570231" cy="343426"/>
                  </a:xfrm>
                  <a:custGeom>
                    <a:avLst/>
                    <a:gdLst>
                      <a:gd name="connsiteX0" fmla="*/ 1383810 w 1504017"/>
                      <a:gd name="connsiteY0" fmla="*/ 115974 h 570910"/>
                      <a:gd name="connsiteX1" fmla="*/ 1187946 w 1504017"/>
                      <a:gd name="connsiteY1" fmla="*/ 223390 h 570910"/>
                      <a:gd name="connsiteX2" fmla="*/ 808854 w 1504017"/>
                      <a:gd name="connsiteY2" fmla="*/ 261301 h 570910"/>
                      <a:gd name="connsiteX3" fmla="*/ 461354 w 1504017"/>
                      <a:gd name="connsiteY3" fmla="*/ 122293 h 570910"/>
                      <a:gd name="connsiteX4" fmla="*/ 94899 w 1504017"/>
                      <a:gd name="connsiteY4" fmla="*/ 2241 h 570910"/>
                      <a:gd name="connsiteX5" fmla="*/ 113854 w 1504017"/>
                      <a:gd name="connsiteY5" fmla="*/ 52789 h 570910"/>
                      <a:gd name="connsiteX6" fmla="*/ 126 w 1504017"/>
                      <a:gd name="connsiteY6" fmla="*/ 160204 h 570910"/>
                      <a:gd name="connsiteX7" fmla="*/ 139126 w 1504017"/>
                      <a:gd name="connsiteY7" fmla="*/ 147567 h 570910"/>
                      <a:gd name="connsiteX8" fmla="*/ 227581 w 1504017"/>
                      <a:gd name="connsiteY8" fmla="*/ 217071 h 570910"/>
                      <a:gd name="connsiteX9" fmla="*/ 177035 w 1504017"/>
                      <a:gd name="connsiteY9" fmla="*/ 349761 h 570910"/>
                      <a:gd name="connsiteX10" fmla="*/ 233899 w 1504017"/>
                      <a:gd name="connsiteY10" fmla="*/ 248664 h 570910"/>
                      <a:gd name="connsiteX11" fmla="*/ 334990 w 1504017"/>
                      <a:gd name="connsiteY11" fmla="*/ 280257 h 570910"/>
                      <a:gd name="connsiteX12" fmla="*/ 385536 w 1504017"/>
                      <a:gd name="connsiteY12" fmla="*/ 356080 h 570910"/>
                      <a:gd name="connsiteX13" fmla="*/ 360263 w 1504017"/>
                      <a:gd name="connsiteY13" fmla="*/ 463495 h 570910"/>
                      <a:gd name="connsiteX14" fmla="*/ 417127 w 1504017"/>
                      <a:gd name="connsiteY14" fmla="*/ 330805 h 570910"/>
                      <a:gd name="connsiteX15" fmla="*/ 524536 w 1504017"/>
                      <a:gd name="connsiteY15" fmla="*/ 311850 h 570910"/>
                      <a:gd name="connsiteX16" fmla="*/ 575081 w 1504017"/>
                      <a:gd name="connsiteY16" fmla="*/ 393991 h 570910"/>
                      <a:gd name="connsiteX17" fmla="*/ 575081 w 1504017"/>
                      <a:gd name="connsiteY17" fmla="*/ 539318 h 570910"/>
                      <a:gd name="connsiteX18" fmla="*/ 638263 w 1504017"/>
                      <a:gd name="connsiteY18" fmla="*/ 412946 h 570910"/>
                      <a:gd name="connsiteX19" fmla="*/ 739354 w 1504017"/>
                      <a:gd name="connsiteY19" fmla="*/ 375035 h 570910"/>
                      <a:gd name="connsiteX20" fmla="*/ 783582 w 1504017"/>
                      <a:gd name="connsiteY20" fmla="*/ 450858 h 570910"/>
                      <a:gd name="connsiteX21" fmla="*/ 821491 w 1504017"/>
                      <a:gd name="connsiteY21" fmla="*/ 564592 h 570910"/>
                      <a:gd name="connsiteX22" fmla="*/ 821491 w 1504017"/>
                      <a:gd name="connsiteY22" fmla="*/ 438221 h 570910"/>
                      <a:gd name="connsiteX23" fmla="*/ 897309 w 1504017"/>
                      <a:gd name="connsiteY23" fmla="*/ 387672 h 570910"/>
                      <a:gd name="connsiteX24" fmla="*/ 1011037 w 1504017"/>
                      <a:gd name="connsiteY24" fmla="*/ 431902 h 570910"/>
                      <a:gd name="connsiteX25" fmla="*/ 1048946 w 1504017"/>
                      <a:gd name="connsiteY25" fmla="*/ 570910 h 570910"/>
                      <a:gd name="connsiteX26" fmla="*/ 1061582 w 1504017"/>
                      <a:gd name="connsiteY26" fmla="*/ 431902 h 570910"/>
                      <a:gd name="connsiteX27" fmla="*/ 1093173 w 1504017"/>
                      <a:gd name="connsiteY27" fmla="*/ 356080 h 570910"/>
                      <a:gd name="connsiteX28" fmla="*/ 1162673 w 1504017"/>
                      <a:gd name="connsiteY28" fmla="*/ 393991 h 570910"/>
                      <a:gd name="connsiteX29" fmla="*/ 1301673 w 1504017"/>
                      <a:gd name="connsiteY29" fmla="*/ 558273 h 570910"/>
                      <a:gd name="connsiteX30" fmla="*/ 1244810 w 1504017"/>
                      <a:gd name="connsiteY30" fmla="*/ 450858 h 570910"/>
                      <a:gd name="connsiteX31" fmla="*/ 1238491 w 1504017"/>
                      <a:gd name="connsiteY31" fmla="*/ 286575 h 570910"/>
                      <a:gd name="connsiteX32" fmla="*/ 1307991 w 1504017"/>
                      <a:gd name="connsiteY32" fmla="*/ 254983 h 570910"/>
                      <a:gd name="connsiteX33" fmla="*/ 1396446 w 1504017"/>
                      <a:gd name="connsiteY33" fmla="*/ 337124 h 570910"/>
                      <a:gd name="connsiteX34" fmla="*/ 1503855 w 1504017"/>
                      <a:gd name="connsiteY34" fmla="*/ 356080 h 570910"/>
                      <a:gd name="connsiteX35" fmla="*/ 1371173 w 1504017"/>
                      <a:gd name="connsiteY35" fmla="*/ 280257 h 570910"/>
                      <a:gd name="connsiteX36" fmla="*/ 1339582 w 1504017"/>
                      <a:gd name="connsiteY36" fmla="*/ 166523 h 570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504017" h="570910">
                        <a:moveTo>
                          <a:pt x="1383810" y="115974"/>
                        </a:moveTo>
                        <a:cubicBezTo>
                          <a:pt x="1333791" y="157571"/>
                          <a:pt x="1283772" y="199169"/>
                          <a:pt x="1187946" y="223390"/>
                        </a:cubicBezTo>
                        <a:cubicBezTo>
                          <a:pt x="1092120" y="247611"/>
                          <a:pt x="929953" y="278151"/>
                          <a:pt x="808854" y="261301"/>
                        </a:cubicBezTo>
                        <a:cubicBezTo>
                          <a:pt x="687755" y="244452"/>
                          <a:pt x="580346" y="165470"/>
                          <a:pt x="461354" y="122293"/>
                        </a:cubicBezTo>
                        <a:cubicBezTo>
                          <a:pt x="342362" y="79116"/>
                          <a:pt x="152815" y="13825"/>
                          <a:pt x="94899" y="2241"/>
                        </a:cubicBezTo>
                        <a:cubicBezTo>
                          <a:pt x="36983" y="-9343"/>
                          <a:pt x="129649" y="26462"/>
                          <a:pt x="113854" y="52789"/>
                        </a:cubicBezTo>
                        <a:cubicBezTo>
                          <a:pt x="98058" y="79116"/>
                          <a:pt x="-4086" y="144408"/>
                          <a:pt x="126" y="160204"/>
                        </a:cubicBezTo>
                        <a:cubicBezTo>
                          <a:pt x="4338" y="176000"/>
                          <a:pt x="101217" y="138089"/>
                          <a:pt x="139126" y="147567"/>
                        </a:cubicBezTo>
                        <a:cubicBezTo>
                          <a:pt x="177035" y="157045"/>
                          <a:pt x="221263" y="183372"/>
                          <a:pt x="227581" y="217071"/>
                        </a:cubicBezTo>
                        <a:cubicBezTo>
                          <a:pt x="233899" y="250770"/>
                          <a:pt x="175982" y="344496"/>
                          <a:pt x="177035" y="349761"/>
                        </a:cubicBezTo>
                        <a:cubicBezTo>
                          <a:pt x="178088" y="355026"/>
                          <a:pt x="207573" y="260248"/>
                          <a:pt x="233899" y="248664"/>
                        </a:cubicBezTo>
                        <a:cubicBezTo>
                          <a:pt x="260225" y="237080"/>
                          <a:pt x="309717" y="262354"/>
                          <a:pt x="334990" y="280257"/>
                        </a:cubicBezTo>
                        <a:cubicBezTo>
                          <a:pt x="360263" y="298160"/>
                          <a:pt x="381324" y="325541"/>
                          <a:pt x="385536" y="356080"/>
                        </a:cubicBezTo>
                        <a:cubicBezTo>
                          <a:pt x="389748" y="386619"/>
                          <a:pt x="354998" y="467707"/>
                          <a:pt x="360263" y="463495"/>
                        </a:cubicBezTo>
                        <a:cubicBezTo>
                          <a:pt x="365528" y="459283"/>
                          <a:pt x="389748" y="356079"/>
                          <a:pt x="417127" y="330805"/>
                        </a:cubicBezTo>
                        <a:cubicBezTo>
                          <a:pt x="444506" y="305531"/>
                          <a:pt x="498210" y="301319"/>
                          <a:pt x="524536" y="311850"/>
                        </a:cubicBezTo>
                        <a:cubicBezTo>
                          <a:pt x="550862" y="322381"/>
                          <a:pt x="566657" y="356080"/>
                          <a:pt x="575081" y="393991"/>
                        </a:cubicBezTo>
                        <a:cubicBezTo>
                          <a:pt x="583505" y="431902"/>
                          <a:pt x="564551" y="536159"/>
                          <a:pt x="575081" y="539318"/>
                        </a:cubicBezTo>
                        <a:cubicBezTo>
                          <a:pt x="585611" y="542477"/>
                          <a:pt x="610884" y="440326"/>
                          <a:pt x="638263" y="412946"/>
                        </a:cubicBezTo>
                        <a:cubicBezTo>
                          <a:pt x="665642" y="385566"/>
                          <a:pt x="715134" y="368716"/>
                          <a:pt x="739354" y="375035"/>
                        </a:cubicBezTo>
                        <a:cubicBezTo>
                          <a:pt x="763574" y="381354"/>
                          <a:pt x="769893" y="419265"/>
                          <a:pt x="783582" y="450858"/>
                        </a:cubicBezTo>
                        <a:cubicBezTo>
                          <a:pt x="797271" y="482451"/>
                          <a:pt x="815173" y="566698"/>
                          <a:pt x="821491" y="564592"/>
                        </a:cubicBezTo>
                        <a:cubicBezTo>
                          <a:pt x="827809" y="562486"/>
                          <a:pt x="808855" y="467707"/>
                          <a:pt x="821491" y="438221"/>
                        </a:cubicBezTo>
                        <a:cubicBezTo>
                          <a:pt x="834127" y="408735"/>
                          <a:pt x="865718" y="388725"/>
                          <a:pt x="897309" y="387672"/>
                        </a:cubicBezTo>
                        <a:cubicBezTo>
                          <a:pt x="928900" y="386619"/>
                          <a:pt x="985764" y="401362"/>
                          <a:pt x="1011037" y="431902"/>
                        </a:cubicBezTo>
                        <a:cubicBezTo>
                          <a:pt x="1036310" y="462442"/>
                          <a:pt x="1040522" y="570910"/>
                          <a:pt x="1048946" y="570910"/>
                        </a:cubicBezTo>
                        <a:cubicBezTo>
                          <a:pt x="1057370" y="570910"/>
                          <a:pt x="1054211" y="467707"/>
                          <a:pt x="1061582" y="431902"/>
                        </a:cubicBezTo>
                        <a:cubicBezTo>
                          <a:pt x="1068953" y="396097"/>
                          <a:pt x="1076325" y="362398"/>
                          <a:pt x="1093173" y="356080"/>
                        </a:cubicBezTo>
                        <a:cubicBezTo>
                          <a:pt x="1110021" y="349762"/>
                          <a:pt x="1127923" y="360292"/>
                          <a:pt x="1162673" y="393991"/>
                        </a:cubicBezTo>
                        <a:cubicBezTo>
                          <a:pt x="1197423" y="427690"/>
                          <a:pt x="1287983" y="548795"/>
                          <a:pt x="1301673" y="558273"/>
                        </a:cubicBezTo>
                        <a:cubicBezTo>
                          <a:pt x="1315362" y="567751"/>
                          <a:pt x="1255340" y="496141"/>
                          <a:pt x="1244810" y="450858"/>
                        </a:cubicBezTo>
                        <a:cubicBezTo>
                          <a:pt x="1234280" y="405575"/>
                          <a:pt x="1227961" y="319221"/>
                          <a:pt x="1238491" y="286575"/>
                        </a:cubicBezTo>
                        <a:cubicBezTo>
                          <a:pt x="1249021" y="253929"/>
                          <a:pt x="1281665" y="246558"/>
                          <a:pt x="1307991" y="254983"/>
                        </a:cubicBezTo>
                        <a:cubicBezTo>
                          <a:pt x="1334317" y="263408"/>
                          <a:pt x="1363802" y="320275"/>
                          <a:pt x="1396446" y="337124"/>
                        </a:cubicBezTo>
                        <a:cubicBezTo>
                          <a:pt x="1429090" y="353973"/>
                          <a:pt x="1508067" y="365558"/>
                          <a:pt x="1503855" y="356080"/>
                        </a:cubicBezTo>
                        <a:cubicBezTo>
                          <a:pt x="1499643" y="346602"/>
                          <a:pt x="1398552" y="311850"/>
                          <a:pt x="1371173" y="280257"/>
                        </a:cubicBezTo>
                        <a:cubicBezTo>
                          <a:pt x="1343794" y="248664"/>
                          <a:pt x="1339582" y="166523"/>
                          <a:pt x="1339582" y="166523"/>
                        </a:cubicBezTo>
                      </a:path>
                    </a:pathLst>
                  </a:custGeom>
                  <a:solidFill>
                    <a:srgbClr val="000000"/>
                  </a:solidFill>
                  <a:ln>
                    <a:solidFill>
                      <a:srgbClr val="00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grpSp>
            <p:sp>
              <p:nvSpPr>
                <p:cNvPr id="37" name="Forme libre 36"/>
                <p:cNvSpPr/>
                <p:nvPr/>
              </p:nvSpPr>
              <p:spPr>
                <a:xfrm>
                  <a:off x="5061024" y="903297"/>
                  <a:ext cx="1365248" cy="422848"/>
                </a:xfrm>
                <a:custGeom>
                  <a:avLst/>
                  <a:gdLst>
                    <a:gd name="connsiteX0" fmla="*/ 1365229 w 1365248"/>
                    <a:gd name="connsiteY0" fmla="*/ 191574 h 422848"/>
                    <a:gd name="connsiteX1" fmla="*/ 708372 w 1365248"/>
                    <a:gd name="connsiteY1" fmla="*/ 16395 h 422848"/>
                    <a:gd name="connsiteX2" fmla="*/ 401839 w 1365248"/>
                    <a:gd name="connsiteY2" fmla="*/ 27344 h 422848"/>
                    <a:gd name="connsiteX3" fmla="*/ 7724 w 1365248"/>
                    <a:gd name="connsiteY3" fmla="*/ 191574 h 422848"/>
                    <a:gd name="connsiteX4" fmla="*/ 182886 w 1365248"/>
                    <a:gd name="connsiteY4" fmla="*/ 290113 h 422848"/>
                    <a:gd name="connsiteX5" fmla="*/ 686477 w 1365248"/>
                    <a:gd name="connsiteY5" fmla="*/ 421497 h 422848"/>
                    <a:gd name="connsiteX6" fmla="*/ 1365229 w 1365248"/>
                    <a:gd name="connsiteY6" fmla="*/ 191574 h 42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48" h="422848">
                      <a:moveTo>
                        <a:pt x="1365229" y="191574"/>
                      </a:moveTo>
                      <a:cubicBezTo>
                        <a:pt x="1368878" y="124057"/>
                        <a:pt x="868937" y="43767"/>
                        <a:pt x="708372" y="16395"/>
                      </a:cubicBezTo>
                      <a:cubicBezTo>
                        <a:pt x="547807" y="-10977"/>
                        <a:pt x="518614" y="-1853"/>
                        <a:pt x="401839" y="27344"/>
                      </a:cubicBezTo>
                      <a:cubicBezTo>
                        <a:pt x="285064" y="56540"/>
                        <a:pt x="44216" y="147779"/>
                        <a:pt x="7724" y="191574"/>
                      </a:cubicBezTo>
                      <a:cubicBezTo>
                        <a:pt x="-28768" y="235369"/>
                        <a:pt x="69761" y="251793"/>
                        <a:pt x="182886" y="290113"/>
                      </a:cubicBezTo>
                      <a:cubicBezTo>
                        <a:pt x="296011" y="328433"/>
                        <a:pt x="485771" y="436095"/>
                        <a:pt x="686477" y="421497"/>
                      </a:cubicBezTo>
                      <a:cubicBezTo>
                        <a:pt x="887183" y="406899"/>
                        <a:pt x="1361580" y="259091"/>
                        <a:pt x="1365229" y="191574"/>
                      </a:cubicBezTo>
                      <a:close/>
                    </a:path>
                  </a:pathLst>
                </a:custGeom>
                <a:solidFill>
                  <a:srgbClr val="FFFFFF"/>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 name="Forme libre 37"/>
                <p:cNvSpPr/>
                <p:nvPr/>
              </p:nvSpPr>
              <p:spPr>
                <a:xfrm flipH="1">
                  <a:off x="7509240" y="926484"/>
                  <a:ext cx="1381210" cy="422848"/>
                </a:xfrm>
                <a:custGeom>
                  <a:avLst/>
                  <a:gdLst>
                    <a:gd name="connsiteX0" fmla="*/ 1365229 w 1365248"/>
                    <a:gd name="connsiteY0" fmla="*/ 191574 h 422848"/>
                    <a:gd name="connsiteX1" fmla="*/ 708372 w 1365248"/>
                    <a:gd name="connsiteY1" fmla="*/ 16395 h 422848"/>
                    <a:gd name="connsiteX2" fmla="*/ 401839 w 1365248"/>
                    <a:gd name="connsiteY2" fmla="*/ 27344 h 422848"/>
                    <a:gd name="connsiteX3" fmla="*/ 7724 w 1365248"/>
                    <a:gd name="connsiteY3" fmla="*/ 191574 h 422848"/>
                    <a:gd name="connsiteX4" fmla="*/ 182886 w 1365248"/>
                    <a:gd name="connsiteY4" fmla="*/ 290113 h 422848"/>
                    <a:gd name="connsiteX5" fmla="*/ 686477 w 1365248"/>
                    <a:gd name="connsiteY5" fmla="*/ 421497 h 422848"/>
                    <a:gd name="connsiteX6" fmla="*/ 1365229 w 1365248"/>
                    <a:gd name="connsiteY6" fmla="*/ 191574 h 42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48" h="422848">
                      <a:moveTo>
                        <a:pt x="1365229" y="191574"/>
                      </a:moveTo>
                      <a:cubicBezTo>
                        <a:pt x="1368878" y="124057"/>
                        <a:pt x="868937" y="43767"/>
                        <a:pt x="708372" y="16395"/>
                      </a:cubicBezTo>
                      <a:cubicBezTo>
                        <a:pt x="547807" y="-10977"/>
                        <a:pt x="518614" y="-1853"/>
                        <a:pt x="401839" y="27344"/>
                      </a:cubicBezTo>
                      <a:cubicBezTo>
                        <a:pt x="285064" y="56540"/>
                        <a:pt x="44216" y="147779"/>
                        <a:pt x="7724" y="191574"/>
                      </a:cubicBezTo>
                      <a:cubicBezTo>
                        <a:pt x="-28768" y="235369"/>
                        <a:pt x="69761" y="251793"/>
                        <a:pt x="182886" y="290113"/>
                      </a:cubicBezTo>
                      <a:cubicBezTo>
                        <a:pt x="296011" y="328433"/>
                        <a:pt x="485771" y="436095"/>
                        <a:pt x="686477" y="421497"/>
                      </a:cubicBezTo>
                      <a:cubicBezTo>
                        <a:pt x="887183" y="406899"/>
                        <a:pt x="1361580" y="259091"/>
                        <a:pt x="1365229" y="191574"/>
                      </a:cubicBezTo>
                      <a:close/>
                    </a:path>
                  </a:pathLst>
                </a:custGeom>
                <a:no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9" name="Forme libre 38"/>
                <p:cNvSpPr/>
                <p:nvPr/>
              </p:nvSpPr>
              <p:spPr>
                <a:xfrm>
                  <a:off x="6169478" y="3022644"/>
                  <a:ext cx="1409470" cy="651080"/>
                </a:xfrm>
                <a:custGeom>
                  <a:avLst/>
                  <a:gdLst>
                    <a:gd name="connsiteX0" fmla="*/ 37065 w 2587860"/>
                    <a:gd name="connsiteY0" fmla="*/ 245865 h 1236582"/>
                    <a:gd name="connsiteX1" fmla="*/ 606341 w 2587860"/>
                    <a:gd name="connsiteY1" fmla="*/ 48788 h 1236582"/>
                    <a:gd name="connsiteX2" fmla="*/ 1525941 w 2587860"/>
                    <a:gd name="connsiteY2" fmla="*/ 4993 h 1236582"/>
                    <a:gd name="connsiteX3" fmla="*/ 2423646 w 2587860"/>
                    <a:gd name="connsiteY3" fmla="*/ 136378 h 1236582"/>
                    <a:gd name="connsiteX4" fmla="*/ 2587860 w 2587860"/>
                    <a:gd name="connsiteY4" fmla="*/ 202070 h 1236582"/>
                    <a:gd name="connsiteX5" fmla="*/ 2576913 w 2587860"/>
                    <a:gd name="connsiteY5" fmla="*/ 289660 h 1236582"/>
                    <a:gd name="connsiteX6" fmla="*/ 2390803 w 2587860"/>
                    <a:gd name="connsiteY6" fmla="*/ 760455 h 1236582"/>
                    <a:gd name="connsiteX7" fmla="*/ 1810579 w 2587860"/>
                    <a:gd name="connsiteY7" fmla="*/ 1176506 h 1236582"/>
                    <a:gd name="connsiteX8" fmla="*/ 967612 w 2587860"/>
                    <a:gd name="connsiteY8" fmla="*/ 1198403 h 1236582"/>
                    <a:gd name="connsiteX9" fmla="*/ 409284 w 2587860"/>
                    <a:gd name="connsiteY9" fmla="*/ 837096 h 1236582"/>
                    <a:gd name="connsiteX10" fmla="*/ 91803 w 2587860"/>
                    <a:gd name="connsiteY10" fmla="*/ 377250 h 1236582"/>
                    <a:gd name="connsiteX11" fmla="*/ 37065 w 2587860"/>
                    <a:gd name="connsiteY11" fmla="*/ 245865 h 1236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87860" h="1236582">
                      <a:moveTo>
                        <a:pt x="37065" y="245865"/>
                      </a:moveTo>
                      <a:cubicBezTo>
                        <a:pt x="122821" y="191121"/>
                        <a:pt x="358195" y="88933"/>
                        <a:pt x="606341" y="48788"/>
                      </a:cubicBezTo>
                      <a:cubicBezTo>
                        <a:pt x="854487" y="8643"/>
                        <a:pt x="1223057" y="-9605"/>
                        <a:pt x="1525941" y="4993"/>
                      </a:cubicBezTo>
                      <a:cubicBezTo>
                        <a:pt x="1828825" y="19591"/>
                        <a:pt x="2246660" y="103532"/>
                        <a:pt x="2423646" y="136378"/>
                      </a:cubicBezTo>
                      <a:cubicBezTo>
                        <a:pt x="2600633" y="169224"/>
                        <a:pt x="2562316" y="176523"/>
                        <a:pt x="2587860" y="202070"/>
                      </a:cubicBezTo>
                      <a:cubicBezTo>
                        <a:pt x="2613405" y="227617"/>
                        <a:pt x="2609756" y="196596"/>
                        <a:pt x="2576913" y="289660"/>
                      </a:cubicBezTo>
                      <a:cubicBezTo>
                        <a:pt x="2544070" y="382724"/>
                        <a:pt x="2518525" y="612647"/>
                        <a:pt x="2390803" y="760455"/>
                      </a:cubicBezTo>
                      <a:cubicBezTo>
                        <a:pt x="2263081" y="908263"/>
                        <a:pt x="2047777" y="1103515"/>
                        <a:pt x="1810579" y="1176506"/>
                      </a:cubicBezTo>
                      <a:cubicBezTo>
                        <a:pt x="1573381" y="1249497"/>
                        <a:pt x="1201161" y="1254971"/>
                        <a:pt x="967612" y="1198403"/>
                      </a:cubicBezTo>
                      <a:cubicBezTo>
                        <a:pt x="734063" y="1141835"/>
                        <a:pt x="555252" y="973955"/>
                        <a:pt x="409284" y="837096"/>
                      </a:cubicBezTo>
                      <a:cubicBezTo>
                        <a:pt x="263316" y="700237"/>
                        <a:pt x="150190" y="472139"/>
                        <a:pt x="91803" y="377250"/>
                      </a:cubicBezTo>
                      <a:cubicBezTo>
                        <a:pt x="33416" y="282361"/>
                        <a:pt x="-48691" y="300609"/>
                        <a:pt x="37065" y="245865"/>
                      </a:cubicBezTo>
                      <a:close/>
                    </a:path>
                  </a:pathLst>
                </a:custGeom>
                <a:solidFill>
                  <a:srgbClr val="FFFFFF"/>
                </a:solidFill>
                <a:ln w="2857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34" name="Forme libre 33"/>
              <p:cNvSpPr/>
              <p:nvPr/>
            </p:nvSpPr>
            <p:spPr>
              <a:xfrm>
                <a:off x="3209532" y="917944"/>
                <a:ext cx="496731" cy="334525"/>
              </a:xfrm>
              <a:custGeom>
                <a:avLst/>
                <a:gdLst>
                  <a:gd name="connsiteX0" fmla="*/ 570848 w 605982"/>
                  <a:gd name="connsiteY0" fmla="*/ 33406 h 414534"/>
                  <a:gd name="connsiteX1" fmla="*/ 483464 w 605982"/>
                  <a:gd name="connsiteY1" fmla="*/ 213995 h 414534"/>
                  <a:gd name="connsiteX2" fmla="*/ 407732 w 605982"/>
                  <a:gd name="connsiteY2" fmla="*/ 45057 h 414534"/>
                  <a:gd name="connsiteX3" fmla="*/ 331999 w 605982"/>
                  <a:gd name="connsiteY3" fmla="*/ 4279 h 414534"/>
                  <a:gd name="connsiteX4" fmla="*/ 40719 w 605982"/>
                  <a:gd name="connsiteY4" fmla="*/ 27581 h 414534"/>
                  <a:gd name="connsiteX5" fmla="*/ 23242 w 605982"/>
                  <a:gd name="connsiteY5" fmla="*/ 237297 h 414534"/>
                  <a:gd name="connsiteX6" fmla="*/ 238789 w 605982"/>
                  <a:gd name="connsiteY6" fmla="*/ 400409 h 414534"/>
                  <a:gd name="connsiteX7" fmla="*/ 471813 w 605982"/>
                  <a:gd name="connsiteY7" fmla="*/ 382933 h 414534"/>
                  <a:gd name="connsiteX8" fmla="*/ 599976 w 605982"/>
                  <a:gd name="connsiteY8" fmla="*/ 196518 h 414534"/>
                  <a:gd name="connsiteX9" fmla="*/ 570848 w 605982"/>
                  <a:gd name="connsiteY9" fmla="*/ 33406 h 4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5982" h="414534">
                    <a:moveTo>
                      <a:pt x="570848" y="33406"/>
                    </a:moveTo>
                    <a:cubicBezTo>
                      <a:pt x="551429" y="36319"/>
                      <a:pt x="510650" y="212053"/>
                      <a:pt x="483464" y="213995"/>
                    </a:cubicBezTo>
                    <a:cubicBezTo>
                      <a:pt x="456278" y="215937"/>
                      <a:pt x="432976" y="80010"/>
                      <a:pt x="407732" y="45057"/>
                    </a:cubicBezTo>
                    <a:cubicBezTo>
                      <a:pt x="382488" y="10104"/>
                      <a:pt x="393168" y="7192"/>
                      <a:pt x="331999" y="4279"/>
                    </a:cubicBezTo>
                    <a:cubicBezTo>
                      <a:pt x="270830" y="1366"/>
                      <a:pt x="92178" y="-11255"/>
                      <a:pt x="40719" y="27581"/>
                    </a:cubicBezTo>
                    <a:cubicBezTo>
                      <a:pt x="-10740" y="66417"/>
                      <a:pt x="-9770" y="175159"/>
                      <a:pt x="23242" y="237297"/>
                    </a:cubicBezTo>
                    <a:cubicBezTo>
                      <a:pt x="56254" y="299435"/>
                      <a:pt x="164027" y="376136"/>
                      <a:pt x="238789" y="400409"/>
                    </a:cubicBezTo>
                    <a:cubicBezTo>
                      <a:pt x="313551" y="424682"/>
                      <a:pt x="411615" y="416915"/>
                      <a:pt x="471813" y="382933"/>
                    </a:cubicBezTo>
                    <a:cubicBezTo>
                      <a:pt x="532011" y="348951"/>
                      <a:pt x="581528" y="254772"/>
                      <a:pt x="599976" y="196518"/>
                    </a:cubicBezTo>
                    <a:cubicBezTo>
                      <a:pt x="618424" y="138264"/>
                      <a:pt x="590267" y="30493"/>
                      <a:pt x="570848" y="33406"/>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5" name="Forme libre 34"/>
              <p:cNvSpPr/>
              <p:nvPr/>
            </p:nvSpPr>
            <p:spPr>
              <a:xfrm>
                <a:off x="746625" y="886444"/>
                <a:ext cx="496731" cy="334525"/>
              </a:xfrm>
              <a:custGeom>
                <a:avLst/>
                <a:gdLst>
                  <a:gd name="connsiteX0" fmla="*/ 570848 w 605982"/>
                  <a:gd name="connsiteY0" fmla="*/ 33406 h 414534"/>
                  <a:gd name="connsiteX1" fmla="*/ 483464 w 605982"/>
                  <a:gd name="connsiteY1" fmla="*/ 213995 h 414534"/>
                  <a:gd name="connsiteX2" fmla="*/ 407732 w 605982"/>
                  <a:gd name="connsiteY2" fmla="*/ 45057 h 414534"/>
                  <a:gd name="connsiteX3" fmla="*/ 331999 w 605982"/>
                  <a:gd name="connsiteY3" fmla="*/ 4279 h 414534"/>
                  <a:gd name="connsiteX4" fmla="*/ 40719 w 605982"/>
                  <a:gd name="connsiteY4" fmla="*/ 27581 h 414534"/>
                  <a:gd name="connsiteX5" fmla="*/ 23242 w 605982"/>
                  <a:gd name="connsiteY5" fmla="*/ 237297 h 414534"/>
                  <a:gd name="connsiteX6" fmla="*/ 238789 w 605982"/>
                  <a:gd name="connsiteY6" fmla="*/ 400409 h 414534"/>
                  <a:gd name="connsiteX7" fmla="*/ 471813 w 605982"/>
                  <a:gd name="connsiteY7" fmla="*/ 382933 h 414534"/>
                  <a:gd name="connsiteX8" fmla="*/ 599976 w 605982"/>
                  <a:gd name="connsiteY8" fmla="*/ 196518 h 414534"/>
                  <a:gd name="connsiteX9" fmla="*/ 570848 w 605982"/>
                  <a:gd name="connsiteY9" fmla="*/ 33406 h 4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5982" h="414534">
                    <a:moveTo>
                      <a:pt x="570848" y="33406"/>
                    </a:moveTo>
                    <a:cubicBezTo>
                      <a:pt x="551429" y="36319"/>
                      <a:pt x="510650" y="212053"/>
                      <a:pt x="483464" y="213995"/>
                    </a:cubicBezTo>
                    <a:cubicBezTo>
                      <a:pt x="456278" y="215937"/>
                      <a:pt x="432976" y="80010"/>
                      <a:pt x="407732" y="45057"/>
                    </a:cubicBezTo>
                    <a:cubicBezTo>
                      <a:pt x="382488" y="10104"/>
                      <a:pt x="393168" y="7192"/>
                      <a:pt x="331999" y="4279"/>
                    </a:cubicBezTo>
                    <a:cubicBezTo>
                      <a:pt x="270830" y="1366"/>
                      <a:pt x="92178" y="-11255"/>
                      <a:pt x="40719" y="27581"/>
                    </a:cubicBezTo>
                    <a:cubicBezTo>
                      <a:pt x="-10740" y="66417"/>
                      <a:pt x="-9770" y="175159"/>
                      <a:pt x="23242" y="237297"/>
                    </a:cubicBezTo>
                    <a:cubicBezTo>
                      <a:pt x="56254" y="299435"/>
                      <a:pt x="164027" y="376136"/>
                      <a:pt x="238789" y="400409"/>
                    </a:cubicBezTo>
                    <a:cubicBezTo>
                      <a:pt x="313551" y="424682"/>
                      <a:pt x="411615" y="416915"/>
                      <a:pt x="471813" y="382933"/>
                    </a:cubicBezTo>
                    <a:cubicBezTo>
                      <a:pt x="532011" y="348951"/>
                      <a:pt x="581528" y="254772"/>
                      <a:pt x="599976" y="196518"/>
                    </a:cubicBezTo>
                    <a:cubicBezTo>
                      <a:pt x="618424" y="138264"/>
                      <a:pt x="590267" y="30493"/>
                      <a:pt x="570848" y="33406"/>
                    </a:cubicBezTo>
                    <a:close/>
                  </a:path>
                </a:pathLst>
              </a:custGeom>
              <a:solidFill>
                <a:srgbClr val="000000"/>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47" name="ZoneTexte 46"/>
            <p:cNvSpPr txBox="1"/>
            <p:nvPr/>
          </p:nvSpPr>
          <p:spPr>
            <a:xfrm>
              <a:off x="4253124" y="2735058"/>
              <a:ext cx="1351376" cy="1427902"/>
            </a:xfrm>
            <a:prstGeom prst="rect">
              <a:avLst/>
            </a:prstGeom>
            <a:noFill/>
          </p:spPr>
          <p:txBody>
            <a:bodyPr wrap="none" rtlCol="0">
              <a:spAutoFit/>
            </a:bodyPr>
            <a:lstStyle/>
            <a:p>
              <a:r>
                <a:rPr lang="ar-sa" sz="4800">
                  <a:solidFill>
                    <a:srgbClr val="4BACC6"/>
                  </a:solidFill>
                </a:rPr>
                <a:t>نعم</a:t>
              </a:r>
              <a:endParaRPr lang="en-GB" sz="8000">
                <a:solidFill>
                  <a:srgbClr val="4BACC6"/>
                </a:solidFill>
              </a:endParaRPr>
            </a:p>
          </p:txBody>
        </p:sp>
      </p:grpSp>
      <p:sp>
        <p:nvSpPr>
          <p:cNvPr id="50" name="Rectangle 49"/>
          <p:cNvSpPr/>
          <p:nvPr/>
        </p:nvSpPr>
        <p:spPr>
          <a:xfrm>
            <a:off x="-348742" y="8839200"/>
            <a:ext cx="2395515" cy="914400"/>
          </a:xfrm>
          <a:prstGeom prst="rect">
            <a:avLst/>
          </a:prstGeom>
          <a:solidFill>
            <a:srgbClr val="E2E2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52" name="ZoneTexte 51"/>
          <p:cNvSpPr txBox="1"/>
          <p:nvPr/>
        </p:nvSpPr>
        <p:spPr>
          <a:xfrm>
            <a:off x="322480" y="3086714"/>
            <a:ext cx="5954084" cy="923330"/>
          </a:xfrm>
          <a:prstGeom prst="rect">
            <a:avLst/>
          </a:prstGeom>
          <a:noFill/>
        </p:spPr>
        <p:txBody>
          <a:bodyPr wrap="square" rtlCol="0">
            <a:spAutoFit/>
          </a:bodyPr>
          <a:lstStyle/>
          <a:p>
            <a:pPr algn="r"/>
            <a:r>
              <a:rPr lang="ar-sa">
                <a:latin typeface="Century Gothic"/>
                <a:cs typeface="Century Gothic"/>
              </a:rPr>
              <a:t>ومن الأمور المعقدة حقا التأكد من أن الموافقة كاملة وتستجيب لتلك الركائز الثلاث: ولذلك يجب فهم "لا" على هذا النحو، والصمت يعتبر "لا"، و "نعم" يجب أن تطرح دائماً التساؤل فيما يتعلق بسياق الكلام</a:t>
            </a:r>
            <a:endParaRPr lang="en-GB">
              <a:latin typeface="Century Gothic"/>
              <a:cs typeface="Century Gothic"/>
            </a:endParaRPr>
          </a:p>
        </p:txBody>
      </p:sp>
      <p:sp>
        <p:nvSpPr>
          <p:cNvPr id="53" name="ZoneTexte 52"/>
          <p:cNvSpPr txBox="1"/>
          <p:nvPr/>
        </p:nvSpPr>
        <p:spPr>
          <a:xfrm>
            <a:off x="2351986" y="4813117"/>
            <a:ext cx="3924577" cy="1477328"/>
          </a:xfrm>
          <a:prstGeom prst="rect">
            <a:avLst/>
          </a:prstGeom>
          <a:noFill/>
        </p:spPr>
        <p:txBody>
          <a:bodyPr wrap="square" rtlCol="0">
            <a:spAutoFit/>
          </a:bodyPr>
          <a:lstStyle/>
          <a:p>
            <a:pPr algn="r"/>
            <a:r>
              <a:rPr lang="ar-sa">
                <a:latin typeface="Century Gothic"/>
                <a:cs typeface="Century Gothic"/>
              </a:rPr>
              <a:t>جميع أشكال ممارسة الجنس مع الأطفال دون سن الرضا </a:t>
            </a:r>
            <a:r>
              <a:rPr lang="fr-FR">
                <a:latin typeface="Century Gothic"/>
                <a:cs typeface="Century Gothic"/>
              </a:rPr>
              <a:t>)</a:t>
            </a:r>
            <a:r>
              <a:rPr lang="ar-sa">
                <a:latin typeface="Century Gothic"/>
                <a:cs typeface="Century Gothic"/>
              </a:rPr>
              <a:t>18 سنة</a:t>
            </a:r>
            <a:r>
              <a:rPr lang="fr-FR">
                <a:latin typeface="Century Gothic"/>
                <a:cs typeface="Century Gothic"/>
              </a:rPr>
              <a:t>(</a:t>
            </a:r>
            <a:r>
              <a:rPr lang="ar-sa">
                <a:latin typeface="Century Gothic"/>
                <a:cs typeface="Century Gothic"/>
              </a:rPr>
              <a:t>تعتبر غير قانونية. ولا يمكن اعتبار الطفل قد شارك طوعا في فعل جنسي، وجميع أشكال الجنس التي تتضمن عملية ايلاج مع الطفل هي اغتصاب.</a:t>
            </a:r>
            <a:endParaRPr lang="en-GB">
              <a:latin typeface="Century Gothic"/>
              <a:cs typeface="Century Gothic"/>
            </a:endParaRPr>
          </a:p>
        </p:txBody>
      </p:sp>
      <p:sp>
        <p:nvSpPr>
          <p:cNvPr id="54" name="Rectangle 53"/>
          <p:cNvSpPr/>
          <p:nvPr/>
        </p:nvSpPr>
        <p:spPr>
          <a:xfrm>
            <a:off x="2351986" y="6530056"/>
            <a:ext cx="3924577" cy="1477328"/>
          </a:xfrm>
          <a:prstGeom prst="rect">
            <a:avLst/>
          </a:prstGeom>
        </p:spPr>
        <p:txBody>
          <a:bodyPr wrap="square">
            <a:spAutoFit/>
          </a:bodyPr>
          <a:lstStyle/>
          <a:p>
            <a:pPr algn="r"/>
            <a:r>
              <a:rPr lang="ar-sa">
                <a:latin typeface="Century Gothic"/>
                <a:cs typeface="Century Gothic"/>
              </a:rPr>
              <a:t>كن حذرا: يمكن أن يُجبر الأطفال جسديا على ممارسة الجنس وأولئك الذين يُكرهون على ممارسة الجنس فيكون السبب الافتقار إلى أساليب بديلة للبقاء على قيد الحياة  أو بسبب جهلهم بحقوقهم.</a:t>
            </a:r>
            <a:endParaRPr lang="en-GB">
              <a:latin typeface="Century Gothic"/>
              <a:cs typeface="Century Gothic"/>
            </a:endParaRPr>
          </a:p>
        </p:txBody>
      </p:sp>
      <p:pic>
        <p:nvPicPr>
          <p:cNvPr id="49" name="Image 48" descr="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54985" y="8371643"/>
            <a:ext cx="693056" cy="677990"/>
          </a:xfrm>
          <a:prstGeom prst="rect">
            <a:avLst/>
          </a:prstGeom>
        </p:spPr>
      </p:pic>
      <p:pic>
        <p:nvPicPr>
          <p:cNvPr id="55" name="Image 54" descr="salam_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9185" y="8448938"/>
            <a:ext cx="625724" cy="600695"/>
          </a:xfrm>
          <a:prstGeom prst="rect">
            <a:avLst/>
          </a:prstGeom>
        </p:spPr>
      </p:pic>
    </p:spTree>
    <p:extLst>
      <p:ext uri="{BB962C8B-B14F-4D97-AF65-F5344CB8AC3E}">
        <p14:creationId xmlns:p14="http://schemas.microsoft.com/office/powerpoint/2010/main" val="3067259088"/>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4</Slides>
  <Notes>0</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Thème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juliachambrun</dc:creator>
  <cp:revision>1</cp:revision>
  <dcterms:created xsi:type="dcterms:W3CDTF">2021-02-14T16:49:32Z</dcterms:created>
  <dcterms:modified xsi:type="dcterms:W3CDTF">2021-05-14T10:32:48Z</dcterms:modified>
</cp:coreProperties>
</file>