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77" r:id="rId3"/>
  </p:sldIdLst>
  <p:sldSz cx="6858000" cy="9144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BACC6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CAC79F-F039-2000-C7DE-EAF9107949F0}" v="1" dt="2021-05-14T10:41:43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2920" y="-1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SEA  Fund" userId="S::pseafund@icvanetwork.org::b0831eb0-ef1c-456c-be31-c213e4135be6" providerId="AD" clId="Web-{41CAC79F-F039-2000-C7DE-EAF9107949F0}"/>
    <pc:docChg chg="modSld">
      <pc:chgData name="PSEA  Fund" userId="S::pseafund@icvanetwork.org::b0831eb0-ef1c-456c-be31-c213e4135be6" providerId="AD" clId="Web-{41CAC79F-F039-2000-C7DE-EAF9107949F0}" dt="2021-05-14T10:41:43.194" v="0"/>
      <pc:docMkLst>
        <pc:docMk/>
      </pc:docMkLst>
      <pc:sldChg chg="delSp">
        <pc:chgData name="PSEA  Fund" userId="S::pseafund@icvanetwork.org::b0831eb0-ef1c-456c-be31-c213e4135be6" providerId="AD" clId="Web-{41CAC79F-F039-2000-C7DE-EAF9107949F0}" dt="2021-05-14T10:41:43.194" v="0"/>
        <pc:sldMkLst>
          <pc:docMk/>
          <pc:sldMk cId="3947431564" sldId="277"/>
        </pc:sldMkLst>
        <pc:picChg chg="del">
          <ac:chgData name="PSEA  Fund" userId="S::pseafund@icvanetwork.org::b0831eb0-ef1c-456c-be31-c213e4135be6" providerId="AD" clId="Web-{41CAC79F-F039-2000-C7DE-EAF9107949F0}" dt="2021-05-14T10:41:43.194" v="0"/>
          <ac:picMkLst>
            <pc:docMk/>
            <pc:sldMk cId="3947431564" sldId="277"/>
            <ac:picMk id="182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190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04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61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894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92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9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45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47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0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177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501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22795-F02E-5646-A97D-CFE299D05D62}" type="datetimeFigureOut">
              <a:rPr lang="fr-FR" smtClean="0"/>
              <a:t>14/05/2021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2ED91-4337-6D4C-A87C-DD5BD1379A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69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Forme libre 250"/>
          <p:cNvSpPr/>
          <p:nvPr/>
        </p:nvSpPr>
        <p:spPr>
          <a:xfrm flipH="1">
            <a:off x="1339774" y="8368014"/>
            <a:ext cx="5956506" cy="925390"/>
          </a:xfrm>
          <a:custGeom>
            <a:avLst/>
            <a:gdLst>
              <a:gd name="connsiteX0" fmla="*/ 4815597 w 4815597"/>
              <a:gd name="connsiteY0" fmla="*/ 803082 h 925390"/>
              <a:gd name="connsiteX1" fmla="*/ 203137 w 4815597"/>
              <a:gd name="connsiteY1" fmla="*/ 859108 h 925390"/>
              <a:gd name="connsiteX2" fmla="*/ 1192855 w 4815597"/>
              <a:gd name="connsiteY2" fmla="*/ 34 h 925390"/>
              <a:gd name="connsiteX3" fmla="*/ 4572836 w 4815597"/>
              <a:gd name="connsiteY3" fmla="*/ 821757 h 925390"/>
              <a:gd name="connsiteX4" fmla="*/ 4572836 w 4815597"/>
              <a:gd name="connsiteY4" fmla="*/ 821757 h 925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5597" h="925390">
                <a:moveTo>
                  <a:pt x="4815597" y="803082"/>
                </a:moveTo>
                <a:cubicBezTo>
                  <a:pt x="2811262" y="898015"/>
                  <a:pt x="806927" y="992949"/>
                  <a:pt x="203137" y="859108"/>
                </a:cubicBezTo>
                <a:cubicBezTo>
                  <a:pt x="-400653" y="725267"/>
                  <a:pt x="464572" y="6259"/>
                  <a:pt x="1192855" y="34"/>
                </a:cubicBezTo>
                <a:cubicBezTo>
                  <a:pt x="1921138" y="-6191"/>
                  <a:pt x="4572836" y="821757"/>
                  <a:pt x="4572836" y="821757"/>
                </a:cubicBezTo>
                <a:lnTo>
                  <a:pt x="4572836" y="821757"/>
                </a:lnTo>
              </a:path>
            </a:pathLst>
          </a:custGeom>
          <a:solidFill>
            <a:srgbClr val="E2E2E2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Forme libre 179"/>
          <p:cNvSpPr/>
          <p:nvPr/>
        </p:nvSpPr>
        <p:spPr>
          <a:xfrm rot="16609440">
            <a:off x="4880171" y="751423"/>
            <a:ext cx="1190745" cy="1201531"/>
          </a:xfrm>
          <a:custGeom>
            <a:avLst/>
            <a:gdLst>
              <a:gd name="connsiteX0" fmla="*/ 267027 w 1087654"/>
              <a:gd name="connsiteY0" fmla="*/ 5112 h 538774"/>
              <a:gd name="connsiteX1" fmla="*/ 636 w 1087654"/>
              <a:gd name="connsiteY1" fmla="*/ 129015 h 538774"/>
              <a:gd name="connsiteX2" fmla="*/ 198880 w 1087654"/>
              <a:gd name="connsiteY2" fmla="*/ 482137 h 538774"/>
              <a:gd name="connsiteX3" fmla="*/ 397124 w 1087654"/>
              <a:gd name="connsiteY3" fmla="*/ 537893 h 538774"/>
              <a:gd name="connsiteX4" fmla="*/ 1004246 w 1087654"/>
              <a:gd name="connsiteY4" fmla="*/ 482137 h 538774"/>
              <a:gd name="connsiteX5" fmla="*/ 1004246 w 1087654"/>
              <a:gd name="connsiteY5" fmla="*/ 277698 h 538774"/>
              <a:gd name="connsiteX6" fmla="*/ 267027 w 1087654"/>
              <a:gd name="connsiteY6" fmla="*/ 5112 h 53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7654" h="538774">
                <a:moveTo>
                  <a:pt x="267027" y="5112"/>
                </a:moveTo>
                <a:cubicBezTo>
                  <a:pt x="99759" y="-19668"/>
                  <a:pt x="11994" y="49511"/>
                  <a:pt x="636" y="129015"/>
                </a:cubicBezTo>
                <a:cubicBezTo>
                  <a:pt x="-10722" y="208519"/>
                  <a:pt x="132799" y="413991"/>
                  <a:pt x="198880" y="482137"/>
                </a:cubicBezTo>
                <a:cubicBezTo>
                  <a:pt x="264961" y="550283"/>
                  <a:pt x="262896" y="537893"/>
                  <a:pt x="397124" y="537893"/>
                </a:cubicBezTo>
                <a:cubicBezTo>
                  <a:pt x="531352" y="537893"/>
                  <a:pt x="903059" y="525503"/>
                  <a:pt x="1004246" y="482137"/>
                </a:cubicBezTo>
                <a:cubicBezTo>
                  <a:pt x="1105433" y="438771"/>
                  <a:pt x="1125051" y="360300"/>
                  <a:pt x="1004246" y="277698"/>
                </a:cubicBezTo>
                <a:cubicBezTo>
                  <a:pt x="883441" y="195096"/>
                  <a:pt x="434295" y="29892"/>
                  <a:pt x="267027" y="511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" name="Forme libre 206"/>
          <p:cNvSpPr/>
          <p:nvPr/>
        </p:nvSpPr>
        <p:spPr>
          <a:xfrm rot="585048" flipH="1">
            <a:off x="-1362337" y="-427081"/>
            <a:ext cx="5161562" cy="1917551"/>
          </a:xfrm>
          <a:custGeom>
            <a:avLst/>
            <a:gdLst>
              <a:gd name="connsiteX0" fmla="*/ 2817754 w 6994428"/>
              <a:gd name="connsiteY0" fmla="*/ 77283 h 1917551"/>
              <a:gd name="connsiteX1" fmla="*/ 6672578 w 6994428"/>
              <a:gd name="connsiteY1" fmla="*/ 420930 h 1917551"/>
              <a:gd name="connsiteX2" fmla="*/ 6030107 w 6994428"/>
              <a:gd name="connsiteY2" fmla="*/ 1720813 h 1917551"/>
              <a:gd name="connsiteX3" fmla="*/ 83519 w 6994428"/>
              <a:gd name="connsiteY3" fmla="*/ 1735754 h 1917551"/>
              <a:gd name="connsiteX4" fmla="*/ 2817754 w 6994428"/>
              <a:gd name="connsiteY4" fmla="*/ 77283 h 1917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4428" h="1917551">
                <a:moveTo>
                  <a:pt x="2817754" y="77283"/>
                </a:moveTo>
                <a:cubicBezTo>
                  <a:pt x="3915930" y="-141854"/>
                  <a:pt x="6137186" y="147008"/>
                  <a:pt x="6672578" y="420930"/>
                </a:cubicBezTo>
                <a:cubicBezTo>
                  <a:pt x="7207970" y="694852"/>
                  <a:pt x="7128283" y="1501676"/>
                  <a:pt x="6030107" y="1720813"/>
                </a:cubicBezTo>
                <a:cubicBezTo>
                  <a:pt x="4931931" y="1939950"/>
                  <a:pt x="618911" y="2017146"/>
                  <a:pt x="83519" y="1735754"/>
                </a:cubicBezTo>
                <a:cubicBezTo>
                  <a:pt x="-451873" y="1454362"/>
                  <a:pt x="1719578" y="296420"/>
                  <a:pt x="2817754" y="77283"/>
                </a:cubicBezTo>
                <a:close/>
              </a:path>
            </a:pathLst>
          </a:custGeom>
          <a:solidFill>
            <a:srgbClr val="E2E2E2"/>
          </a:solidFill>
          <a:ln>
            <a:solidFill>
              <a:srgbClr val="E2E2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7" name="Grouper 46"/>
          <p:cNvGrpSpPr/>
          <p:nvPr/>
        </p:nvGrpSpPr>
        <p:grpSpPr>
          <a:xfrm>
            <a:off x="4914772" y="131459"/>
            <a:ext cx="1164307" cy="1720224"/>
            <a:chOff x="165287" y="409871"/>
            <a:chExt cx="1164307" cy="1720224"/>
          </a:xfrm>
          <a:noFill/>
        </p:grpSpPr>
        <p:sp>
          <p:nvSpPr>
            <p:cNvPr id="3" name="Forme libre 2"/>
            <p:cNvSpPr/>
            <p:nvPr/>
          </p:nvSpPr>
          <p:spPr>
            <a:xfrm>
              <a:off x="165287" y="588511"/>
              <a:ext cx="1073524" cy="1541584"/>
            </a:xfrm>
            <a:custGeom>
              <a:avLst/>
              <a:gdLst>
                <a:gd name="connsiteX0" fmla="*/ 86 w 1073524"/>
                <a:gd name="connsiteY0" fmla="*/ 423539 h 1541584"/>
                <a:gd name="connsiteX1" fmla="*/ 172073 w 1073524"/>
                <a:gd name="connsiteY1" fmla="*/ 707971 h 1541584"/>
                <a:gd name="connsiteX2" fmla="*/ 297756 w 1073524"/>
                <a:gd name="connsiteY2" fmla="*/ 899797 h 1541584"/>
                <a:gd name="connsiteX3" fmla="*/ 344060 w 1073524"/>
                <a:gd name="connsiteY3" fmla="*/ 965944 h 1541584"/>
                <a:gd name="connsiteX4" fmla="*/ 357290 w 1073524"/>
                <a:gd name="connsiteY4" fmla="*/ 992403 h 1541584"/>
                <a:gd name="connsiteX5" fmla="*/ 291141 w 1073524"/>
                <a:gd name="connsiteY5" fmla="*/ 1177615 h 1541584"/>
                <a:gd name="connsiteX6" fmla="*/ 218377 w 1073524"/>
                <a:gd name="connsiteY6" fmla="*/ 1369441 h 1541584"/>
                <a:gd name="connsiteX7" fmla="*/ 165458 w 1073524"/>
                <a:gd name="connsiteY7" fmla="*/ 1501735 h 1541584"/>
                <a:gd name="connsiteX8" fmla="*/ 165458 w 1073524"/>
                <a:gd name="connsiteY8" fmla="*/ 1541423 h 1541584"/>
                <a:gd name="connsiteX9" fmla="*/ 258067 w 1073524"/>
                <a:gd name="connsiteY9" fmla="*/ 1514965 h 1541584"/>
                <a:gd name="connsiteX10" fmla="*/ 449899 w 1073524"/>
                <a:gd name="connsiteY10" fmla="*/ 1495120 h 1541584"/>
                <a:gd name="connsiteX11" fmla="*/ 575582 w 1073524"/>
                <a:gd name="connsiteY11" fmla="*/ 1462047 h 1541584"/>
                <a:gd name="connsiteX12" fmla="*/ 721110 w 1073524"/>
                <a:gd name="connsiteY12" fmla="*/ 1455432 h 1541584"/>
                <a:gd name="connsiteX13" fmla="*/ 879868 w 1073524"/>
                <a:gd name="connsiteY13" fmla="*/ 1428973 h 1541584"/>
                <a:gd name="connsiteX14" fmla="*/ 926172 w 1073524"/>
                <a:gd name="connsiteY14" fmla="*/ 1428973 h 1541584"/>
                <a:gd name="connsiteX15" fmla="*/ 932787 w 1073524"/>
                <a:gd name="connsiteY15" fmla="*/ 1316523 h 1541584"/>
                <a:gd name="connsiteX16" fmla="*/ 919557 w 1073524"/>
                <a:gd name="connsiteY16" fmla="*/ 1177615 h 1541584"/>
                <a:gd name="connsiteX17" fmla="*/ 906327 w 1073524"/>
                <a:gd name="connsiteY17" fmla="*/ 1065165 h 1541584"/>
                <a:gd name="connsiteX18" fmla="*/ 1025395 w 1073524"/>
                <a:gd name="connsiteY18" fmla="*/ 932871 h 1541584"/>
                <a:gd name="connsiteX19" fmla="*/ 1071700 w 1073524"/>
                <a:gd name="connsiteY19" fmla="*/ 787347 h 1541584"/>
                <a:gd name="connsiteX20" fmla="*/ 1058470 w 1073524"/>
                <a:gd name="connsiteY20" fmla="*/ 688127 h 1541584"/>
                <a:gd name="connsiteX21" fmla="*/ 1005551 w 1073524"/>
                <a:gd name="connsiteY21" fmla="*/ 721200 h 1541584"/>
                <a:gd name="connsiteX22" fmla="*/ 879868 w 1073524"/>
                <a:gd name="connsiteY22" fmla="*/ 780733 h 1541584"/>
                <a:gd name="connsiteX23" fmla="*/ 793874 w 1073524"/>
                <a:gd name="connsiteY23" fmla="*/ 846880 h 1541584"/>
                <a:gd name="connsiteX24" fmla="*/ 740955 w 1073524"/>
                <a:gd name="connsiteY24" fmla="*/ 946100 h 1541584"/>
                <a:gd name="connsiteX25" fmla="*/ 707880 w 1073524"/>
                <a:gd name="connsiteY25" fmla="*/ 655053 h 1541584"/>
                <a:gd name="connsiteX26" fmla="*/ 562352 w 1073524"/>
                <a:gd name="connsiteY26" fmla="*/ 443383 h 1541584"/>
                <a:gd name="connsiteX27" fmla="*/ 436669 w 1073524"/>
                <a:gd name="connsiteY27" fmla="*/ 377236 h 1541584"/>
                <a:gd name="connsiteX28" fmla="*/ 489588 w 1073524"/>
                <a:gd name="connsiteY28" fmla="*/ 337547 h 1541584"/>
                <a:gd name="connsiteX29" fmla="*/ 549122 w 1073524"/>
                <a:gd name="connsiteY29" fmla="*/ 370621 h 1541584"/>
                <a:gd name="connsiteX30" fmla="*/ 694650 w 1073524"/>
                <a:gd name="connsiteY30" fmla="*/ 390465 h 1541584"/>
                <a:gd name="connsiteX31" fmla="*/ 767414 w 1073524"/>
                <a:gd name="connsiteY31" fmla="*/ 357392 h 1541584"/>
                <a:gd name="connsiteX32" fmla="*/ 674806 w 1073524"/>
                <a:gd name="connsiteY32" fmla="*/ 225097 h 1541584"/>
                <a:gd name="connsiteX33" fmla="*/ 555737 w 1073524"/>
                <a:gd name="connsiteY33" fmla="*/ 72959 h 1541584"/>
                <a:gd name="connsiteX34" fmla="*/ 502818 w 1073524"/>
                <a:gd name="connsiteY34" fmla="*/ 198 h 1541584"/>
                <a:gd name="connsiteX35" fmla="*/ 377135 w 1073524"/>
                <a:gd name="connsiteY35" fmla="*/ 92803 h 1541584"/>
                <a:gd name="connsiteX36" fmla="*/ 152228 w 1073524"/>
                <a:gd name="connsiteY36" fmla="*/ 291244 h 1541584"/>
                <a:gd name="connsiteX37" fmla="*/ 86 w 1073524"/>
                <a:gd name="connsiteY37" fmla="*/ 423539 h 1541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073524" h="1541584">
                  <a:moveTo>
                    <a:pt x="86" y="423539"/>
                  </a:moveTo>
                  <a:cubicBezTo>
                    <a:pt x="3394" y="492994"/>
                    <a:pt x="122461" y="628595"/>
                    <a:pt x="172073" y="707971"/>
                  </a:cubicBezTo>
                  <a:cubicBezTo>
                    <a:pt x="221685" y="787347"/>
                    <a:pt x="269092" y="856802"/>
                    <a:pt x="297756" y="899797"/>
                  </a:cubicBezTo>
                  <a:cubicBezTo>
                    <a:pt x="326421" y="942793"/>
                    <a:pt x="334138" y="950510"/>
                    <a:pt x="344060" y="965944"/>
                  </a:cubicBezTo>
                  <a:cubicBezTo>
                    <a:pt x="353982" y="981378"/>
                    <a:pt x="366110" y="957125"/>
                    <a:pt x="357290" y="992403"/>
                  </a:cubicBezTo>
                  <a:cubicBezTo>
                    <a:pt x="348470" y="1027681"/>
                    <a:pt x="314293" y="1114775"/>
                    <a:pt x="291141" y="1177615"/>
                  </a:cubicBezTo>
                  <a:cubicBezTo>
                    <a:pt x="267989" y="1240455"/>
                    <a:pt x="239324" y="1315421"/>
                    <a:pt x="218377" y="1369441"/>
                  </a:cubicBezTo>
                  <a:cubicBezTo>
                    <a:pt x="197430" y="1423461"/>
                    <a:pt x="174278" y="1473071"/>
                    <a:pt x="165458" y="1501735"/>
                  </a:cubicBezTo>
                  <a:cubicBezTo>
                    <a:pt x="156638" y="1530399"/>
                    <a:pt x="150023" y="1539218"/>
                    <a:pt x="165458" y="1541423"/>
                  </a:cubicBezTo>
                  <a:cubicBezTo>
                    <a:pt x="180893" y="1543628"/>
                    <a:pt x="210660" y="1522682"/>
                    <a:pt x="258067" y="1514965"/>
                  </a:cubicBezTo>
                  <a:cubicBezTo>
                    <a:pt x="305474" y="1507248"/>
                    <a:pt x="396980" y="1503940"/>
                    <a:pt x="449899" y="1495120"/>
                  </a:cubicBezTo>
                  <a:cubicBezTo>
                    <a:pt x="502818" y="1486300"/>
                    <a:pt x="530380" y="1468662"/>
                    <a:pt x="575582" y="1462047"/>
                  </a:cubicBezTo>
                  <a:cubicBezTo>
                    <a:pt x="620784" y="1455432"/>
                    <a:pt x="670396" y="1460944"/>
                    <a:pt x="721110" y="1455432"/>
                  </a:cubicBezTo>
                  <a:cubicBezTo>
                    <a:pt x="771824" y="1449920"/>
                    <a:pt x="845691" y="1433383"/>
                    <a:pt x="879868" y="1428973"/>
                  </a:cubicBezTo>
                  <a:cubicBezTo>
                    <a:pt x="914045" y="1424563"/>
                    <a:pt x="917352" y="1447715"/>
                    <a:pt x="926172" y="1428973"/>
                  </a:cubicBezTo>
                  <a:cubicBezTo>
                    <a:pt x="934992" y="1410231"/>
                    <a:pt x="933889" y="1358416"/>
                    <a:pt x="932787" y="1316523"/>
                  </a:cubicBezTo>
                  <a:cubicBezTo>
                    <a:pt x="931685" y="1274630"/>
                    <a:pt x="923967" y="1219508"/>
                    <a:pt x="919557" y="1177615"/>
                  </a:cubicBezTo>
                  <a:cubicBezTo>
                    <a:pt x="915147" y="1135722"/>
                    <a:pt x="888687" y="1105956"/>
                    <a:pt x="906327" y="1065165"/>
                  </a:cubicBezTo>
                  <a:cubicBezTo>
                    <a:pt x="923967" y="1024374"/>
                    <a:pt x="997833" y="979174"/>
                    <a:pt x="1025395" y="932871"/>
                  </a:cubicBezTo>
                  <a:cubicBezTo>
                    <a:pt x="1052957" y="886568"/>
                    <a:pt x="1066188" y="828137"/>
                    <a:pt x="1071700" y="787347"/>
                  </a:cubicBezTo>
                  <a:cubicBezTo>
                    <a:pt x="1077212" y="746557"/>
                    <a:pt x="1069495" y="699152"/>
                    <a:pt x="1058470" y="688127"/>
                  </a:cubicBezTo>
                  <a:cubicBezTo>
                    <a:pt x="1047445" y="677103"/>
                    <a:pt x="1035318" y="705766"/>
                    <a:pt x="1005551" y="721200"/>
                  </a:cubicBezTo>
                  <a:cubicBezTo>
                    <a:pt x="975784" y="736634"/>
                    <a:pt x="915147" y="759786"/>
                    <a:pt x="879868" y="780733"/>
                  </a:cubicBezTo>
                  <a:cubicBezTo>
                    <a:pt x="844589" y="801680"/>
                    <a:pt x="817026" y="819319"/>
                    <a:pt x="793874" y="846880"/>
                  </a:cubicBezTo>
                  <a:cubicBezTo>
                    <a:pt x="770722" y="874441"/>
                    <a:pt x="755287" y="978071"/>
                    <a:pt x="740955" y="946100"/>
                  </a:cubicBezTo>
                  <a:cubicBezTo>
                    <a:pt x="726623" y="914129"/>
                    <a:pt x="737647" y="738839"/>
                    <a:pt x="707880" y="655053"/>
                  </a:cubicBezTo>
                  <a:cubicBezTo>
                    <a:pt x="678113" y="571267"/>
                    <a:pt x="607554" y="489686"/>
                    <a:pt x="562352" y="443383"/>
                  </a:cubicBezTo>
                  <a:cubicBezTo>
                    <a:pt x="517150" y="397080"/>
                    <a:pt x="448796" y="394875"/>
                    <a:pt x="436669" y="377236"/>
                  </a:cubicBezTo>
                  <a:cubicBezTo>
                    <a:pt x="424542" y="359597"/>
                    <a:pt x="470846" y="338649"/>
                    <a:pt x="489588" y="337547"/>
                  </a:cubicBezTo>
                  <a:cubicBezTo>
                    <a:pt x="508330" y="336445"/>
                    <a:pt x="514945" y="361801"/>
                    <a:pt x="549122" y="370621"/>
                  </a:cubicBezTo>
                  <a:cubicBezTo>
                    <a:pt x="583299" y="379441"/>
                    <a:pt x="658268" y="392670"/>
                    <a:pt x="694650" y="390465"/>
                  </a:cubicBezTo>
                  <a:cubicBezTo>
                    <a:pt x="731032" y="388260"/>
                    <a:pt x="770721" y="384953"/>
                    <a:pt x="767414" y="357392"/>
                  </a:cubicBezTo>
                  <a:cubicBezTo>
                    <a:pt x="764107" y="329831"/>
                    <a:pt x="710085" y="272502"/>
                    <a:pt x="674806" y="225097"/>
                  </a:cubicBezTo>
                  <a:cubicBezTo>
                    <a:pt x="639527" y="177692"/>
                    <a:pt x="584402" y="110442"/>
                    <a:pt x="555737" y="72959"/>
                  </a:cubicBezTo>
                  <a:cubicBezTo>
                    <a:pt x="527072" y="35476"/>
                    <a:pt x="532585" y="-3109"/>
                    <a:pt x="502818" y="198"/>
                  </a:cubicBezTo>
                  <a:cubicBezTo>
                    <a:pt x="473051" y="3505"/>
                    <a:pt x="435567" y="44295"/>
                    <a:pt x="377135" y="92803"/>
                  </a:cubicBezTo>
                  <a:cubicBezTo>
                    <a:pt x="318703" y="141311"/>
                    <a:pt x="215069" y="235019"/>
                    <a:pt x="152228" y="291244"/>
                  </a:cubicBezTo>
                  <a:cubicBezTo>
                    <a:pt x="89387" y="347469"/>
                    <a:pt x="-3222" y="354084"/>
                    <a:pt x="86" y="423539"/>
                  </a:cubicBezTo>
                  <a:close/>
                </a:path>
              </a:pathLst>
            </a:custGeom>
            <a:grpFill/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Forme libre 3"/>
            <p:cNvSpPr/>
            <p:nvPr/>
          </p:nvSpPr>
          <p:spPr>
            <a:xfrm>
              <a:off x="740869" y="409871"/>
              <a:ext cx="306893" cy="271554"/>
            </a:xfrm>
            <a:custGeom>
              <a:avLst/>
              <a:gdLst>
                <a:gd name="connsiteX0" fmla="*/ 0 w 306893"/>
                <a:gd name="connsiteY0" fmla="*/ 125920 h 271554"/>
                <a:gd name="connsiteX1" fmla="*/ 72764 w 306893"/>
                <a:gd name="connsiteY1" fmla="*/ 218526 h 271554"/>
                <a:gd name="connsiteX2" fmla="*/ 105838 w 306893"/>
                <a:gd name="connsiteY2" fmla="*/ 271443 h 271554"/>
                <a:gd name="connsiteX3" fmla="*/ 191832 w 306893"/>
                <a:gd name="connsiteY3" fmla="*/ 205296 h 271554"/>
                <a:gd name="connsiteX4" fmla="*/ 304286 w 306893"/>
                <a:gd name="connsiteY4" fmla="*/ 139149 h 271554"/>
                <a:gd name="connsiteX5" fmla="*/ 264596 w 306893"/>
                <a:gd name="connsiteY5" fmla="*/ 79617 h 271554"/>
                <a:gd name="connsiteX6" fmla="*/ 191832 w 306893"/>
                <a:gd name="connsiteY6" fmla="*/ 241 h 271554"/>
                <a:gd name="connsiteX7" fmla="*/ 112453 w 306893"/>
                <a:gd name="connsiteY7" fmla="*/ 53158 h 271554"/>
                <a:gd name="connsiteX8" fmla="*/ 0 w 306893"/>
                <a:gd name="connsiteY8" fmla="*/ 125920 h 271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6893" h="271554">
                  <a:moveTo>
                    <a:pt x="0" y="125920"/>
                  </a:moveTo>
                  <a:cubicBezTo>
                    <a:pt x="27562" y="160096"/>
                    <a:pt x="55124" y="194272"/>
                    <a:pt x="72764" y="218526"/>
                  </a:cubicBezTo>
                  <a:cubicBezTo>
                    <a:pt x="90404" y="242780"/>
                    <a:pt x="85993" y="273648"/>
                    <a:pt x="105838" y="271443"/>
                  </a:cubicBezTo>
                  <a:cubicBezTo>
                    <a:pt x="125683" y="269238"/>
                    <a:pt x="158757" y="227345"/>
                    <a:pt x="191832" y="205296"/>
                  </a:cubicBezTo>
                  <a:cubicBezTo>
                    <a:pt x="224907" y="183247"/>
                    <a:pt x="292159" y="160095"/>
                    <a:pt x="304286" y="139149"/>
                  </a:cubicBezTo>
                  <a:cubicBezTo>
                    <a:pt x="316413" y="118203"/>
                    <a:pt x="283338" y="102768"/>
                    <a:pt x="264596" y="79617"/>
                  </a:cubicBezTo>
                  <a:cubicBezTo>
                    <a:pt x="245854" y="56466"/>
                    <a:pt x="217189" y="4651"/>
                    <a:pt x="191832" y="241"/>
                  </a:cubicBezTo>
                  <a:cubicBezTo>
                    <a:pt x="166475" y="-4169"/>
                    <a:pt x="112453" y="53158"/>
                    <a:pt x="112453" y="53158"/>
                  </a:cubicBezTo>
                  <a:lnTo>
                    <a:pt x="0" y="125920"/>
                  </a:lnTo>
                  <a:close/>
                </a:path>
              </a:pathLst>
            </a:custGeom>
            <a:grpFill/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Forme libre 4"/>
            <p:cNvSpPr/>
            <p:nvPr/>
          </p:nvSpPr>
          <p:spPr>
            <a:xfrm>
              <a:off x="879241" y="601838"/>
              <a:ext cx="305501" cy="245299"/>
            </a:xfrm>
            <a:custGeom>
              <a:avLst/>
              <a:gdLst>
                <a:gd name="connsiteX0" fmla="*/ 7156 w 305501"/>
                <a:gd name="connsiteY0" fmla="*/ 105935 h 245299"/>
                <a:gd name="connsiteX1" fmla="*/ 40230 w 305501"/>
                <a:gd name="connsiteY1" fmla="*/ 178697 h 245299"/>
                <a:gd name="connsiteX2" fmla="*/ 86535 w 305501"/>
                <a:gd name="connsiteY2" fmla="*/ 244844 h 245299"/>
                <a:gd name="connsiteX3" fmla="*/ 185758 w 305501"/>
                <a:gd name="connsiteY3" fmla="*/ 205156 h 245299"/>
                <a:gd name="connsiteX4" fmla="*/ 304827 w 305501"/>
                <a:gd name="connsiteY4" fmla="*/ 152238 h 245299"/>
                <a:gd name="connsiteX5" fmla="*/ 232063 w 305501"/>
                <a:gd name="connsiteY5" fmla="*/ 92706 h 245299"/>
                <a:gd name="connsiteX6" fmla="*/ 185758 w 305501"/>
                <a:gd name="connsiteY6" fmla="*/ 100 h 245299"/>
                <a:gd name="connsiteX7" fmla="*/ 7156 w 305501"/>
                <a:gd name="connsiteY7" fmla="*/ 105935 h 245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5501" h="245299">
                  <a:moveTo>
                    <a:pt x="7156" y="105935"/>
                  </a:moveTo>
                  <a:cubicBezTo>
                    <a:pt x="-17099" y="135701"/>
                    <a:pt x="27000" y="155546"/>
                    <a:pt x="40230" y="178697"/>
                  </a:cubicBezTo>
                  <a:cubicBezTo>
                    <a:pt x="53460" y="201848"/>
                    <a:pt x="62280" y="240434"/>
                    <a:pt x="86535" y="244844"/>
                  </a:cubicBezTo>
                  <a:cubicBezTo>
                    <a:pt x="110790" y="249254"/>
                    <a:pt x="149376" y="220590"/>
                    <a:pt x="185758" y="205156"/>
                  </a:cubicBezTo>
                  <a:cubicBezTo>
                    <a:pt x="222140" y="189722"/>
                    <a:pt x="297110" y="170980"/>
                    <a:pt x="304827" y="152238"/>
                  </a:cubicBezTo>
                  <a:cubicBezTo>
                    <a:pt x="312544" y="133496"/>
                    <a:pt x="251908" y="118062"/>
                    <a:pt x="232063" y="92706"/>
                  </a:cubicBezTo>
                  <a:cubicBezTo>
                    <a:pt x="212218" y="67350"/>
                    <a:pt x="217730" y="3407"/>
                    <a:pt x="185758" y="100"/>
                  </a:cubicBezTo>
                  <a:cubicBezTo>
                    <a:pt x="153786" y="-3207"/>
                    <a:pt x="31411" y="76169"/>
                    <a:pt x="7156" y="105935"/>
                  </a:cubicBezTo>
                  <a:close/>
                </a:path>
              </a:pathLst>
            </a:custGeom>
            <a:grpFill/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Forme libre 25"/>
            <p:cNvSpPr/>
            <p:nvPr/>
          </p:nvSpPr>
          <p:spPr>
            <a:xfrm>
              <a:off x="938967" y="806994"/>
              <a:ext cx="344755" cy="291073"/>
            </a:xfrm>
            <a:custGeom>
              <a:avLst/>
              <a:gdLst>
                <a:gd name="connsiteX0" fmla="*/ 349 w 344755"/>
                <a:gd name="connsiteY0" fmla="*/ 178597 h 291073"/>
                <a:gd name="connsiteX1" fmla="*/ 46653 w 344755"/>
                <a:gd name="connsiteY1" fmla="*/ 231514 h 291073"/>
                <a:gd name="connsiteX2" fmla="*/ 73113 w 344755"/>
                <a:gd name="connsiteY2" fmla="*/ 291047 h 291073"/>
                <a:gd name="connsiteX3" fmla="*/ 172337 w 344755"/>
                <a:gd name="connsiteY3" fmla="*/ 238129 h 291073"/>
                <a:gd name="connsiteX4" fmla="*/ 291405 w 344755"/>
                <a:gd name="connsiteY4" fmla="*/ 171982 h 291073"/>
                <a:gd name="connsiteX5" fmla="*/ 344324 w 344755"/>
                <a:gd name="connsiteY5" fmla="*/ 138909 h 291073"/>
                <a:gd name="connsiteX6" fmla="*/ 317864 w 344755"/>
                <a:gd name="connsiteY6" fmla="*/ 46303 h 291073"/>
                <a:gd name="connsiteX7" fmla="*/ 304635 w 344755"/>
                <a:gd name="connsiteY7" fmla="*/ 0 h 291073"/>
                <a:gd name="connsiteX8" fmla="*/ 231871 w 344755"/>
                <a:gd name="connsiteY8" fmla="*/ 46303 h 291073"/>
                <a:gd name="connsiteX9" fmla="*/ 73113 w 344755"/>
                <a:gd name="connsiteY9" fmla="*/ 138909 h 291073"/>
                <a:gd name="connsiteX10" fmla="*/ 349 w 344755"/>
                <a:gd name="connsiteY10" fmla="*/ 178597 h 291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4755" h="291073">
                  <a:moveTo>
                    <a:pt x="349" y="178597"/>
                  </a:moveTo>
                  <a:cubicBezTo>
                    <a:pt x="-4061" y="194031"/>
                    <a:pt x="34526" y="212772"/>
                    <a:pt x="46653" y="231514"/>
                  </a:cubicBezTo>
                  <a:cubicBezTo>
                    <a:pt x="58780" y="250256"/>
                    <a:pt x="52166" y="289944"/>
                    <a:pt x="73113" y="291047"/>
                  </a:cubicBezTo>
                  <a:cubicBezTo>
                    <a:pt x="94060" y="292150"/>
                    <a:pt x="135955" y="257973"/>
                    <a:pt x="172337" y="238129"/>
                  </a:cubicBezTo>
                  <a:cubicBezTo>
                    <a:pt x="208719" y="218285"/>
                    <a:pt x="262741" y="188519"/>
                    <a:pt x="291405" y="171982"/>
                  </a:cubicBezTo>
                  <a:cubicBezTo>
                    <a:pt x="320069" y="155445"/>
                    <a:pt x="339914" y="159855"/>
                    <a:pt x="344324" y="138909"/>
                  </a:cubicBezTo>
                  <a:cubicBezTo>
                    <a:pt x="348734" y="117963"/>
                    <a:pt x="317864" y="46303"/>
                    <a:pt x="317864" y="46303"/>
                  </a:cubicBezTo>
                  <a:cubicBezTo>
                    <a:pt x="311249" y="23152"/>
                    <a:pt x="318967" y="0"/>
                    <a:pt x="304635" y="0"/>
                  </a:cubicBezTo>
                  <a:cubicBezTo>
                    <a:pt x="290303" y="0"/>
                    <a:pt x="270458" y="23152"/>
                    <a:pt x="231871" y="46303"/>
                  </a:cubicBezTo>
                  <a:cubicBezTo>
                    <a:pt x="193284" y="69454"/>
                    <a:pt x="109495" y="116860"/>
                    <a:pt x="73113" y="138909"/>
                  </a:cubicBezTo>
                  <a:cubicBezTo>
                    <a:pt x="36731" y="160958"/>
                    <a:pt x="4759" y="163163"/>
                    <a:pt x="349" y="178597"/>
                  </a:cubicBezTo>
                  <a:close/>
                </a:path>
              </a:pathLst>
            </a:custGeom>
            <a:grpFill/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Forme libre 45"/>
            <p:cNvSpPr/>
            <p:nvPr/>
          </p:nvSpPr>
          <p:spPr>
            <a:xfrm>
              <a:off x="1007232" y="1031625"/>
              <a:ext cx="322362" cy="212483"/>
            </a:xfrm>
            <a:custGeom>
              <a:avLst/>
              <a:gdLst>
                <a:gd name="connsiteX0" fmla="*/ 11463 w 322362"/>
                <a:gd name="connsiteY0" fmla="*/ 106104 h 212483"/>
                <a:gd name="connsiteX1" fmla="*/ 51152 w 322362"/>
                <a:gd name="connsiteY1" fmla="*/ 185480 h 212483"/>
                <a:gd name="connsiteX2" fmla="*/ 57767 w 322362"/>
                <a:gd name="connsiteY2" fmla="*/ 211939 h 212483"/>
                <a:gd name="connsiteX3" fmla="*/ 209910 w 322362"/>
                <a:gd name="connsiteY3" fmla="*/ 165636 h 212483"/>
                <a:gd name="connsiteX4" fmla="*/ 315748 w 322362"/>
                <a:gd name="connsiteY4" fmla="*/ 132563 h 212483"/>
                <a:gd name="connsiteX5" fmla="*/ 282674 w 322362"/>
                <a:gd name="connsiteY5" fmla="*/ 269 h 212483"/>
                <a:gd name="connsiteX6" fmla="*/ 11463 w 322362"/>
                <a:gd name="connsiteY6" fmla="*/ 106104 h 212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2362" h="212483">
                  <a:moveTo>
                    <a:pt x="11463" y="106104"/>
                  </a:moveTo>
                  <a:cubicBezTo>
                    <a:pt x="-27124" y="136973"/>
                    <a:pt x="43435" y="167841"/>
                    <a:pt x="51152" y="185480"/>
                  </a:cubicBezTo>
                  <a:cubicBezTo>
                    <a:pt x="58869" y="203119"/>
                    <a:pt x="31307" y="215246"/>
                    <a:pt x="57767" y="211939"/>
                  </a:cubicBezTo>
                  <a:cubicBezTo>
                    <a:pt x="84227" y="208632"/>
                    <a:pt x="209910" y="165636"/>
                    <a:pt x="209910" y="165636"/>
                  </a:cubicBezTo>
                  <a:cubicBezTo>
                    <a:pt x="252907" y="152407"/>
                    <a:pt x="303621" y="160124"/>
                    <a:pt x="315748" y="132563"/>
                  </a:cubicBezTo>
                  <a:cubicBezTo>
                    <a:pt x="327875" y="105002"/>
                    <a:pt x="326773" y="5781"/>
                    <a:pt x="282674" y="269"/>
                  </a:cubicBezTo>
                  <a:cubicBezTo>
                    <a:pt x="238575" y="-5243"/>
                    <a:pt x="50050" y="75235"/>
                    <a:pt x="11463" y="106104"/>
                  </a:cubicBezTo>
                  <a:close/>
                </a:path>
              </a:pathLst>
            </a:custGeom>
            <a:grpFill/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8" name="Grouper 227"/>
          <p:cNvGrpSpPr/>
          <p:nvPr/>
        </p:nvGrpSpPr>
        <p:grpSpPr>
          <a:xfrm flipH="1">
            <a:off x="5073309" y="5884333"/>
            <a:ext cx="1163731" cy="2616948"/>
            <a:chOff x="1485884" y="4634828"/>
            <a:chExt cx="605475" cy="1310512"/>
          </a:xfrm>
        </p:grpSpPr>
        <p:sp>
          <p:nvSpPr>
            <p:cNvPr id="229" name="Forme libre 228"/>
            <p:cNvSpPr/>
            <p:nvPr/>
          </p:nvSpPr>
          <p:spPr>
            <a:xfrm>
              <a:off x="1618243" y="4863937"/>
              <a:ext cx="234964" cy="368420"/>
            </a:xfrm>
            <a:custGeom>
              <a:avLst/>
              <a:gdLst>
                <a:gd name="connsiteX0" fmla="*/ 157207 w 234964"/>
                <a:gd name="connsiteY0" fmla="*/ 0 h 368420"/>
                <a:gd name="connsiteX1" fmla="*/ 118329 w 234964"/>
                <a:gd name="connsiteY1" fmla="*/ 51836 h 368420"/>
                <a:gd name="connsiteX2" fmla="*/ 40572 w 234964"/>
                <a:gd name="connsiteY2" fmla="*/ 99352 h 368420"/>
                <a:gd name="connsiteX3" fmla="*/ 10333 w 234964"/>
                <a:gd name="connsiteY3" fmla="*/ 207344 h 368420"/>
                <a:gd name="connsiteX4" fmla="*/ 1693 w 234964"/>
                <a:gd name="connsiteY4" fmla="*/ 285098 h 368420"/>
                <a:gd name="connsiteX5" fmla="*/ 40572 w 234964"/>
                <a:gd name="connsiteY5" fmla="*/ 341253 h 368420"/>
                <a:gd name="connsiteX6" fmla="*/ 83770 w 234964"/>
                <a:gd name="connsiteY6" fmla="*/ 367171 h 368420"/>
                <a:gd name="connsiteX7" fmla="*/ 170167 w 234964"/>
                <a:gd name="connsiteY7" fmla="*/ 362851 h 368420"/>
                <a:gd name="connsiteX8" fmla="*/ 234964 w 234964"/>
                <a:gd name="connsiteY8" fmla="*/ 349892 h 368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4964" h="368420">
                  <a:moveTo>
                    <a:pt x="157207" y="0"/>
                  </a:moveTo>
                  <a:cubicBezTo>
                    <a:pt x="147487" y="17638"/>
                    <a:pt x="137768" y="35277"/>
                    <a:pt x="118329" y="51836"/>
                  </a:cubicBezTo>
                  <a:cubicBezTo>
                    <a:pt x="98890" y="68395"/>
                    <a:pt x="58571" y="73434"/>
                    <a:pt x="40572" y="99352"/>
                  </a:cubicBezTo>
                  <a:cubicBezTo>
                    <a:pt x="22573" y="125270"/>
                    <a:pt x="16813" y="176386"/>
                    <a:pt x="10333" y="207344"/>
                  </a:cubicBezTo>
                  <a:cubicBezTo>
                    <a:pt x="3853" y="238302"/>
                    <a:pt x="-3347" y="262780"/>
                    <a:pt x="1693" y="285098"/>
                  </a:cubicBezTo>
                  <a:cubicBezTo>
                    <a:pt x="6733" y="307416"/>
                    <a:pt x="26893" y="327574"/>
                    <a:pt x="40572" y="341253"/>
                  </a:cubicBezTo>
                  <a:cubicBezTo>
                    <a:pt x="54251" y="354932"/>
                    <a:pt x="62171" y="363571"/>
                    <a:pt x="83770" y="367171"/>
                  </a:cubicBezTo>
                  <a:cubicBezTo>
                    <a:pt x="105369" y="370771"/>
                    <a:pt x="144968" y="365731"/>
                    <a:pt x="170167" y="362851"/>
                  </a:cubicBezTo>
                  <a:cubicBezTo>
                    <a:pt x="195366" y="359971"/>
                    <a:pt x="234964" y="349892"/>
                    <a:pt x="234964" y="349892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0" name="Forme libre 229"/>
            <p:cNvSpPr/>
            <p:nvPr/>
          </p:nvSpPr>
          <p:spPr>
            <a:xfrm>
              <a:off x="1714972" y="5071281"/>
              <a:ext cx="129595" cy="92313"/>
            </a:xfrm>
            <a:custGeom>
              <a:avLst/>
              <a:gdLst>
                <a:gd name="connsiteX0" fmla="*/ 69118 w 129595"/>
                <a:gd name="connsiteY0" fmla="*/ 0 h 92313"/>
                <a:gd name="connsiteX1" fmla="*/ 43199 w 129595"/>
                <a:gd name="connsiteY1" fmla="*/ 69114 h 92313"/>
                <a:gd name="connsiteX2" fmla="*/ 0 w 129595"/>
                <a:gd name="connsiteY2" fmla="*/ 69114 h 92313"/>
                <a:gd name="connsiteX3" fmla="*/ 51838 w 129595"/>
                <a:gd name="connsiteY3" fmla="*/ 69114 h 92313"/>
                <a:gd name="connsiteX4" fmla="*/ 77757 w 129595"/>
                <a:gd name="connsiteY4" fmla="*/ 90713 h 92313"/>
                <a:gd name="connsiteX5" fmla="*/ 129595 w 129595"/>
                <a:gd name="connsiteY5" fmla="*/ 90713 h 92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9595" h="92313">
                  <a:moveTo>
                    <a:pt x="69118" y="0"/>
                  </a:moveTo>
                  <a:cubicBezTo>
                    <a:pt x="61918" y="28797"/>
                    <a:pt x="54719" y="57595"/>
                    <a:pt x="43199" y="69114"/>
                  </a:cubicBezTo>
                  <a:cubicBezTo>
                    <a:pt x="31679" y="80633"/>
                    <a:pt x="0" y="69114"/>
                    <a:pt x="0" y="69114"/>
                  </a:cubicBezTo>
                  <a:cubicBezTo>
                    <a:pt x="1440" y="69114"/>
                    <a:pt x="38879" y="65514"/>
                    <a:pt x="51838" y="69114"/>
                  </a:cubicBezTo>
                  <a:cubicBezTo>
                    <a:pt x="64797" y="72714"/>
                    <a:pt x="64798" y="87113"/>
                    <a:pt x="77757" y="90713"/>
                  </a:cubicBezTo>
                  <a:cubicBezTo>
                    <a:pt x="90716" y="94313"/>
                    <a:pt x="129595" y="90713"/>
                    <a:pt x="129595" y="90713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1" name="Forme libre 230"/>
            <p:cNvSpPr/>
            <p:nvPr/>
          </p:nvSpPr>
          <p:spPr>
            <a:xfrm>
              <a:off x="1745211" y="4937371"/>
              <a:ext cx="47518" cy="90713"/>
            </a:xfrm>
            <a:custGeom>
              <a:avLst/>
              <a:gdLst>
                <a:gd name="connsiteX0" fmla="*/ 0 w 47518"/>
                <a:gd name="connsiteY0" fmla="*/ 0 h 90713"/>
                <a:gd name="connsiteX1" fmla="*/ 47518 w 47518"/>
                <a:gd name="connsiteY1" fmla="*/ 90713 h 9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7518" h="90713">
                  <a:moveTo>
                    <a:pt x="0" y="0"/>
                  </a:moveTo>
                  <a:lnTo>
                    <a:pt x="47518" y="90713"/>
                  </a:ln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2" name="Forme libre 231"/>
            <p:cNvSpPr/>
            <p:nvPr/>
          </p:nvSpPr>
          <p:spPr>
            <a:xfrm>
              <a:off x="1948243" y="4971929"/>
              <a:ext cx="143116" cy="348167"/>
            </a:xfrm>
            <a:custGeom>
              <a:avLst/>
              <a:gdLst>
                <a:gd name="connsiteX0" fmla="*/ 0 w 143116"/>
                <a:gd name="connsiteY0" fmla="*/ 0 h 348167"/>
                <a:gd name="connsiteX1" fmla="*/ 21599 w 143116"/>
                <a:gd name="connsiteY1" fmla="*/ 56155 h 348167"/>
                <a:gd name="connsiteX2" fmla="*/ 21599 w 143116"/>
                <a:gd name="connsiteY2" fmla="*/ 129589 h 348167"/>
                <a:gd name="connsiteX3" fmla="*/ 64798 w 143116"/>
                <a:gd name="connsiteY3" fmla="*/ 172786 h 348167"/>
                <a:gd name="connsiteX4" fmla="*/ 99356 w 143116"/>
                <a:gd name="connsiteY4" fmla="*/ 250540 h 348167"/>
                <a:gd name="connsiteX5" fmla="*/ 103676 w 143116"/>
                <a:gd name="connsiteY5" fmla="*/ 272138 h 348167"/>
                <a:gd name="connsiteX6" fmla="*/ 133915 w 143116"/>
                <a:gd name="connsiteY6" fmla="*/ 315335 h 348167"/>
                <a:gd name="connsiteX7" fmla="*/ 142555 w 143116"/>
                <a:gd name="connsiteY7" fmla="*/ 345572 h 348167"/>
                <a:gd name="connsiteX8" fmla="*/ 120956 w 143116"/>
                <a:gd name="connsiteY8" fmla="*/ 345572 h 348167"/>
                <a:gd name="connsiteX9" fmla="*/ 99356 w 143116"/>
                <a:gd name="connsiteY9" fmla="*/ 336933 h 348167"/>
                <a:gd name="connsiteX10" fmla="*/ 129595 w 143116"/>
                <a:gd name="connsiteY10" fmla="*/ 323974 h 34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3116" h="348167">
                  <a:moveTo>
                    <a:pt x="0" y="0"/>
                  </a:moveTo>
                  <a:cubicBezTo>
                    <a:pt x="8999" y="17278"/>
                    <a:pt x="17999" y="34557"/>
                    <a:pt x="21599" y="56155"/>
                  </a:cubicBezTo>
                  <a:cubicBezTo>
                    <a:pt x="25199" y="77753"/>
                    <a:pt x="14399" y="110151"/>
                    <a:pt x="21599" y="129589"/>
                  </a:cubicBezTo>
                  <a:cubicBezTo>
                    <a:pt x="28799" y="149028"/>
                    <a:pt x="51838" y="152627"/>
                    <a:pt x="64798" y="172786"/>
                  </a:cubicBezTo>
                  <a:cubicBezTo>
                    <a:pt x="77758" y="192945"/>
                    <a:pt x="92876" y="233981"/>
                    <a:pt x="99356" y="250540"/>
                  </a:cubicBezTo>
                  <a:cubicBezTo>
                    <a:pt x="105836" y="267099"/>
                    <a:pt x="97916" y="261339"/>
                    <a:pt x="103676" y="272138"/>
                  </a:cubicBezTo>
                  <a:cubicBezTo>
                    <a:pt x="109436" y="282937"/>
                    <a:pt x="127435" y="303096"/>
                    <a:pt x="133915" y="315335"/>
                  </a:cubicBezTo>
                  <a:cubicBezTo>
                    <a:pt x="140395" y="327574"/>
                    <a:pt x="144715" y="340533"/>
                    <a:pt x="142555" y="345572"/>
                  </a:cubicBezTo>
                  <a:cubicBezTo>
                    <a:pt x="140395" y="350611"/>
                    <a:pt x="128156" y="347012"/>
                    <a:pt x="120956" y="345572"/>
                  </a:cubicBezTo>
                  <a:cubicBezTo>
                    <a:pt x="113756" y="344132"/>
                    <a:pt x="97916" y="340533"/>
                    <a:pt x="99356" y="336933"/>
                  </a:cubicBezTo>
                  <a:cubicBezTo>
                    <a:pt x="100796" y="333333"/>
                    <a:pt x="129595" y="323974"/>
                    <a:pt x="129595" y="323974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3" name="Forme libre 232"/>
            <p:cNvSpPr/>
            <p:nvPr/>
          </p:nvSpPr>
          <p:spPr>
            <a:xfrm>
              <a:off x="1749531" y="4920093"/>
              <a:ext cx="181534" cy="121429"/>
            </a:xfrm>
            <a:custGeom>
              <a:avLst/>
              <a:gdLst>
                <a:gd name="connsiteX0" fmla="*/ 0 w 181534"/>
                <a:gd name="connsiteY0" fmla="*/ 0 h 121429"/>
                <a:gd name="connsiteX1" fmla="*/ 56158 w 181534"/>
                <a:gd name="connsiteY1" fmla="*/ 51836 h 121429"/>
                <a:gd name="connsiteX2" fmla="*/ 77757 w 181534"/>
                <a:gd name="connsiteY2" fmla="*/ 116630 h 121429"/>
                <a:gd name="connsiteX3" fmla="*/ 159834 w 181534"/>
                <a:gd name="connsiteY3" fmla="*/ 116630 h 121429"/>
                <a:gd name="connsiteX4" fmla="*/ 181433 w 181534"/>
                <a:gd name="connsiteY4" fmla="*/ 116630 h 121429"/>
                <a:gd name="connsiteX5" fmla="*/ 168473 w 181534"/>
                <a:gd name="connsiteY5" fmla="*/ 77753 h 121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1534" h="121429">
                  <a:moveTo>
                    <a:pt x="0" y="0"/>
                  </a:moveTo>
                  <a:cubicBezTo>
                    <a:pt x="21599" y="16199"/>
                    <a:pt x="43199" y="32398"/>
                    <a:pt x="56158" y="51836"/>
                  </a:cubicBezTo>
                  <a:cubicBezTo>
                    <a:pt x="69117" y="71274"/>
                    <a:pt x="60478" y="105831"/>
                    <a:pt x="77757" y="116630"/>
                  </a:cubicBezTo>
                  <a:cubicBezTo>
                    <a:pt x="95036" y="127429"/>
                    <a:pt x="159834" y="116630"/>
                    <a:pt x="159834" y="116630"/>
                  </a:cubicBezTo>
                  <a:cubicBezTo>
                    <a:pt x="177113" y="116630"/>
                    <a:pt x="179993" y="123109"/>
                    <a:pt x="181433" y="116630"/>
                  </a:cubicBezTo>
                  <a:cubicBezTo>
                    <a:pt x="182873" y="110151"/>
                    <a:pt x="168473" y="77753"/>
                    <a:pt x="168473" y="77753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4" name="Forme libre 233"/>
            <p:cNvSpPr/>
            <p:nvPr/>
          </p:nvSpPr>
          <p:spPr>
            <a:xfrm>
              <a:off x="1559220" y="5209510"/>
              <a:ext cx="302627" cy="446426"/>
            </a:xfrm>
            <a:custGeom>
              <a:avLst/>
              <a:gdLst>
                <a:gd name="connsiteX0" fmla="*/ 95275 w 302627"/>
                <a:gd name="connsiteY0" fmla="*/ 0 h 446426"/>
                <a:gd name="connsiteX1" fmla="*/ 69356 w 302627"/>
                <a:gd name="connsiteY1" fmla="*/ 138229 h 446426"/>
                <a:gd name="connsiteX2" fmla="*/ 56396 w 302627"/>
                <a:gd name="connsiteY2" fmla="*/ 241901 h 446426"/>
                <a:gd name="connsiteX3" fmla="*/ 39117 w 302627"/>
                <a:gd name="connsiteY3" fmla="*/ 319655 h 446426"/>
                <a:gd name="connsiteX4" fmla="*/ 17518 w 302627"/>
                <a:gd name="connsiteY4" fmla="*/ 384450 h 446426"/>
                <a:gd name="connsiteX5" fmla="*/ 239 w 302627"/>
                <a:gd name="connsiteY5" fmla="*/ 431966 h 446426"/>
                <a:gd name="connsiteX6" fmla="*/ 30477 w 302627"/>
                <a:gd name="connsiteY6" fmla="*/ 431966 h 446426"/>
                <a:gd name="connsiteX7" fmla="*/ 82315 w 302627"/>
                <a:gd name="connsiteY7" fmla="*/ 406048 h 446426"/>
                <a:gd name="connsiteX8" fmla="*/ 129834 w 302627"/>
                <a:gd name="connsiteY8" fmla="*/ 423326 h 446426"/>
                <a:gd name="connsiteX9" fmla="*/ 211910 w 302627"/>
                <a:gd name="connsiteY9" fmla="*/ 440605 h 446426"/>
                <a:gd name="connsiteX10" fmla="*/ 233509 w 302627"/>
                <a:gd name="connsiteY10" fmla="*/ 440605 h 446426"/>
                <a:gd name="connsiteX11" fmla="*/ 259428 w 302627"/>
                <a:gd name="connsiteY11" fmla="*/ 371491 h 446426"/>
                <a:gd name="connsiteX12" fmla="*/ 281028 w 302627"/>
                <a:gd name="connsiteY12" fmla="*/ 302376 h 446426"/>
                <a:gd name="connsiteX13" fmla="*/ 302627 w 302627"/>
                <a:gd name="connsiteY13" fmla="*/ 207343 h 44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2627" h="446426">
                  <a:moveTo>
                    <a:pt x="95275" y="0"/>
                  </a:moveTo>
                  <a:cubicBezTo>
                    <a:pt x="85555" y="48956"/>
                    <a:pt x="75836" y="97912"/>
                    <a:pt x="69356" y="138229"/>
                  </a:cubicBezTo>
                  <a:cubicBezTo>
                    <a:pt x="62876" y="178546"/>
                    <a:pt x="61436" y="211663"/>
                    <a:pt x="56396" y="241901"/>
                  </a:cubicBezTo>
                  <a:cubicBezTo>
                    <a:pt x="51356" y="272139"/>
                    <a:pt x="45597" y="295897"/>
                    <a:pt x="39117" y="319655"/>
                  </a:cubicBezTo>
                  <a:cubicBezTo>
                    <a:pt x="32637" y="343413"/>
                    <a:pt x="23998" y="365732"/>
                    <a:pt x="17518" y="384450"/>
                  </a:cubicBezTo>
                  <a:cubicBezTo>
                    <a:pt x="11038" y="403168"/>
                    <a:pt x="-1921" y="424047"/>
                    <a:pt x="239" y="431966"/>
                  </a:cubicBezTo>
                  <a:cubicBezTo>
                    <a:pt x="2399" y="439885"/>
                    <a:pt x="16798" y="436286"/>
                    <a:pt x="30477" y="431966"/>
                  </a:cubicBezTo>
                  <a:cubicBezTo>
                    <a:pt x="44156" y="427646"/>
                    <a:pt x="65756" y="407488"/>
                    <a:pt x="82315" y="406048"/>
                  </a:cubicBezTo>
                  <a:cubicBezTo>
                    <a:pt x="98874" y="404608"/>
                    <a:pt x="108235" y="417567"/>
                    <a:pt x="129834" y="423326"/>
                  </a:cubicBezTo>
                  <a:cubicBezTo>
                    <a:pt x="151433" y="429085"/>
                    <a:pt x="194631" y="437725"/>
                    <a:pt x="211910" y="440605"/>
                  </a:cubicBezTo>
                  <a:cubicBezTo>
                    <a:pt x="229189" y="443485"/>
                    <a:pt x="225589" y="452124"/>
                    <a:pt x="233509" y="440605"/>
                  </a:cubicBezTo>
                  <a:cubicBezTo>
                    <a:pt x="241429" y="429086"/>
                    <a:pt x="251508" y="394529"/>
                    <a:pt x="259428" y="371491"/>
                  </a:cubicBezTo>
                  <a:cubicBezTo>
                    <a:pt x="267348" y="348453"/>
                    <a:pt x="273828" y="329734"/>
                    <a:pt x="281028" y="302376"/>
                  </a:cubicBezTo>
                  <a:cubicBezTo>
                    <a:pt x="288228" y="275018"/>
                    <a:pt x="302627" y="207343"/>
                    <a:pt x="302627" y="207343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5" name="Forme libre 234"/>
            <p:cNvSpPr/>
            <p:nvPr/>
          </p:nvSpPr>
          <p:spPr>
            <a:xfrm>
              <a:off x="1844567" y="5455730"/>
              <a:ext cx="56158" cy="38877"/>
            </a:xfrm>
            <a:custGeom>
              <a:avLst/>
              <a:gdLst>
                <a:gd name="connsiteX0" fmla="*/ 0 w 56158"/>
                <a:gd name="connsiteY0" fmla="*/ 38877 h 38877"/>
                <a:gd name="connsiteX1" fmla="*/ 56158 w 56158"/>
                <a:gd name="connsiteY1" fmla="*/ 0 h 38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6158" h="38877">
                  <a:moveTo>
                    <a:pt x="0" y="38877"/>
                  </a:moveTo>
                  <a:lnTo>
                    <a:pt x="56158" y="0"/>
                  </a:ln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6" name="Forme libre 235"/>
            <p:cNvSpPr/>
            <p:nvPr/>
          </p:nvSpPr>
          <p:spPr>
            <a:xfrm>
              <a:off x="1503167" y="5641476"/>
              <a:ext cx="237724" cy="237040"/>
            </a:xfrm>
            <a:custGeom>
              <a:avLst/>
              <a:gdLst>
                <a:gd name="connsiteX0" fmla="*/ 103810 w 237724"/>
                <a:gd name="connsiteY0" fmla="*/ 0 h 237040"/>
                <a:gd name="connsiteX1" fmla="*/ 60611 w 237724"/>
                <a:gd name="connsiteY1" fmla="*/ 103672 h 237040"/>
                <a:gd name="connsiteX2" fmla="*/ 43332 w 237724"/>
                <a:gd name="connsiteY2" fmla="*/ 155508 h 237040"/>
                <a:gd name="connsiteX3" fmla="*/ 134 w 237724"/>
                <a:gd name="connsiteY3" fmla="*/ 203024 h 237040"/>
                <a:gd name="connsiteX4" fmla="*/ 30373 w 237724"/>
                <a:gd name="connsiteY4" fmla="*/ 233261 h 237040"/>
                <a:gd name="connsiteX5" fmla="*/ 47652 w 237724"/>
                <a:gd name="connsiteY5" fmla="*/ 233261 h 237040"/>
                <a:gd name="connsiteX6" fmla="*/ 56292 w 237724"/>
                <a:gd name="connsiteY6" fmla="*/ 203024 h 237040"/>
                <a:gd name="connsiteX7" fmla="*/ 56292 w 237724"/>
                <a:gd name="connsiteY7" fmla="*/ 159827 h 237040"/>
                <a:gd name="connsiteX8" fmla="*/ 82211 w 237724"/>
                <a:gd name="connsiteY8" fmla="*/ 168467 h 237040"/>
                <a:gd name="connsiteX9" fmla="*/ 116769 w 237724"/>
                <a:gd name="connsiteY9" fmla="*/ 159827 h 237040"/>
                <a:gd name="connsiteX10" fmla="*/ 151328 w 237724"/>
                <a:gd name="connsiteY10" fmla="*/ 112311 h 237040"/>
                <a:gd name="connsiteX11" fmla="*/ 198846 w 237724"/>
                <a:gd name="connsiteY11" fmla="*/ 73434 h 237040"/>
                <a:gd name="connsiteX12" fmla="*/ 216125 w 237724"/>
                <a:gd name="connsiteY12" fmla="*/ 12959 h 237040"/>
                <a:gd name="connsiteX13" fmla="*/ 237724 w 237724"/>
                <a:gd name="connsiteY13" fmla="*/ 4319 h 237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7724" h="237040">
                  <a:moveTo>
                    <a:pt x="103810" y="0"/>
                  </a:moveTo>
                  <a:cubicBezTo>
                    <a:pt x="87250" y="38877"/>
                    <a:pt x="70691" y="77754"/>
                    <a:pt x="60611" y="103672"/>
                  </a:cubicBezTo>
                  <a:cubicBezTo>
                    <a:pt x="50531" y="129590"/>
                    <a:pt x="53411" y="138949"/>
                    <a:pt x="43332" y="155508"/>
                  </a:cubicBezTo>
                  <a:cubicBezTo>
                    <a:pt x="33253" y="172067"/>
                    <a:pt x="2294" y="190065"/>
                    <a:pt x="134" y="203024"/>
                  </a:cubicBezTo>
                  <a:cubicBezTo>
                    <a:pt x="-2026" y="215983"/>
                    <a:pt x="22453" y="228222"/>
                    <a:pt x="30373" y="233261"/>
                  </a:cubicBezTo>
                  <a:cubicBezTo>
                    <a:pt x="38293" y="238301"/>
                    <a:pt x="43332" y="238300"/>
                    <a:pt x="47652" y="233261"/>
                  </a:cubicBezTo>
                  <a:cubicBezTo>
                    <a:pt x="51972" y="228222"/>
                    <a:pt x="54852" y="215263"/>
                    <a:pt x="56292" y="203024"/>
                  </a:cubicBezTo>
                  <a:cubicBezTo>
                    <a:pt x="57732" y="190785"/>
                    <a:pt x="51972" y="165586"/>
                    <a:pt x="56292" y="159827"/>
                  </a:cubicBezTo>
                  <a:cubicBezTo>
                    <a:pt x="60612" y="154068"/>
                    <a:pt x="72132" y="168467"/>
                    <a:pt x="82211" y="168467"/>
                  </a:cubicBezTo>
                  <a:cubicBezTo>
                    <a:pt x="92290" y="168467"/>
                    <a:pt x="105249" y="169186"/>
                    <a:pt x="116769" y="159827"/>
                  </a:cubicBezTo>
                  <a:cubicBezTo>
                    <a:pt x="128289" y="150468"/>
                    <a:pt x="137649" y="126710"/>
                    <a:pt x="151328" y="112311"/>
                  </a:cubicBezTo>
                  <a:cubicBezTo>
                    <a:pt x="165008" y="97912"/>
                    <a:pt x="188047" y="89993"/>
                    <a:pt x="198846" y="73434"/>
                  </a:cubicBezTo>
                  <a:cubicBezTo>
                    <a:pt x="209645" y="56875"/>
                    <a:pt x="209645" y="24478"/>
                    <a:pt x="216125" y="12959"/>
                  </a:cubicBezTo>
                  <a:cubicBezTo>
                    <a:pt x="222605" y="1440"/>
                    <a:pt x="237724" y="4319"/>
                    <a:pt x="237724" y="4319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7" name="Forme libre 236"/>
            <p:cNvSpPr/>
            <p:nvPr/>
          </p:nvSpPr>
          <p:spPr>
            <a:xfrm>
              <a:off x="1585357" y="5801303"/>
              <a:ext cx="110992" cy="134033"/>
            </a:xfrm>
            <a:custGeom>
              <a:avLst/>
              <a:gdLst>
                <a:gd name="connsiteX0" fmla="*/ 34579 w 110992"/>
                <a:gd name="connsiteY0" fmla="*/ 0 h 134033"/>
                <a:gd name="connsiteX1" fmla="*/ 77778 w 110992"/>
                <a:gd name="connsiteY1" fmla="*/ 77754 h 134033"/>
                <a:gd name="connsiteX2" fmla="*/ 86417 w 110992"/>
                <a:gd name="connsiteY2" fmla="*/ 103672 h 134033"/>
                <a:gd name="connsiteX3" fmla="*/ 108016 w 110992"/>
                <a:gd name="connsiteY3" fmla="*/ 90713 h 134033"/>
                <a:gd name="connsiteX4" fmla="*/ 108016 w 110992"/>
                <a:gd name="connsiteY4" fmla="*/ 116631 h 134033"/>
                <a:gd name="connsiteX5" fmla="*/ 82097 w 110992"/>
                <a:gd name="connsiteY5" fmla="*/ 133910 h 134033"/>
                <a:gd name="connsiteX6" fmla="*/ 60498 w 110992"/>
                <a:gd name="connsiteY6" fmla="*/ 107992 h 134033"/>
                <a:gd name="connsiteX7" fmla="*/ 30259 w 110992"/>
                <a:gd name="connsiteY7" fmla="*/ 107992 h 134033"/>
                <a:gd name="connsiteX8" fmla="*/ 21 w 110992"/>
                <a:gd name="connsiteY8" fmla="*/ 95033 h 134033"/>
                <a:gd name="connsiteX9" fmla="*/ 25940 w 110992"/>
                <a:gd name="connsiteY9" fmla="*/ 82074 h 134033"/>
                <a:gd name="connsiteX10" fmla="*/ 56178 w 110992"/>
                <a:gd name="connsiteY10" fmla="*/ 60475 h 134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0992" h="134033">
                  <a:moveTo>
                    <a:pt x="34579" y="0"/>
                  </a:moveTo>
                  <a:cubicBezTo>
                    <a:pt x="51858" y="30237"/>
                    <a:pt x="69138" y="60475"/>
                    <a:pt x="77778" y="77754"/>
                  </a:cubicBezTo>
                  <a:cubicBezTo>
                    <a:pt x="86418" y="95033"/>
                    <a:pt x="81377" y="101512"/>
                    <a:pt x="86417" y="103672"/>
                  </a:cubicBezTo>
                  <a:cubicBezTo>
                    <a:pt x="91457" y="105832"/>
                    <a:pt x="104416" y="88553"/>
                    <a:pt x="108016" y="90713"/>
                  </a:cubicBezTo>
                  <a:cubicBezTo>
                    <a:pt x="111616" y="92873"/>
                    <a:pt x="112336" y="109431"/>
                    <a:pt x="108016" y="116631"/>
                  </a:cubicBezTo>
                  <a:cubicBezTo>
                    <a:pt x="103696" y="123831"/>
                    <a:pt x="90017" y="135350"/>
                    <a:pt x="82097" y="133910"/>
                  </a:cubicBezTo>
                  <a:cubicBezTo>
                    <a:pt x="74177" y="132470"/>
                    <a:pt x="69137" y="112312"/>
                    <a:pt x="60498" y="107992"/>
                  </a:cubicBezTo>
                  <a:cubicBezTo>
                    <a:pt x="51859" y="103672"/>
                    <a:pt x="40339" y="110152"/>
                    <a:pt x="30259" y="107992"/>
                  </a:cubicBezTo>
                  <a:cubicBezTo>
                    <a:pt x="20179" y="105832"/>
                    <a:pt x="741" y="99353"/>
                    <a:pt x="21" y="95033"/>
                  </a:cubicBezTo>
                  <a:cubicBezTo>
                    <a:pt x="-699" y="90713"/>
                    <a:pt x="16581" y="87833"/>
                    <a:pt x="25940" y="82074"/>
                  </a:cubicBezTo>
                  <a:cubicBezTo>
                    <a:pt x="35299" y="76315"/>
                    <a:pt x="56178" y="60475"/>
                    <a:pt x="56178" y="60475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8" name="Forme libre 237"/>
            <p:cNvSpPr/>
            <p:nvPr/>
          </p:nvSpPr>
          <p:spPr>
            <a:xfrm>
              <a:off x="1485884" y="5844465"/>
              <a:ext cx="156887" cy="100875"/>
            </a:xfrm>
            <a:custGeom>
              <a:avLst/>
              <a:gdLst>
                <a:gd name="connsiteX0" fmla="*/ 137 w 156887"/>
                <a:gd name="connsiteY0" fmla="*/ 35 h 100875"/>
                <a:gd name="connsiteX1" fmla="*/ 77894 w 156887"/>
                <a:gd name="connsiteY1" fmla="*/ 56190 h 100875"/>
                <a:gd name="connsiteX2" fmla="*/ 155651 w 156887"/>
                <a:gd name="connsiteY2" fmla="*/ 90748 h 100875"/>
                <a:gd name="connsiteX3" fmla="*/ 121093 w 156887"/>
                <a:gd name="connsiteY3" fmla="*/ 99387 h 100875"/>
                <a:gd name="connsiteX4" fmla="*/ 60615 w 156887"/>
                <a:gd name="connsiteY4" fmla="*/ 64830 h 100875"/>
                <a:gd name="connsiteX5" fmla="*/ 137 w 156887"/>
                <a:gd name="connsiteY5" fmla="*/ 35 h 100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887" h="100875">
                  <a:moveTo>
                    <a:pt x="137" y="35"/>
                  </a:moveTo>
                  <a:cubicBezTo>
                    <a:pt x="3017" y="-1405"/>
                    <a:pt x="51975" y="41071"/>
                    <a:pt x="77894" y="56190"/>
                  </a:cubicBezTo>
                  <a:cubicBezTo>
                    <a:pt x="103813" y="71309"/>
                    <a:pt x="148451" y="83549"/>
                    <a:pt x="155651" y="90748"/>
                  </a:cubicBezTo>
                  <a:cubicBezTo>
                    <a:pt x="162851" y="97947"/>
                    <a:pt x="136932" y="103707"/>
                    <a:pt x="121093" y="99387"/>
                  </a:cubicBezTo>
                  <a:cubicBezTo>
                    <a:pt x="105254" y="95067"/>
                    <a:pt x="80774" y="78509"/>
                    <a:pt x="60615" y="64830"/>
                  </a:cubicBezTo>
                  <a:cubicBezTo>
                    <a:pt x="40456" y="51151"/>
                    <a:pt x="-2743" y="1475"/>
                    <a:pt x="137" y="35"/>
                  </a:cubicBezTo>
                  <a:close/>
                </a:path>
              </a:pathLst>
            </a:custGeom>
            <a:solidFill>
              <a:srgbClr val="000000"/>
            </a:solidFill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9" name="Forme libre 238"/>
            <p:cNvSpPr/>
            <p:nvPr/>
          </p:nvSpPr>
          <p:spPr>
            <a:xfrm>
              <a:off x="1814329" y="5079920"/>
              <a:ext cx="160100" cy="557253"/>
            </a:xfrm>
            <a:custGeom>
              <a:avLst/>
              <a:gdLst>
                <a:gd name="connsiteX0" fmla="*/ 129594 w 160100"/>
                <a:gd name="connsiteY0" fmla="*/ 0 h 557253"/>
                <a:gd name="connsiteX1" fmla="*/ 151194 w 160100"/>
                <a:gd name="connsiteY1" fmla="*/ 146868 h 557253"/>
                <a:gd name="connsiteX2" fmla="*/ 133914 w 160100"/>
                <a:gd name="connsiteY2" fmla="*/ 246221 h 557253"/>
                <a:gd name="connsiteX3" fmla="*/ 125275 w 160100"/>
                <a:gd name="connsiteY3" fmla="*/ 410368 h 557253"/>
                <a:gd name="connsiteX4" fmla="*/ 159833 w 160100"/>
                <a:gd name="connsiteY4" fmla="*/ 526999 h 557253"/>
                <a:gd name="connsiteX5" fmla="*/ 103675 w 160100"/>
                <a:gd name="connsiteY5" fmla="*/ 557236 h 557253"/>
                <a:gd name="connsiteX6" fmla="*/ 56157 w 160100"/>
                <a:gd name="connsiteY6" fmla="*/ 531318 h 557253"/>
                <a:gd name="connsiteX7" fmla="*/ 0 w 160100"/>
                <a:gd name="connsiteY7" fmla="*/ 531318 h 55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0100" h="557253">
                  <a:moveTo>
                    <a:pt x="129594" y="0"/>
                  </a:moveTo>
                  <a:cubicBezTo>
                    <a:pt x="140034" y="52915"/>
                    <a:pt x="150474" y="105831"/>
                    <a:pt x="151194" y="146868"/>
                  </a:cubicBezTo>
                  <a:cubicBezTo>
                    <a:pt x="151914" y="187905"/>
                    <a:pt x="138234" y="202304"/>
                    <a:pt x="133914" y="246221"/>
                  </a:cubicBezTo>
                  <a:cubicBezTo>
                    <a:pt x="129594" y="290138"/>
                    <a:pt x="120955" y="363572"/>
                    <a:pt x="125275" y="410368"/>
                  </a:cubicBezTo>
                  <a:cubicBezTo>
                    <a:pt x="129595" y="457164"/>
                    <a:pt x="163433" y="502521"/>
                    <a:pt x="159833" y="526999"/>
                  </a:cubicBezTo>
                  <a:cubicBezTo>
                    <a:pt x="156233" y="551477"/>
                    <a:pt x="120954" y="556516"/>
                    <a:pt x="103675" y="557236"/>
                  </a:cubicBezTo>
                  <a:cubicBezTo>
                    <a:pt x="86396" y="557956"/>
                    <a:pt x="73436" y="535638"/>
                    <a:pt x="56157" y="531318"/>
                  </a:cubicBezTo>
                  <a:cubicBezTo>
                    <a:pt x="38878" y="526998"/>
                    <a:pt x="0" y="531318"/>
                    <a:pt x="0" y="531318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0" name="Forme libre 239"/>
            <p:cNvSpPr/>
            <p:nvPr/>
          </p:nvSpPr>
          <p:spPr>
            <a:xfrm>
              <a:off x="1864089" y="5615558"/>
              <a:ext cx="117517" cy="236094"/>
            </a:xfrm>
            <a:custGeom>
              <a:avLst/>
              <a:gdLst>
                <a:gd name="connsiteX0" fmla="*/ 2078 w 117517"/>
                <a:gd name="connsiteY0" fmla="*/ 0 h 236094"/>
                <a:gd name="connsiteX1" fmla="*/ 2078 w 117517"/>
                <a:gd name="connsiteY1" fmla="*/ 82073 h 236094"/>
                <a:gd name="connsiteX2" fmla="*/ 23677 w 117517"/>
                <a:gd name="connsiteY2" fmla="*/ 155508 h 236094"/>
                <a:gd name="connsiteX3" fmla="*/ 32316 w 117517"/>
                <a:gd name="connsiteY3" fmla="*/ 233261 h 236094"/>
                <a:gd name="connsiteX4" fmla="*/ 110073 w 117517"/>
                <a:gd name="connsiteY4" fmla="*/ 215983 h 236094"/>
                <a:gd name="connsiteX5" fmla="*/ 114393 w 117517"/>
                <a:gd name="connsiteY5" fmla="*/ 185745 h 236094"/>
                <a:gd name="connsiteX6" fmla="*/ 110073 w 117517"/>
                <a:gd name="connsiteY6" fmla="*/ 90713 h 236094"/>
                <a:gd name="connsiteX7" fmla="*/ 97114 w 117517"/>
                <a:gd name="connsiteY7" fmla="*/ 8639 h 236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7517" h="236094">
                  <a:moveTo>
                    <a:pt x="2078" y="0"/>
                  </a:moveTo>
                  <a:cubicBezTo>
                    <a:pt x="278" y="28077"/>
                    <a:pt x="-1522" y="56155"/>
                    <a:pt x="2078" y="82073"/>
                  </a:cubicBezTo>
                  <a:cubicBezTo>
                    <a:pt x="5678" y="107991"/>
                    <a:pt x="18637" y="130310"/>
                    <a:pt x="23677" y="155508"/>
                  </a:cubicBezTo>
                  <a:cubicBezTo>
                    <a:pt x="28717" y="180706"/>
                    <a:pt x="17917" y="223182"/>
                    <a:pt x="32316" y="233261"/>
                  </a:cubicBezTo>
                  <a:cubicBezTo>
                    <a:pt x="46715" y="243340"/>
                    <a:pt x="96394" y="223902"/>
                    <a:pt x="110073" y="215983"/>
                  </a:cubicBezTo>
                  <a:cubicBezTo>
                    <a:pt x="123753" y="208064"/>
                    <a:pt x="114393" y="206623"/>
                    <a:pt x="114393" y="185745"/>
                  </a:cubicBezTo>
                  <a:cubicBezTo>
                    <a:pt x="114393" y="164867"/>
                    <a:pt x="112953" y="120231"/>
                    <a:pt x="110073" y="90713"/>
                  </a:cubicBezTo>
                  <a:cubicBezTo>
                    <a:pt x="107193" y="61195"/>
                    <a:pt x="97114" y="8639"/>
                    <a:pt x="97114" y="8639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1" name="Forme libre 240"/>
            <p:cNvSpPr/>
            <p:nvPr/>
          </p:nvSpPr>
          <p:spPr>
            <a:xfrm>
              <a:off x="1892086" y="5796984"/>
              <a:ext cx="155689" cy="95081"/>
            </a:xfrm>
            <a:custGeom>
              <a:avLst/>
              <a:gdLst>
                <a:gd name="connsiteX0" fmla="*/ 95036 w 155689"/>
                <a:gd name="connsiteY0" fmla="*/ 0 h 95081"/>
                <a:gd name="connsiteX1" fmla="*/ 155513 w 155689"/>
                <a:gd name="connsiteY1" fmla="*/ 56155 h 95081"/>
                <a:gd name="connsiteX2" fmla="*/ 112315 w 155689"/>
                <a:gd name="connsiteY2" fmla="*/ 82073 h 95081"/>
                <a:gd name="connsiteX3" fmla="*/ 77756 w 155689"/>
                <a:gd name="connsiteY3" fmla="*/ 95032 h 95081"/>
                <a:gd name="connsiteX4" fmla="*/ 0 w 155689"/>
                <a:gd name="connsiteY4" fmla="*/ 77753 h 95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689" h="95081">
                  <a:moveTo>
                    <a:pt x="95036" y="0"/>
                  </a:moveTo>
                  <a:cubicBezTo>
                    <a:pt x="123834" y="21238"/>
                    <a:pt x="152633" y="42476"/>
                    <a:pt x="155513" y="56155"/>
                  </a:cubicBezTo>
                  <a:cubicBezTo>
                    <a:pt x="158393" y="69834"/>
                    <a:pt x="125274" y="75594"/>
                    <a:pt x="112315" y="82073"/>
                  </a:cubicBezTo>
                  <a:cubicBezTo>
                    <a:pt x="99356" y="88552"/>
                    <a:pt x="96475" y="95752"/>
                    <a:pt x="77756" y="95032"/>
                  </a:cubicBezTo>
                  <a:cubicBezTo>
                    <a:pt x="59037" y="94312"/>
                    <a:pt x="0" y="77753"/>
                    <a:pt x="0" y="77753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2" name="Forme libre 241"/>
            <p:cNvSpPr/>
            <p:nvPr/>
          </p:nvSpPr>
          <p:spPr>
            <a:xfrm>
              <a:off x="1875964" y="5835852"/>
              <a:ext cx="214834" cy="61693"/>
            </a:xfrm>
            <a:custGeom>
              <a:avLst/>
              <a:gdLst>
                <a:gd name="connsiteX0" fmla="*/ 214834 w 214834"/>
                <a:gd name="connsiteY0" fmla="*/ 34566 h 61693"/>
                <a:gd name="connsiteX1" fmla="*/ 98198 w 214834"/>
                <a:gd name="connsiteY1" fmla="*/ 60484 h 61693"/>
                <a:gd name="connsiteX2" fmla="*/ 102518 w 214834"/>
                <a:gd name="connsiteY2" fmla="*/ 8 h 61693"/>
                <a:gd name="connsiteX3" fmla="*/ 85239 w 214834"/>
                <a:gd name="connsiteY3" fmla="*/ 56164 h 61693"/>
                <a:gd name="connsiteX4" fmla="*/ 7482 w 214834"/>
                <a:gd name="connsiteY4" fmla="*/ 56164 h 61693"/>
                <a:gd name="connsiteX5" fmla="*/ 7482 w 214834"/>
                <a:gd name="connsiteY5" fmla="*/ 30246 h 61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834" h="61693">
                  <a:moveTo>
                    <a:pt x="214834" y="34566"/>
                  </a:moveTo>
                  <a:cubicBezTo>
                    <a:pt x="165875" y="50405"/>
                    <a:pt x="116917" y="66244"/>
                    <a:pt x="98198" y="60484"/>
                  </a:cubicBezTo>
                  <a:cubicBezTo>
                    <a:pt x="79479" y="54724"/>
                    <a:pt x="104678" y="728"/>
                    <a:pt x="102518" y="8"/>
                  </a:cubicBezTo>
                  <a:cubicBezTo>
                    <a:pt x="100358" y="-712"/>
                    <a:pt x="101078" y="46805"/>
                    <a:pt x="85239" y="56164"/>
                  </a:cubicBezTo>
                  <a:cubicBezTo>
                    <a:pt x="69400" y="65523"/>
                    <a:pt x="20441" y="60484"/>
                    <a:pt x="7482" y="56164"/>
                  </a:cubicBezTo>
                  <a:cubicBezTo>
                    <a:pt x="-5477" y="51844"/>
                    <a:pt x="1002" y="41045"/>
                    <a:pt x="7482" y="30246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3" name="Forme libre 242"/>
            <p:cNvSpPr/>
            <p:nvPr/>
          </p:nvSpPr>
          <p:spPr>
            <a:xfrm>
              <a:off x="1956883" y="5170633"/>
              <a:ext cx="64797" cy="161149"/>
            </a:xfrm>
            <a:custGeom>
              <a:avLst/>
              <a:gdLst>
                <a:gd name="connsiteX0" fmla="*/ 0 w 64797"/>
                <a:gd name="connsiteY0" fmla="*/ 0 h 161149"/>
                <a:gd name="connsiteX1" fmla="*/ 30239 w 64797"/>
                <a:gd name="connsiteY1" fmla="*/ 64795 h 161149"/>
                <a:gd name="connsiteX2" fmla="*/ 43198 w 64797"/>
                <a:gd name="connsiteY2" fmla="*/ 107991 h 161149"/>
                <a:gd name="connsiteX3" fmla="*/ 51838 w 64797"/>
                <a:gd name="connsiteY3" fmla="*/ 159827 h 161149"/>
                <a:gd name="connsiteX4" fmla="*/ 64797 w 64797"/>
                <a:gd name="connsiteY4" fmla="*/ 146868 h 161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797" h="161149">
                  <a:moveTo>
                    <a:pt x="0" y="0"/>
                  </a:moveTo>
                  <a:cubicBezTo>
                    <a:pt x="11519" y="23398"/>
                    <a:pt x="23039" y="46797"/>
                    <a:pt x="30239" y="64795"/>
                  </a:cubicBezTo>
                  <a:cubicBezTo>
                    <a:pt x="37439" y="82794"/>
                    <a:pt x="39598" y="92152"/>
                    <a:pt x="43198" y="107991"/>
                  </a:cubicBezTo>
                  <a:cubicBezTo>
                    <a:pt x="46798" y="123830"/>
                    <a:pt x="48238" y="153347"/>
                    <a:pt x="51838" y="159827"/>
                  </a:cubicBezTo>
                  <a:cubicBezTo>
                    <a:pt x="55438" y="166307"/>
                    <a:pt x="64797" y="146868"/>
                    <a:pt x="64797" y="146868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4" name="Forme libre 243"/>
            <p:cNvSpPr/>
            <p:nvPr/>
          </p:nvSpPr>
          <p:spPr>
            <a:xfrm>
              <a:off x="1822968" y="4933052"/>
              <a:ext cx="125275" cy="43297"/>
            </a:xfrm>
            <a:custGeom>
              <a:avLst/>
              <a:gdLst>
                <a:gd name="connsiteX0" fmla="*/ 0 w 125275"/>
                <a:gd name="connsiteY0" fmla="*/ 0 h 43297"/>
                <a:gd name="connsiteX1" fmla="*/ 47518 w 125275"/>
                <a:gd name="connsiteY1" fmla="*/ 21598 h 43297"/>
                <a:gd name="connsiteX2" fmla="*/ 95036 w 125275"/>
                <a:gd name="connsiteY2" fmla="*/ 43196 h 43297"/>
                <a:gd name="connsiteX3" fmla="*/ 125275 w 125275"/>
                <a:gd name="connsiteY3" fmla="*/ 30237 h 43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5275" h="43297">
                  <a:moveTo>
                    <a:pt x="0" y="0"/>
                  </a:moveTo>
                  <a:lnTo>
                    <a:pt x="47518" y="21598"/>
                  </a:lnTo>
                  <a:cubicBezTo>
                    <a:pt x="63357" y="28797"/>
                    <a:pt x="82077" y="41756"/>
                    <a:pt x="95036" y="43196"/>
                  </a:cubicBezTo>
                  <a:cubicBezTo>
                    <a:pt x="107995" y="44636"/>
                    <a:pt x="125275" y="30237"/>
                    <a:pt x="125275" y="30237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5" name="Forme libre 244"/>
            <p:cNvSpPr/>
            <p:nvPr/>
          </p:nvSpPr>
          <p:spPr>
            <a:xfrm>
              <a:off x="1840370" y="5139251"/>
              <a:ext cx="102543" cy="50072"/>
            </a:xfrm>
            <a:custGeom>
              <a:avLst/>
              <a:gdLst>
                <a:gd name="connsiteX0" fmla="*/ 0 w 102543"/>
                <a:gd name="connsiteY0" fmla="*/ 21571 h 50072"/>
                <a:gd name="connsiteX1" fmla="*/ 80718 w 102543"/>
                <a:gd name="connsiteY1" fmla="*/ 45 h 50072"/>
                <a:gd name="connsiteX2" fmla="*/ 53812 w 102543"/>
                <a:gd name="connsiteY2" fmla="*/ 16189 h 50072"/>
                <a:gd name="connsiteX3" fmla="*/ 102242 w 102543"/>
                <a:gd name="connsiteY3" fmla="*/ 26952 h 50072"/>
                <a:gd name="connsiteX4" fmla="*/ 75336 w 102543"/>
                <a:gd name="connsiteY4" fmla="*/ 48478 h 50072"/>
                <a:gd name="connsiteX5" fmla="*/ 96861 w 102543"/>
                <a:gd name="connsiteY5" fmla="*/ 48478 h 50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543" h="50072">
                  <a:moveTo>
                    <a:pt x="0" y="21571"/>
                  </a:moveTo>
                  <a:cubicBezTo>
                    <a:pt x="35874" y="11256"/>
                    <a:pt x="71749" y="942"/>
                    <a:pt x="80718" y="45"/>
                  </a:cubicBezTo>
                  <a:cubicBezTo>
                    <a:pt x="89687" y="-852"/>
                    <a:pt x="50225" y="11705"/>
                    <a:pt x="53812" y="16189"/>
                  </a:cubicBezTo>
                  <a:cubicBezTo>
                    <a:pt x="57399" y="20673"/>
                    <a:pt x="98655" y="21570"/>
                    <a:pt x="102242" y="26952"/>
                  </a:cubicBezTo>
                  <a:cubicBezTo>
                    <a:pt x="105829" y="32334"/>
                    <a:pt x="76233" y="44890"/>
                    <a:pt x="75336" y="48478"/>
                  </a:cubicBezTo>
                  <a:cubicBezTo>
                    <a:pt x="74439" y="52066"/>
                    <a:pt x="96861" y="48478"/>
                    <a:pt x="96861" y="48478"/>
                  </a:cubicBez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6" name="Forme libre 245"/>
            <p:cNvSpPr/>
            <p:nvPr/>
          </p:nvSpPr>
          <p:spPr>
            <a:xfrm>
              <a:off x="1851132" y="5220018"/>
              <a:ext cx="80718" cy="0"/>
            </a:xfrm>
            <a:custGeom>
              <a:avLst/>
              <a:gdLst>
                <a:gd name="connsiteX0" fmla="*/ 0 w 80718"/>
                <a:gd name="connsiteY0" fmla="*/ 0 h 0"/>
                <a:gd name="connsiteX1" fmla="*/ 80718 w 80718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0718">
                  <a:moveTo>
                    <a:pt x="0" y="0"/>
                  </a:moveTo>
                  <a:lnTo>
                    <a:pt x="80718" y="0"/>
                  </a:lnTo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7" name="Forme libre 246"/>
            <p:cNvSpPr/>
            <p:nvPr/>
          </p:nvSpPr>
          <p:spPr>
            <a:xfrm>
              <a:off x="1969518" y="4874815"/>
              <a:ext cx="21623" cy="49222"/>
            </a:xfrm>
            <a:custGeom>
              <a:avLst/>
              <a:gdLst>
                <a:gd name="connsiteX0" fmla="*/ 0 w 21623"/>
                <a:gd name="connsiteY0" fmla="*/ 49222 h 49222"/>
                <a:gd name="connsiteX1" fmla="*/ 21525 w 21623"/>
                <a:gd name="connsiteY1" fmla="*/ 789 h 49222"/>
                <a:gd name="connsiteX2" fmla="*/ 0 w 21623"/>
                <a:gd name="connsiteY2" fmla="*/ 49222 h 4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23" h="49222">
                  <a:moveTo>
                    <a:pt x="0" y="49222"/>
                  </a:moveTo>
                  <a:cubicBezTo>
                    <a:pt x="0" y="49222"/>
                    <a:pt x="23319" y="8861"/>
                    <a:pt x="21525" y="789"/>
                  </a:cubicBezTo>
                  <a:cubicBezTo>
                    <a:pt x="19731" y="-7283"/>
                    <a:pt x="0" y="49222"/>
                    <a:pt x="0" y="49222"/>
                  </a:cubicBezTo>
                  <a:close/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8" name="Forme libre 247"/>
            <p:cNvSpPr/>
            <p:nvPr/>
          </p:nvSpPr>
          <p:spPr>
            <a:xfrm>
              <a:off x="1725150" y="4634828"/>
              <a:ext cx="329349" cy="246330"/>
            </a:xfrm>
            <a:custGeom>
              <a:avLst/>
              <a:gdLst>
                <a:gd name="connsiteX0" fmla="*/ 61408 w 329349"/>
                <a:gd name="connsiteY0" fmla="*/ 224632 h 246330"/>
                <a:gd name="connsiteX1" fmla="*/ 7596 w 329349"/>
                <a:gd name="connsiteY1" fmla="*/ 186962 h 246330"/>
                <a:gd name="connsiteX2" fmla="*/ 2214 w 329349"/>
                <a:gd name="connsiteY2" fmla="*/ 143910 h 246330"/>
                <a:gd name="connsiteX3" fmla="*/ 7596 w 329349"/>
                <a:gd name="connsiteY3" fmla="*/ 79332 h 246330"/>
                <a:gd name="connsiteX4" fmla="*/ 2214 w 329349"/>
                <a:gd name="connsiteY4" fmla="*/ 47044 h 246330"/>
                <a:gd name="connsiteX5" fmla="*/ 50645 w 329349"/>
                <a:gd name="connsiteY5" fmla="*/ 41662 h 246330"/>
                <a:gd name="connsiteX6" fmla="*/ 158269 w 329349"/>
                <a:gd name="connsiteY6" fmla="*/ 9373 h 246330"/>
                <a:gd name="connsiteX7" fmla="*/ 212081 w 329349"/>
                <a:gd name="connsiteY7" fmla="*/ 3992 h 246330"/>
                <a:gd name="connsiteX8" fmla="*/ 276656 w 329349"/>
                <a:gd name="connsiteY8" fmla="*/ 63188 h 246330"/>
                <a:gd name="connsiteX9" fmla="*/ 325086 w 329349"/>
                <a:gd name="connsiteY9" fmla="*/ 106240 h 246330"/>
                <a:gd name="connsiteX10" fmla="*/ 325086 w 329349"/>
                <a:gd name="connsiteY10" fmla="*/ 192343 h 246330"/>
                <a:gd name="connsiteX11" fmla="*/ 308943 w 329349"/>
                <a:gd name="connsiteY11" fmla="*/ 246158 h 246330"/>
                <a:gd name="connsiteX12" fmla="*/ 265893 w 329349"/>
                <a:gd name="connsiteY12" fmla="*/ 208487 h 246330"/>
                <a:gd name="connsiteX13" fmla="*/ 233606 w 329349"/>
                <a:gd name="connsiteY13" fmla="*/ 181580 h 246330"/>
                <a:gd name="connsiteX14" fmla="*/ 174413 w 329349"/>
                <a:gd name="connsiteY14" fmla="*/ 197724 h 246330"/>
                <a:gd name="connsiteX15" fmla="*/ 152888 w 329349"/>
                <a:gd name="connsiteY15" fmla="*/ 213869 h 246330"/>
                <a:gd name="connsiteX16" fmla="*/ 131363 w 329349"/>
                <a:gd name="connsiteY16" fmla="*/ 170817 h 246330"/>
                <a:gd name="connsiteX17" fmla="*/ 61408 w 329349"/>
                <a:gd name="connsiteY17" fmla="*/ 224632 h 246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349" h="246330">
                  <a:moveTo>
                    <a:pt x="61408" y="224632"/>
                  </a:moveTo>
                  <a:cubicBezTo>
                    <a:pt x="40780" y="227323"/>
                    <a:pt x="17462" y="200416"/>
                    <a:pt x="7596" y="186962"/>
                  </a:cubicBezTo>
                  <a:cubicBezTo>
                    <a:pt x="-2270" y="173508"/>
                    <a:pt x="2214" y="161848"/>
                    <a:pt x="2214" y="143910"/>
                  </a:cubicBezTo>
                  <a:cubicBezTo>
                    <a:pt x="2214" y="125972"/>
                    <a:pt x="7596" y="95476"/>
                    <a:pt x="7596" y="79332"/>
                  </a:cubicBezTo>
                  <a:cubicBezTo>
                    <a:pt x="7596" y="63188"/>
                    <a:pt x="-4961" y="53322"/>
                    <a:pt x="2214" y="47044"/>
                  </a:cubicBezTo>
                  <a:cubicBezTo>
                    <a:pt x="9389" y="40766"/>
                    <a:pt x="24636" y="47940"/>
                    <a:pt x="50645" y="41662"/>
                  </a:cubicBezTo>
                  <a:cubicBezTo>
                    <a:pt x="76654" y="35383"/>
                    <a:pt x="131363" y="15651"/>
                    <a:pt x="158269" y="9373"/>
                  </a:cubicBezTo>
                  <a:cubicBezTo>
                    <a:pt x="185175" y="3095"/>
                    <a:pt x="192350" y="-4977"/>
                    <a:pt x="212081" y="3992"/>
                  </a:cubicBezTo>
                  <a:cubicBezTo>
                    <a:pt x="231812" y="12961"/>
                    <a:pt x="257822" y="46147"/>
                    <a:pt x="276656" y="63188"/>
                  </a:cubicBezTo>
                  <a:cubicBezTo>
                    <a:pt x="295490" y="80229"/>
                    <a:pt x="317014" y="84714"/>
                    <a:pt x="325086" y="106240"/>
                  </a:cubicBezTo>
                  <a:cubicBezTo>
                    <a:pt x="333158" y="127766"/>
                    <a:pt x="327776" y="169023"/>
                    <a:pt x="325086" y="192343"/>
                  </a:cubicBezTo>
                  <a:cubicBezTo>
                    <a:pt x="322396" y="215663"/>
                    <a:pt x="318808" y="243467"/>
                    <a:pt x="308943" y="246158"/>
                  </a:cubicBezTo>
                  <a:cubicBezTo>
                    <a:pt x="299078" y="248849"/>
                    <a:pt x="278449" y="219250"/>
                    <a:pt x="265893" y="208487"/>
                  </a:cubicBezTo>
                  <a:cubicBezTo>
                    <a:pt x="253337" y="197724"/>
                    <a:pt x="248853" y="183374"/>
                    <a:pt x="233606" y="181580"/>
                  </a:cubicBezTo>
                  <a:cubicBezTo>
                    <a:pt x="218359" y="179786"/>
                    <a:pt x="187866" y="192343"/>
                    <a:pt x="174413" y="197724"/>
                  </a:cubicBezTo>
                  <a:cubicBezTo>
                    <a:pt x="160960" y="203105"/>
                    <a:pt x="160063" y="218353"/>
                    <a:pt x="152888" y="213869"/>
                  </a:cubicBezTo>
                  <a:cubicBezTo>
                    <a:pt x="145713" y="209384"/>
                    <a:pt x="145713" y="169023"/>
                    <a:pt x="131363" y="170817"/>
                  </a:cubicBezTo>
                  <a:cubicBezTo>
                    <a:pt x="117013" y="172611"/>
                    <a:pt x="82036" y="221941"/>
                    <a:pt x="61408" y="224632"/>
                  </a:cubicBezTo>
                  <a:close/>
                </a:path>
              </a:pathLst>
            </a:custGeom>
            <a:solidFill>
              <a:srgbClr val="000000"/>
            </a:solidFill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9" name="Forme libre 248"/>
            <p:cNvSpPr/>
            <p:nvPr/>
          </p:nvSpPr>
          <p:spPr>
            <a:xfrm>
              <a:off x="1931723" y="4848697"/>
              <a:ext cx="70083" cy="16782"/>
            </a:xfrm>
            <a:custGeom>
              <a:avLst/>
              <a:gdLst>
                <a:gd name="connsiteX0" fmla="*/ 70083 w 70083"/>
                <a:gd name="connsiteY0" fmla="*/ 0 h 16782"/>
                <a:gd name="connsiteX1" fmla="*/ 127 w 70083"/>
                <a:gd name="connsiteY1" fmla="*/ 16144 h 16782"/>
                <a:gd name="connsiteX2" fmla="*/ 70083 w 70083"/>
                <a:gd name="connsiteY2" fmla="*/ 0 h 1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083" h="16782">
                  <a:moveTo>
                    <a:pt x="70083" y="0"/>
                  </a:moveTo>
                  <a:cubicBezTo>
                    <a:pt x="70083" y="0"/>
                    <a:pt x="3715" y="11659"/>
                    <a:pt x="127" y="16144"/>
                  </a:cubicBezTo>
                  <a:cubicBezTo>
                    <a:pt x="-3461" y="20629"/>
                    <a:pt x="70083" y="0"/>
                    <a:pt x="70083" y="0"/>
                  </a:cubicBezTo>
                  <a:close/>
                </a:path>
              </a:pathLst>
            </a:custGeom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50" name="Forme libre 249"/>
          <p:cNvSpPr/>
          <p:nvPr/>
        </p:nvSpPr>
        <p:spPr>
          <a:xfrm>
            <a:off x="307645" y="5913910"/>
            <a:ext cx="4473078" cy="2454104"/>
          </a:xfrm>
          <a:custGeom>
            <a:avLst/>
            <a:gdLst>
              <a:gd name="connsiteX0" fmla="*/ 3595526 w 4473078"/>
              <a:gd name="connsiteY0" fmla="*/ 91302 h 2454104"/>
              <a:gd name="connsiteX1" fmla="*/ 1802829 w 4473078"/>
              <a:gd name="connsiteY1" fmla="*/ 91302 h 2454104"/>
              <a:gd name="connsiteX2" fmla="*/ 551676 w 4473078"/>
              <a:gd name="connsiteY2" fmla="*/ 91302 h 2454104"/>
              <a:gd name="connsiteX3" fmla="*/ 66153 w 4473078"/>
              <a:gd name="connsiteY3" fmla="*/ 1323887 h 2454104"/>
              <a:gd name="connsiteX4" fmla="*/ 290241 w 4473078"/>
              <a:gd name="connsiteY4" fmla="*/ 2369716 h 2454104"/>
              <a:gd name="connsiteX5" fmla="*/ 2643156 w 4473078"/>
              <a:gd name="connsiteY5" fmla="*/ 2351040 h 2454104"/>
              <a:gd name="connsiteX6" fmla="*/ 4323809 w 4473078"/>
              <a:gd name="connsiteY6" fmla="*/ 2351040 h 2454104"/>
              <a:gd name="connsiteX7" fmla="*/ 4379831 w 4473078"/>
              <a:gd name="connsiteY7" fmla="*/ 950376 h 2454104"/>
              <a:gd name="connsiteX8" fmla="*/ 4230439 w 4473078"/>
              <a:gd name="connsiteY8" fmla="*/ 166005 h 2454104"/>
              <a:gd name="connsiteX9" fmla="*/ 3520830 w 4473078"/>
              <a:gd name="connsiteY9" fmla="*/ 109978 h 2454104"/>
              <a:gd name="connsiteX10" fmla="*/ 3520830 w 4473078"/>
              <a:gd name="connsiteY10" fmla="*/ 109978 h 2454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73078" h="2454104">
                <a:moveTo>
                  <a:pt x="3595526" y="91302"/>
                </a:moveTo>
                <a:lnTo>
                  <a:pt x="1802829" y="91302"/>
                </a:lnTo>
                <a:cubicBezTo>
                  <a:pt x="1295521" y="91302"/>
                  <a:pt x="841122" y="-114129"/>
                  <a:pt x="551676" y="91302"/>
                </a:cubicBezTo>
                <a:cubicBezTo>
                  <a:pt x="262230" y="296733"/>
                  <a:pt x="109725" y="944151"/>
                  <a:pt x="66153" y="1323887"/>
                </a:cubicBezTo>
                <a:cubicBezTo>
                  <a:pt x="22581" y="1703623"/>
                  <a:pt x="-139259" y="2198524"/>
                  <a:pt x="290241" y="2369716"/>
                </a:cubicBezTo>
                <a:cubicBezTo>
                  <a:pt x="719741" y="2540908"/>
                  <a:pt x="2643156" y="2351040"/>
                  <a:pt x="2643156" y="2351040"/>
                </a:cubicBezTo>
                <a:cubicBezTo>
                  <a:pt x="3315417" y="2347927"/>
                  <a:pt x="4034363" y="2584484"/>
                  <a:pt x="4323809" y="2351040"/>
                </a:cubicBezTo>
                <a:cubicBezTo>
                  <a:pt x="4613255" y="2117596"/>
                  <a:pt x="4395393" y="1314548"/>
                  <a:pt x="4379831" y="950376"/>
                </a:cubicBezTo>
                <a:cubicBezTo>
                  <a:pt x="4364269" y="586204"/>
                  <a:pt x="4373606" y="306071"/>
                  <a:pt x="4230439" y="166005"/>
                </a:cubicBezTo>
                <a:cubicBezTo>
                  <a:pt x="4087272" y="25939"/>
                  <a:pt x="3520830" y="109978"/>
                  <a:pt x="3520830" y="109978"/>
                </a:cubicBezTo>
                <a:lnTo>
                  <a:pt x="3520830" y="109978"/>
                </a:lnTo>
              </a:path>
            </a:pathLst>
          </a:custGeom>
          <a:solidFill>
            <a:srgbClr val="E2E2E2">
              <a:alpha val="75000"/>
            </a:srgbClr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Forme libre 52"/>
          <p:cNvSpPr/>
          <p:nvPr/>
        </p:nvSpPr>
        <p:spPr>
          <a:xfrm>
            <a:off x="2651068" y="1913709"/>
            <a:ext cx="4763638" cy="612588"/>
          </a:xfrm>
          <a:custGeom>
            <a:avLst/>
            <a:gdLst>
              <a:gd name="connsiteX0" fmla="*/ 4208583 w 4763638"/>
              <a:gd name="connsiteY0" fmla="*/ 24348 h 392310"/>
              <a:gd name="connsiteX1" fmla="*/ 1937524 w 4763638"/>
              <a:gd name="connsiteY1" fmla="*/ 24348 h 392310"/>
              <a:gd name="connsiteX2" fmla="*/ 398583 w 4763638"/>
              <a:gd name="connsiteY2" fmla="*/ 24348 h 392310"/>
              <a:gd name="connsiteX3" fmla="*/ 204348 w 4763638"/>
              <a:gd name="connsiteY3" fmla="*/ 353053 h 392310"/>
              <a:gd name="connsiteX4" fmla="*/ 2968465 w 4763638"/>
              <a:gd name="connsiteY4" fmla="*/ 382936 h 392310"/>
              <a:gd name="connsiteX5" fmla="*/ 4686701 w 4763638"/>
              <a:gd name="connsiteY5" fmla="*/ 323171 h 392310"/>
              <a:gd name="connsiteX6" fmla="*/ 4208583 w 4763638"/>
              <a:gd name="connsiteY6" fmla="*/ 24348 h 392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63638" h="392310">
                <a:moveTo>
                  <a:pt x="4208583" y="24348"/>
                </a:moveTo>
                <a:cubicBezTo>
                  <a:pt x="3750387" y="-25456"/>
                  <a:pt x="1937524" y="24348"/>
                  <a:pt x="1937524" y="24348"/>
                </a:cubicBezTo>
                <a:cubicBezTo>
                  <a:pt x="1302524" y="24348"/>
                  <a:pt x="687446" y="-30436"/>
                  <a:pt x="398583" y="24348"/>
                </a:cubicBezTo>
                <a:cubicBezTo>
                  <a:pt x="109720" y="79132"/>
                  <a:pt x="-223966" y="293288"/>
                  <a:pt x="204348" y="353053"/>
                </a:cubicBezTo>
                <a:cubicBezTo>
                  <a:pt x="632662" y="412818"/>
                  <a:pt x="2221406" y="387916"/>
                  <a:pt x="2968465" y="382936"/>
                </a:cubicBezTo>
                <a:cubicBezTo>
                  <a:pt x="3715524" y="377956"/>
                  <a:pt x="4480015" y="385426"/>
                  <a:pt x="4686701" y="323171"/>
                </a:cubicBezTo>
                <a:cubicBezTo>
                  <a:pt x="4893387" y="260916"/>
                  <a:pt x="4666779" y="74152"/>
                  <a:pt x="4208583" y="24348"/>
                </a:cubicBezTo>
                <a:close/>
              </a:path>
            </a:pathLst>
          </a:custGeom>
          <a:solidFill>
            <a:srgbClr val="E2E2E2"/>
          </a:solidFill>
          <a:ln>
            <a:solidFill>
              <a:srgbClr val="E2E2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151171" y="2016980"/>
            <a:ext cx="21852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latin typeface="Century Gothic"/>
                <a:cs typeface="Century Gothic"/>
              </a:rPr>
              <a:t>عمل المجتمع المحلي</a:t>
            </a:r>
            <a:endParaRPr lang="en-GB" sz="2000" b="1" dirty="0">
              <a:latin typeface="Century Gothic"/>
              <a:cs typeface="Century Gothic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688769" y="310099"/>
            <a:ext cx="517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2400" b="1" dirty="0">
                <a:latin typeface="Century Gothic"/>
                <a:cs typeface="Century Gothic"/>
              </a:rPr>
              <a:t>تمكين المجتمع المحلي :تقلص خطر الاعتداء والاستغلال الجنسي</a:t>
            </a:r>
            <a:endParaRPr lang="en-GB" sz="24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58276" y="6333233"/>
            <a:ext cx="403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كن واضح بموضوع </a:t>
            </a:r>
            <a:r>
              <a:rPr lang="fr-FR" dirty="0">
                <a:latin typeface="Century Gothic"/>
                <a:cs typeface="Century Gothic"/>
              </a:rPr>
              <a:t>)</a:t>
            </a:r>
            <a:r>
              <a:rPr lang="ar-sa" dirty="0">
                <a:latin typeface="Century Gothic"/>
                <a:cs typeface="Century Gothic"/>
              </a:rPr>
              <a:t> السلوك غير الضار</a:t>
            </a:r>
            <a:r>
              <a:rPr lang="fr-FR" dirty="0">
                <a:latin typeface="Century Gothic"/>
                <a:cs typeface="Century Gothic"/>
              </a:rPr>
              <a:t>(</a:t>
            </a:r>
            <a:r>
              <a:rPr lang="ar-sa" dirty="0">
                <a:latin typeface="Century Gothic"/>
                <a:cs typeface="Century Gothic"/>
              </a:rPr>
              <a:t> التي توافق عليها أو لا المتعلقة الأطفال </a:t>
            </a:r>
            <a:endParaRPr lang="en-GB" dirty="0">
              <a:latin typeface="Century Gothic"/>
              <a:cs typeface="Century Gothic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060618" y="7179569"/>
            <a:ext cx="3527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ابقى مع أطفالك كل الوقت خلال الاستشارة </a:t>
            </a:r>
            <a:endParaRPr lang="en-GB" dirty="0">
              <a:latin typeface="Century Gothic"/>
              <a:cs typeface="Century Gothic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977110" y="4430046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تجنب الخروج ليلا </a:t>
            </a:r>
            <a:endParaRPr lang="en-GB" dirty="0">
              <a:latin typeface="Century Gothic"/>
              <a:cs typeface="Century Gothic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805476" y="5393265"/>
            <a:ext cx="1753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>
                <a:latin typeface="Century Gothic"/>
                <a:cs typeface="Century Gothic"/>
              </a:rPr>
              <a:t>اذهب مع شخص ما </a:t>
            </a:r>
            <a:endParaRPr lang="en-GB" dirty="0">
              <a:latin typeface="Century Gothic"/>
              <a:cs typeface="Century Gothic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375830" y="4908224"/>
            <a:ext cx="3191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ارفض اي نوع من القصاص غير المبرر </a:t>
            </a:r>
            <a:endParaRPr lang="en-GB" dirty="0">
              <a:latin typeface="Century Gothic"/>
              <a:cs typeface="Century Gothic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17363" y="2535493"/>
            <a:ext cx="624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شارك في مناقشات عن مخاطر الاعتداء والاستغلال الجنسي مع المجتمع المحلي ومع عائلتك ايضا لنقل المعلومات والمعرفة عن مواقف يمكن أن تعرض الفئات الضعيفة لمخاطر الاعتداء والاستغلال الجنسي</a:t>
            </a:r>
            <a:endParaRPr lang="en-GB" dirty="0">
              <a:latin typeface="Century Gothic"/>
              <a:cs typeface="Century Gothic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17363" y="3458823"/>
            <a:ext cx="624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تأكد من عدم بقاء أي شخص وحيدا عندما يكون موظف اي منظمه غير  حكوميه يتدخل في مكانك وبذلك تتحاشى تعريض الأشخاص الآخرين لمخاطر الاستغلال والاعتداء الجنسي</a:t>
            </a:r>
            <a:endParaRPr lang="en-GB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7288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178"/>
          <p:cNvSpPr/>
          <p:nvPr/>
        </p:nvSpPr>
        <p:spPr>
          <a:xfrm>
            <a:off x="-348742" y="8839200"/>
            <a:ext cx="2395515" cy="914400"/>
          </a:xfrm>
          <a:prstGeom prst="rect">
            <a:avLst/>
          </a:prstGeom>
          <a:solidFill>
            <a:srgbClr val="E2E2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0" name="Forme libre 229"/>
          <p:cNvSpPr/>
          <p:nvPr/>
        </p:nvSpPr>
        <p:spPr>
          <a:xfrm>
            <a:off x="-904476" y="234556"/>
            <a:ext cx="5638450" cy="612588"/>
          </a:xfrm>
          <a:custGeom>
            <a:avLst/>
            <a:gdLst>
              <a:gd name="connsiteX0" fmla="*/ 4208583 w 4763638"/>
              <a:gd name="connsiteY0" fmla="*/ 24348 h 392310"/>
              <a:gd name="connsiteX1" fmla="*/ 1937524 w 4763638"/>
              <a:gd name="connsiteY1" fmla="*/ 24348 h 392310"/>
              <a:gd name="connsiteX2" fmla="*/ 398583 w 4763638"/>
              <a:gd name="connsiteY2" fmla="*/ 24348 h 392310"/>
              <a:gd name="connsiteX3" fmla="*/ 204348 w 4763638"/>
              <a:gd name="connsiteY3" fmla="*/ 353053 h 392310"/>
              <a:gd name="connsiteX4" fmla="*/ 2968465 w 4763638"/>
              <a:gd name="connsiteY4" fmla="*/ 382936 h 392310"/>
              <a:gd name="connsiteX5" fmla="*/ 4686701 w 4763638"/>
              <a:gd name="connsiteY5" fmla="*/ 323171 h 392310"/>
              <a:gd name="connsiteX6" fmla="*/ 4208583 w 4763638"/>
              <a:gd name="connsiteY6" fmla="*/ 24348 h 392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63638" h="392310">
                <a:moveTo>
                  <a:pt x="4208583" y="24348"/>
                </a:moveTo>
                <a:cubicBezTo>
                  <a:pt x="3750387" y="-25456"/>
                  <a:pt x="1937524" y="24348"/>
                  <a:pt x="1937524" y="24348"/>
                </a:cubicBezTo>
                <a:cubicBezTo>
                  <a:pt x="1302524" y="24348"/>
                  <a:pt x="687446" y="-30436"/>
                  <a:pt x="398583" y="24348"/>
                </a:cubicBezTo>
                <a:cubicBezTo>
                  <a:pt x="109720" y="79132"/>
                  <a:pt x="-223966" y="293288"/>
                  <a:pt x="204348" y="353053"/>
                </a:cubicBezTo>
                <a:cubicBezTo>
                  <a:pt x="632662" y="412818"/>
                  <a:pt x="2221406" y="387916"/>
                  <a:pt x="2968465" y="382936"/>
                </a:cubicBezTo>
                <a:cubicBezTo>
                  <a:pt x="3715524" y="377956"/>
                  <a:pt x="4480015" y="385426"/>
                  <a:pt x="4686701" y="323171"/>
                </a:cubicBezTo>
                <a:cubicBezTo>
                  <a:pt x="4893387" y="260916"/>
                  <a:pt x="4666779" y="74152"/>
                  <a:pt x="4208583" y="24348"/>
                </a:cubicBezTo>
                <a:close/>
              </a:path>
            </a:pathLst>
          </a:custGeom>
          <a:solidFill>
            <a:srgbClr val="E2E2E2"/>
          </a:solidFill>
          <a:ln>
            <a:solidFill>
              <a:srgbClr val="E2E2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64572" y="316299"/>
            <a:ext cx="45833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sa" sz="2000" b="1" dirty="0">
                <a:latin typeface="Century Gothic"/>
                <a:cs typeface="Century Gothic"/>
              </a:rPr>
              <a:t>ما يمكنك أن تسأله للمنظمات غير الحكومية</a:t>
            </a:r>
            <a:endParaRPr lang="en-GB" sz="2000" b="1" dirty="0">
              <a:latin typeface="Century Gothic"/>
              <a:cs typeface="Century Gothic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468416" y="1340556"/>
            <a:ext cx="4937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سأل عن المنسق و مسار الحماية من الاعتداء والاستغلال الجنسي</a:t>
            </a:r>
            <a:endParaRPr lang="en-GB" dirty="0">
              <a:latin typeface="Century Gothic"/>
              <a:cs typeface="Century Gothic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837126" y="2177790"/>
            <a:ext cx="3621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تأكد من حصولك على معلومات موثوقة\فعالة </a:t>
            </a:r>
            <a:endParaRPr lang="en-GB" dirty="0">
              <a:latin typeface="Century Gothic"/>
              <a:cs typeface="Century Gothic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65982" y="2778667"/>
            <a:ext cx="2239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اطلب موظفين من الجنسين</a:t>
            </a:r>
            <a:endParaRPr lang="en-GB" dirty="0">
              <a:latin typeface="Century Gothic"/>
              <a:cs typeface="Century Gothic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519928" y="3386667"/>
            <a:ext cx="3938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dirty="0">
                <a:latin typeface="Century Gothic"/>
                <a:cs typeface="Century Gothic"/>
              </a:rPr>
              <a:t>اطلب النساء لاي نشاط متعلق بالنوع الاجتماعي</a:t>
            </a:r>
            <a:endParaRPr lang="en-GB" dirty="0">
              <a:latin typeface="Century Gothic"/>
              <a:cs typeface="Century Gothic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470113" y="4035778"/>
            <a:ext cx="2988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اطرح اسئلة لتظهر انك تعرف حقوقك</a:t>
            </a:r>
            <a:endParaRPr lang="en-GB" dirty="0">
              <a:latin typeface="Century Gothic"/>
              <a:cs typeface="Century Gothic"/>
            </a:endParaRPr>
          </a:p>
        </p:txBody>
      </p:sp>
      <p:grpSp>
        <p:nvGrpSpPr>
          <p:cNvPr id="77" name="Grouper 76"/>
          <p:cNvGrpSpPr/>
          <p:nvPr/>
        </p:nvGrpSpPr>
        <p:grpSpPr>
          <a:xfrm>
            <a:off x="233802" y="1463909"/>
            <a:ext cx="1347977" cy="1390008"/>
            <a:chOff x="147841" y="167940"/>
            <a:chExt cx="4009455" cy="3488931"/>
          </a:xfrm>
        </p:grpSpPr>
        <p:grpSp>
          <p:nvGrpSpPr>
            <p:cNvPr id="79" name="Grouper 78"/>
            <p:cNvGrpSpPr/>
            <p:nvPr/>
          </p:nvGrpSpPr>
          <p:grpSpPr>
            <a:xfrm>
              <a:off x="147841" y="167940"/>
              <a:ext cx="4009455" cy="3488931"/>
              <a:chOff x="4888160" y="184793"/>
              <a:chExt cx="4009455" cy="3488931"/>
            </a:xfrm>
          </p:grpSpPr>
          <p:grpSp>
            <p:nvGrpSpPr>
              <p:cNvPr id="82" name="Grouper 81"/>
              <p:cNvGrpSpPr/>
              <p:nvPr/>
            </p:nvGrpSpPr>
            <p:grpSpPr>
              <a:xfrm>
                <a:off x="4888160" y="184793"/>
                <a:ext cx="4009455" cy="2592944"/>
                <a:chOff x="1064213" y="1255193"/>
                <a:chExt cx="4009455" cy="2592944"/>
              </a:xfrm>
            </p:grpSpPr>
            <p:sp>
              <p:nvSpPr>
                <p:cNvPr id="86" name="Forme libre 85"/>
                <p:cNvSpPr/>
                <p:nvPr/>
              </p:nvSpPr>
              <p:spPr>
                <a:xfrm>
                  <a:off x="3445387" y="1255193"/>
                  <a:ext cx="1621116" cy="653258"/>
                </a:xfrm>
                <a:custGeom>
                  <a:avLst/>
                  <a:gdLst>
                    <a:gd name="connsiteX0" fmla="*/ 10663 w 1621116"/>
                    <a:gd name="connsiteY0" fmla="*/ 8518 h 653258"/>
                    <a:gd name="connsiteX1" fmla="*/ 29617 w 1621116"/>
                    <a:gd name="connsiteY1" fmla="*/ 261260 h 653258"/>
                    <a:gd name="connsiteX2" fmla="*/ 42254 w 1621116"/>
                    <a:gd name="connsiteY2" fmla="*/ 343401 h 653258"/>
                    <a:gd name="connsiteX3" fmla="*/ 294981 w 1621116"/>
                    <a:gd name="connsiteY3" fmla="*/ 318127 h 653258"/>
                    <a:gd name="connsiteX4" fmla="*/ 933118 w 1621116"/>
                    <a:gd name="connsiteY4" fmla="*/ 292853 h 653258"/>
                    <a:gd name="connsiteX5" fmla="*/ 1375392 w 1621116"/>
                    <a:gd name="connsiteY5" fmla="*/ 444498 h 653258"/>
                    <a:gd name="connsiteX6" fmla="*/ 1602847 w 1621116"/>
                    <a:gd name="connsiteY6" fmla="*/ 653010 h 653258"/>
                    <a:gd name="connsiteX7" fmla="*/ 1564937 w 1621116"/>
                    <a:gd name="connsiteY7" fmla="*/ 482409 h 653258"/>
                    <a:gd name="connsiteX8" fmla="*/ 1230073 w 1621116"/>
                    <a:gd name="connsiteY8" fmla="*/ 286534 h 653258"/>
                    <a:gd name="connsiteX9" fmla="*/ 825709 w 1621116"/>
                    <a:gd name="connsiteY9" fmla="*/ 198074 h 653258"/>
                    <a:gd name="connsiteX10" fmla="*/ 212845 w 1621116"/>
                    <a:gd name="connsiteY10" fmla="*/ 71703 h 653258"/>
                    <a:gd name="connsiteX11" fmla="*/ 10663 w 1621116"/>
                    <a:gd name="connsiteY11" fmla="*/ 8518 h 6532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621116" h="653258">
                      <a:moveTo>
                        <a:pt x="10663" y="8518"/>
                      </a:moveTo>
                      <a:cubicBezTo>
                        <a:pt x="-19875" y="40111"/>
                        <a:pt x="24352" y="205446"/>
                        <a:pt x="29617" y="261260"/>
                      </a:cubicBezTo>
                      <a:cubicBezTo>
                        <a:pt x="34882" y="317074"/>
                        <a:pt x="-1973" y="333923"/>
                        <a:pt x="42254" y="343401"/>
                      </a:cubicBezTo>
                      <a:cubicBezTo>
                        <a:pt x="86481" y="352879"/>
                        <a:pt x="146504" y="326552"/>
                        <a:pt x="294981" y="318127"/>
                      </a:cubicBezTo>
                      <a:cubicBezTo>
                        <a:pt x="443458" y="309702"/>
                        <a:pt x="753049" y="271791"/>
                        <a:pt x="933118" y="292853"/>
                      </a:cubicBezTo>
                      <a:cubicBezTo>
                        <a:pt x="1113187" y="313915"/>
                        <a:pt x="1263771" y="384472"/>
                        <a:pt x="1375392" y="444498"/>
                      </a:cubicBezTo>
                      <a:cubicBezTo>
                        <a:pt x="1487013" y="504524"/>
                        <a:pt x="1571256" y="646692"/>
                        <a:pt x="1602847" y="653010"/>
                      </a:cubicBezTo>
                      <a:cubicBezTo>
                        <a:pt x="1634438" y="659328"/>
                        <a:pt x="1627066" y="543488"/>
                        <a:pt x="1564937" y="482409"/>
                      </a:cubicBezTo>
                      <a:cubicBezTo>
                        <a:pt x="1502808" y="421330"/>
                        <a:pt x="1353277" y="333923"/>
                        <a:pt x="1230073" y="286534"/>
                      </a:cubicBezTo>
                      <a:cubicBezTo>
                        <a:pt x="1106869" y="239145"/>
                        <a:pt x="825709" y="198074"/>
                        <a:pt x="825709" y="198074"/>
                      </a:cubicBezTo>
                      <a:lnTo>
                        <a:pt x="212845" y="71703"/>
                      </a:lnTo>
                      <a:cubicBezTo>
                        <a:pt x="77004" y="41163"/>
                        <a:pt x="41201" y="-23075"/>
                        <a:pt x="10663" y="851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7" name="Forme libre 86"/>
                <p:cNvSpPr/>
                <p:nvPr/>
              </p:nvSpPr>
              <p:spPr>
                <a:xfrm>
                  <a:off x="1064213" y="1271185"/>
                  <a:ext cx="1624612" cy="657237"/>
                </a:xfrm>
                <a:custGeom>
                  <a:avLst/>
                  <a:gdLst>
                    <a:gd name="connsiteX0" fmla="*/ 1614699 w 1624612"/>
                    <a:gd name="connsiteY0" fmla="*/ 5163 h 657237"/>
                    <a:gd name="connsiteX1" fmla="*/ 1608381 w 1624612"/>
                    <a:gd name="connsiteY1" fmla="*/ 219994 h 657237"/>
                    <a:gd name="connsiteX2" fmla="*/ 1595745 w 1624612"/>
                    <a:gd name="connsiteY2" fmla="*/ 340046 h 657237"/>
                    <a:gd name="connsiteX3" fmla="*/ 1324063 w 1624612"/>
                    <a:gd name="connsiteY3" fmla="*/ 308453 h 657237"/>
                    <a:gd name="connsiteX4" fmla="*/ 780698 w 1624612"/>
                    <a:gd name="connsiteY4" fmla="*/ 295816 h 657237"/>
                    <a:gd name="connsiteX5" fmla="*/ 338425 w 1624612"/>
                    <a:gd name="connsiteY5" fmla="*/ 403232 h 657237"/>
                    <a:gd name="connsiteX6" fmla="*/ 28834 w 1624612"/>
                    <a:gd name="connsiteY6" fmla="*/ 655974 h 657237"/>
                    <a:gd name="connsiteX7" fmla="*/ 47788 w 1624612"/>
                    <a:gd name="connsiteY7" fmla="*/ 491691 h 657237"/>
                    <a:gd name="connsiteX8" fmla="*/ 332107 w 1624612"/>
                    <a:gd name="connsiteY8" fmla="*/ 289498 h 657237"/>
                    <a:gd name="connsiteX9" fmla="*/ 913380 w 1624612"/>
                    <a:gd name="connsiteY9" fmla="*/ 175764 h 657237"/>
                    <a:gd name="connsiteX10" fmla="*/ 1463063 w 1624612"/>
                    <a:gd name="connsiteY10" fmla="*/ 74667 h 657237"/>
                    <a:gd name="connsiteX11" fmla="*/ 1614699 w 1624612"/>
                    <a:gd name="connsiteY11" fmla="*/ 5163 h 6572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624612" h="657237">
                      <a:moveTo>
                        <a:pt x="1614699" y="5163"/>
                      </a:moveTo>
                      <a:cubicBezTo>
                        <a:pt x="1638919" y="29384"/>
                        <a:pt x="1611540" y="164180"/>
                        <a:pt x="1608381" y="219994"/>
                      </a:cubicBezTo>
                      <a:cubicBezTo>
                        <a:pt x="1605222" y="275808"/>
                        <a:pt x="1643131" y="325303"/>
                        <a:pt x="1595745" y="340046"/>
                      </a:cubicBezTo>
                      <a:cubicBezTo>
                        <a:pt x="1548359" y="354789"/>
                        <a:pt x="1459904" y="315825"/>
                        <a:pt x="1324063" y="308453"/>
                      </a:cubicBezTo>
                      <a:cubicBezTo>
                        <a:pt x="1188222" y="301081"/>
                        <a:pt x="944971" y="280020"/>
                        <a:pt x="780698" y="295816"/>
                      </a:cubicBezTo>
                      <a:cubicBezTo>
                        <a:pt x="616425" y="311612"/>
                        <a:pt x="463736" y="343206"/>
                        <a:pt x="338425" y="403232"/>
                      </a:cubicBezTo>
                      <a:cubicBezTo>
                        <a:pt x="213114" y="463258"/>
                        <a:pt x="77274" y="641231"/>
                        <a:pt x="28834" y="655974"/>
                      </a:cubicBezTo>
                      <a:cubicBezTo>
                        <a:pt x="-19606" y="670717"/>
                        <a:pt x="-2757" y="552770"/>
                        <a:pt x="47788" y="491691"/>
                      </a:cubicBezTo>
                      <a:cubicBezTo>
                        <a:pt x="98333" y="430612"/>
                        <a:pt x="187842" y="342153"/>
                        <a:pt x="332107" y="289498"/>
                      </a:cubicBezTo>
                      <a:cubicBezTo>
                        <a:pt x="476372" y="236843"/>
                        <a:pt x="913380" y="175764"/>
                        <a:pt x="913380" y="175764"/>
                      </a:cubicBezTo>
                      <a:cubicBezTo>
                        <a:pt x="1101873" y="139959"/>
                        <a:pt x="1346176" y="100994"/>
                        <a:pt x="1463063" y="74667"/>
                      </a:cubicBezTo>
                      <a:cubicBezTo>
                        <a:pt x="1579949" y="48340"/>
                        <a:pt x="1590479" y="-19058"/>
                        <a:pt x="1614699" y="516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8" name="Forme libre 87"/>
                <p:cNvSpPr/>
                <p:nvPr/>
              </p:nvSpPr>
              <p:spPr>
                <a:xfrm flipV="1">
                  <a:off x="3569651" y="1825861"/>
                  <a:ext cx="1504017" cy="358118"/>
                </a:xfrm>
                <a:custGeom>
                  <a:avLst/>
                  <a:gdLst>
                    <a:gd name="connsiteX0" fmla="*/ 1383810 w 1504017"/>
                    <a:gd name="connsiteY0" fmla="*/ 115974 h 570910"/>
                    <a:gd name="connsiteX1" fmla="*/ 1187946 w 1504017"/>
                    <a:gd name="connsiteY1" fmla="*/ 223390 h 570910"/>
                    <a:gd name="connsiteX2" fmla="*/ 808854 w 1504017"/>
                    <a:gd name="connsiteY2" fmla="*/ 261301 h 570910"/>
                    <a:gd name="connsiteX3" fmla="*/ 461354 w 1504017"/>
                    <a:gd name="connsiteY3" fmla="*/ 122293 h 570910"/>
                    <a:gd name="connsiteX4" fmla="*/ 94899 w 1504017"/>
                    <a:gd name="connsiteY4" fmla="*/ 2241 h 570910"/>
                    <a:gd name="connsiteX5" fmla="*/ 113854 w 1504017"/>
                    <a:gd name="connsiteY5" fmla="*/ 52789 h 570910"/>
                    <a:gd name="connsiteX6" fmla="*/ 126 w 1504017"/>
                    <a:gd name="connsiteY6" fmla="*/ 160204 h 570910"/>
                    <a:gd name="connsiteX7" fmla="*/ 139126 w 1504017"/>
                    <a:gd name="connsiteY7" fmla="*/ 147567 h 570910"/>
                    <a:gd name="connsiteX8" fmla="*/ 227581 w 1504017"/>
                    <a:gd name="connsiteY8" fmla="*/ 217071 h 570910"/>
                    <a:gd name="connsiteX9" fmla="*/ 177035 w 1504017"/>
                    <a:gd name="connsiteY9" fmla="*/ 349761 h 570910"/>
                    <a:gd name="connsiteX10" fmla="*/ 233899 w 1504017"/>
                    <a:gd name="connsiteY10" fmla="*/ 248664 h 570910"/>
                    <a:gd name="connsiteX11" fmla="*/ 334990 w 1504017"/>
                    <a:gd name="connsiteY11" fmla="*/ 280257 h 570910"/>
                    <a:gd name="connsiteX12" fmla="*/ 385536 w 1504017"/>
                    <a:gd name="connsiteY12" fmla="*/ 356080 h 570910"/>
                    <a:gd name="connsiteX13" fmla="*/ 360263 w 1504017"/>
                    <a:gd name="connsiteY13" fmla="*/ 463495 h 570910"/>
                    <a:gd name="connsiteX14" fmla="*/ 417127 w 1504017"/>
                    <a:gd name="connsiteY14" fmla="*/ 330805 h 570910"/>
                    <a:gd name="connsiteX15" fmla="*/ 524536 w 1504017"/>
                    <a:gd name="connsiteY15" fmla="*/ 311850 h 570910"/>
                    <a:gd name="connsiteX16" fmla="*/ 575081 w 1504017"/>
                    <a:gd name="connsiteY16" fmla="*/ 393991 h 570910"/>
                    <a:gd name="connsiteX17" fmla="*/ 575081 w 1504017"/>
                    <a:gd name="connsiteY17" fmla="*/ 539318 h 570910"/>
                    <a:gd name="connsiteX18" fmla="*/ 638263 w 1504017"/>
                    <a:gd name="connsiteY18" fmla="*/ 412946 h 570910"/>
                    <a:gd name="connsiteX19" fmla="*/ 739354 w 1504017"/>
                    <a:gd name="connsiteY19" fmla="*/ 375035 h 570910"/>
                    <a:gd name="connsiteX20" fmla="*/ 783582 w 1504017"/>
                    <a:gd name="connsiteY20" fmla="*/ 450858 h 570910"/>
                    <a:gd name="connsiteX21" fmla="*/ 821491 w 1504017"/>
                    <a:gd name="connsiteY21" fmla="*/ 564592 h 570910"/>
                    <a:gd name="connsiteX22" fmla="*/ 821491 w 1504017"/>
                    <a:gd name="connsiteY22" fmla="*/ 438221 h 570910"/>
                    <a:gd name="connsiteX23" fmla="*/ 897309 w 1504017"/>
                    <a:gd name="connsiteY23" fmla="*/ 387672 h 570910"/>
                    <a:gd name="connsiteX24" fmla="*/ 1011037 w 1504017"/>
                    <a:gd name="connsiteY24" fmla="*/ 431902 h 570910"/>
                    <a:gd name="connsiteX25" fmla="*/ 1048946 w 1504017"/>
                    <a:gd name="connsiteY25" fmla="*/ 570910 h 570910"/>
                    <a:gd name="connsiteX26" fmla="*/ 1061582 w 1504017"/>
                    <a:gd name="connsiteY26" fmla="*/ 431902 h 570910"/>
                    <a:gd name="connsiteX27" fmla="*/ 1093173 w 1504017"/>
                    <a:gd name="connsiteY27" fmla="*/ 356080 h 570910"/>
                    <a:gd name="connsiteX28" fmla="*/ 1162673 w 1504017"/>
                    <a:gd name="connsiteY28" fmla="*/ 393991 h 570910"/>
                    <a:gd name="connsiteX29" fmla="*/ 1301673 w 1504017"/>
                    <a:gd name="connsiteY29" fmla="*/ 558273 h 570910"/>
                    <a:gd name="connsiteX30" fmla="*/ 1244810 w 1504017"/>
                    <a:gd name="connsiteY30" fmla="*/ 450858 h 570910"/>
                    <a:gd name="connsiteX31" fmla="*/ 1238491 w 1504017"/>
                    <a:gd name="connsiteY31" fmla="*/ 286575 h 570910"/>
                    <a:gd name="connsiteX32" fmla="*/ 1307991 w 1504017"/>
                    <a:gd name="connsiteY32" fmla="*/ 254983 h 570910"/>
                    <a:gd name="connsiteX33" fmla="*/ 1396446 w 1504017"/>
                    <a:gd name="connsiteY33" fmla="*/ 337124 h 570910"/>
                    <a:gd name="connsiteX34" fmla="*/ 1503855 w 1504017"/>
                    <a:gd name="connsiteY34" fmla="*/ 356080 h 570910"/>
                    <a:gd name="connsiteX35" fmla="*/ 1371173 w 1504017"/>
                    <a:gd name="connsiteY35" fmla="*/ 280257 h 570910"/>
                    <a:gd name="connsiteX36" fmla="*/ 1339582 w 1504017"/>
                    <a:gd name="connsiteY36" fmla="*/ 166523 h 5709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1504017" h="570910">
                      <a:moveTo>
                        <a:pt x="1383810" y="115974"/>
                      </a:moveTo>
                      <a:cubicBezTo>
                        <a:pt x="1333791" y="157571"/>
                        <a:pt x="1283772" y="199169"/>
                        <a:pt x="1187946" y="223390"/>
                      </a:cubicBezTo>
                      <a:cubicBezTo>
                        <a:pt x="1092120" y="247611"/>
                        <a:pt x="929953" y="278151"/>
                        <a:pt x="808854" y="261301"/>
                      </a:cubicBezTo>
                      <a:cubicBezTo>
                        <a:pt x="687755" y="244452"/>
                        <a:pt x="580346" y="165470"/>
                        <a:pt x="461354" y="122293"/>
                      </a:cubicBezTo>
                      <a:cubicBezTo>
                        <a:pt x="342362" y="79116"/>
                        <a:pt x="152815" y="13825"/>
                        <a:pt x="94899" y="2241"/>
                      </a:cubicBezTo>
                      <a:cubicBezTo>
                        <a:pt x="36983" y="-9343"/>
                        <a:pt x="129649" y="26462"/>
                        <a:pt x="113854" y="52789"/>
                      </a:cubicBezTo>
                      <a:cubicBezTo>
                        <a:pt x="98058" y="79116"/>
                        <a:pt x="-4086" y="144408"/>
                        <a:pt x="126" y="160204"/>
                      </a:cubicBezTo>
                      <a:cubicBezTo>
                        <a:pt x="4338" y="176000"/>
                        <a:pt x="101217" y="138089"/>
                        <a:pt x="139126" y="147567"/>
                      </a:cubicBezTo>
                      <a:cubicBezTo>
                        <a:pt x="177035" y="157045"/>
                        <a:pt x="221263" y="183372"/>
                        <a:pt x="227581" y="217071"/>
                      </a:cubicBezTo>
                      <a:cubicBezTo>
                        <a:pt x="233899" y="250770"/>
                        <a:pt x="175982" y="344496"/>
                        <a:pt x="177035" y="349761"/>
                      </a:cubicBezTo>
                      <a:cubicBezTo>
                        <a:pt x="178088" y="355026"/>
                        <a:pt x="207573" y="260248"/>
                        <a:pt x="233899" y="248664"/>
                      </a:cubicBezTo>
                      <a:cubicBezTo>
                        <a:pt x="260225" y="237080"/>
                        <a:pt x="309717" y="262354"/>
                        <a:pt x="334990" y="280257"/>
                      </a:cubicBezTo>
                      <a:cubicBezTo>
                        <a:pt x="360263" y="298160"/>
                        <a:pt x="381324" y="325541"/>
                        <a:pt x="385536" y="356080"/>
                      </a:cubicBezTo>
                      <a:cubicBezTo>
                        <a:pt x="389748" y="386619"/>
                        <a:pt x="354998" y="467707"/>
                        <a:pt x="360263" y="463495"/>
                      </a:cubicBezTo>
                      <a:cubicBezTo>
                        <a:pt x="365528" y="459283"/>
                        <a:pt x="389748" y="356079"/>
                        <a:pt x="417127" y="330805"/>
                      </a:cubicBezTo>
                      <a:cubicBezTo>
                        <a:pt x="444506" y="305531"/>
                        <a:pt x="498210" y="301319"/>
                        <a:pt x="524536" y="311850"/>
                      </a:cubicBezTo>
                      <a:cubicBezTo>
                        <a:pt x="550862" y="322381"/>
                        <a:pt x="566657" y="356080"/>
                        <a:pt x="575081" y="393991"/>
                      </a:cubicBezTo>
                      <a:cubicBezTo>
                        <a:pt x="583505" y="431902"/>
                        <a:pt x="564551" y="536159"/>
                        <a:pt x="575081" y="539318"/>
                      </a:cubicBezTo>
                      <a:cubicBezTo>
                        <a:pt x="585611" y="542477"/>
                        <a:pt x="610884" y="440326"/>
                        <a:pt x="638263" y="412946"/>
                      </a:cubicBezTo>
                      <a:cubicBezTo>
                        <a:pt x="665642" y="385566"/>
                        <a:pt x="715134" y="368716"/>
                        <a:pt x="739354" y="375035"/>
                      </a:cubicBezTo>
                      <a:cubicBezTo>
                        <a:pt x="763574" y="381354"/>
                        <a:pt x="769893" y="419265"/>
                        <a:pt x="783582" y="450858"/>
                      </a:cubicBezTo>
                      <a:cubicBezTo>
                        <a:pt x="797271" y="482451"/>
                        <a:pt x="815173" y="566698"/>
                        <a:pt x="821491" y="564592"/>
                      </a:cubicBezTo>
                      <a:cubicBezTo>
                        <a:pt x="827809" y="562486"/>
                        <a:pt x="808855" y="467707"/>
                        <a:pt x="821491" y="438221"/>
                      </a:cubicBezTo>
                      <a:cubicBezTo>
                        <a:pt x="834127" y="408735"/>
                        <a:pt x="865718" y="388725"/>
                        <a:pt x="897309" y="387672"/>
                      </a:cubicBezTo>
                      <a:cubicBezTo>
                        <a:pt x="928900" y="386619"/>
                        <a:pt x="985764" y="401362"/>
                        <a:pt x="1011037" y="431902"/>
                      </a:cubicBezTo>
                      <a:cubicBezTo>
                        <a:pt x="1036310" y="462442"/>
                        <a:pt x="1040522" y="570910"/>
                        <a:pt x="1048946" y="570910"/>
                      </a:cubicBezTo>
                      <a:cubicBezTo>
                        <a:pt x="1057370" y="570910"/>
                        <a:pt x="1054211" y="467707"/>
                        <a:pt x="1061582" y="431902"/>
                      </a:cubicBezTo>
                      <a:cubicBezTo>
                        <a:pt x="1068953" y="396097"/>
                        <a:pt x="1076325" y="362398"/>
                        <a:pt x="1093173" y="356080"/>
                      </a:cubicBezTo>
                      <a:cubicBezTo>
                        <a:pt x="1110021" y="349762"/>
                        <a:pt x="1127923" y="360292"/>
                        <a:pt x="1162673" y="393991"/>
                      </a:cubicBezTo>
                      <a:cubicBezTo>
                        <a:pt x="1197423" y="427690"/>
                        <a:pt x="1287983" y="548795"/>
                        <a:pt x="1301673" y="558273"/>
                      </a:cubicBezTo>
                      <a:cubicBezTo>
                        <a:pt x="1315362" y="567751"/>
                        <a:pt x="1255340" y="496141"/>
                        <a:pt x="1244810" y="450858"/>
                      </a:cubicBezTo>
                      <a:cubicBezTo>
                        <a:pt x="1234280" y="405575"/>
                        <a:pt x="1227961" y="319221"/>
                        <a:pt x="1238491" y="286575"/>
                      </a:cubicBezTo>
                      <a:cubicBezTo>
                        <a:pt x="1249021" y="253929"/>
                        <a:pt x="1281665" y="246558"/>
                        <a:pt x="1307991" y="254983"/>
                      </a:cubicBezTo>
                      <a:cubicBezTo>
                        <a:pt x="1334317" y="263408"/>
                        <a:pt x="1363802" y="320275"/>
                        <a:pt x="1396446" y="337124"/>
                      </a:cubicBezTo>
                      <a:cubicBezTo>
                        <a:pt x="1429090" y="353973"/>
                        <a:pt x="1508067" y="365558"/>
                        <a:pt x="1503855" y="356080"/>
                      </a:cubicBezTo>
                      <a:cubicBezTo>
                        <a:pt x="1499643" y="346602"/>
                        <a:pt x="1398552" y="311850"/>
                        <a:pt x="1371173" y="280257"/>
                      </a:cubicBezTo>
                      <a:cubicBezTo>
                        <a:pt x="1343794" y="248664"/>
                        <a:pt x="1339582" y="166523"/>
                        <a:pt x="1339582" y="166523"/>
                      </a:cubicBezTo>
                    </a:path>
                  </a:pathLst>
                </a:custGeom>
                <a:solidFill>
                  <a:srgbClr val="000000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9" name="Forme libre 88"/>
                <p:cNvSpPr/>
                <p:nvPr/>
              </p:nvSpPr>
              <p:spPr>
                <a:xfrm>
                  <a:off x="2742094" y="1952433"/>
                  <a:ext cx="171087" cy="1270029"/>
                </a:xfrm>
                <a:custGeom>
                  <a:avLst/>
                  <a:gdLst>
                    <a:gd name="connsiteX0" fmla="*/ 88455 w 171087"/>
                    <a:gd name="connsiteY0" fmla="*/ 0 h 1270029"/>
                    <a:gd name="connsiteX1" fmla="*/ 170591 w 171087"/>
                    <a:gd name="connsiteY1" fmla="*/ 240105 h 1270029"/>
                    <a:gd name="connsiteX2" fmla="*/ 120046 w 171087"/>
                    <a:gd name="connsiteY2" fmla="*/ 650811 h 1270029"/>
                    <a:gd name="connsiteX3" fmla="*/ 63182 w 171087"/>
                    <a:gd name="connsiteY3" fmla="*/ 1036243 h 1270029"/>
                    <a:gd name="connsiteX4" fmla="*/ 0 w 171087"/>
                    <a:gd name="connsiteY4" fmla="*/ 1270029 h 12700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087" h="1270029">
                      <a:moveTo>
                        <a:pt x="88455" y="0"/>
                      </a:moveTo>
                      <a:cubicBezTo>
                        <a:pt x="126890" y="65818"/>
                        <a:pt x="165326" y="131636"/>
                        <a:pt x="170591" y="240105"/>
                      </a:cubicBezTo>
                      <a:cubicBezTo>
                        <a:pt x="175856" y="348574"/>
                        <a:pt x="137947" y="518121"/>
                        <a:pt x="120046" y="650811"/>
                      </a:cubicBezTo>
                      <a:cubicBezTo>
                        <a:pt x="102145" y="783501"/>
                        <a:pt x="83190" y="933040"/>
                        <a:pt x="63182" y="1036243"/>
                      </a:cubicBezTo>
                      <a:cubicBezTo>
                        <a:pt x="43174" y="1139446"/>
                        <a:pt x="0" y="1270029"/>
                        <a:pt x="0" y="1270029"/>
                      </a:cubicBezTo>
                    </a:path>
                  </a:pathLst>
                </a:custGeom>
                <a:ln>
                  <a:solidFill>
                    <a:srgbClr val="00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0" name="Forme libre 89"/>
                <p:cNvSpPr/>
                <p:nvPr/>
              </p:nvSpPr>
              <p:spPr>
                <a:xfrm>
                  <a:off x="3228595" y="1952433"/>
                  <a:ext cx="176909" cy="1263711"/>
                </a:xfrm>
                <a:custGeom>
                  <a:avLst/>
                  <a:gdLst>
                    <a:gd name="connsiteX0" fmla="*/ 63182 w 176909"/>
                    <a:gd name="connsiteY0" fmla="*/ 0 h 1263711"/>
                    <a:gd name="connsiteX1" fmla="*/ 0 w 176909"/>
                    <a:gd name="connsiteY1" fmla="*/ 347520 h 1263711"/>
                    <a:gd name="connsiteX2" fmla="*/ 63182 w 176909"/>
                    <a:gd name="connsiteY2" fmla="*/ 777182 h 1263711"/>
                    <a:gd name="connsiteX3" fmla="*/ 176909 w 176909"/>
                    <a:gd name="connsiteY3" fmla="*/ 1263711 h 12637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6909" h="1263711">
                      <a:moveTo>
                        <a:pt x="63182" y="0"/>
                      </a:moveTo>
                      <a:cubicBezTo>
                        <a:pt x="31591" y="108995"/>
                        <a:pt x="0" y="217990"/>
                        <a:pt x="0" y="347520"/>
                      </a:cubicBezTo>
                      <a:cubicBezTo>
                        <a:pt x="0" y="477050"/>
                        <a:pt x="33697" y="624484"/>
                        <a:pt x="63182" y="777182"/>
                      </a:cubicBezTo>
                      <a:cubicBezTo>
                        <a:pt x="92667" y="929881"/>
                        <a:pt x="176909" y="1263711"/>
                        <a:pt x="176909" y="1263711"/>
                      </a:cubicBezTo>
                    </a:path>
                  </a:pathLst>
                </a:custGeom>
                <a:ln>
                  <a:solidFill>
                    <a:srgbClr val="00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1" name="Forme libre 90"/>
                <p:cNvSpPr/>
                <p:nvPr/>
              </p:nvSpPr>
              <p:spPr>
                <a:xfrm>
                  <a:off x="2530622" y="3285648"/>
                  <a:ext cx="1066108" cy="562489"/>
                </a:xfrm>
                <a:custGeom>
                  <a:avLst/>
                  <a:gdLst>
                    <a:gd name="connsiteX0" fmla="*/ 129336 w 1066108"/>
                    <a:gd name="connsiteY0" fmla="*/ 25274 h 562489"/>
                    <a:gd name="connsiteX1" fmla="*/ 2972 w 1066108"/>
                    <a:gd name="connsiteY1" fmla="*/ 164282 h 562489"/>
                    <a:gd name="connsiteX2" fmla="*/ 47199 w 1066108"/>
                    <a:gd name="connsiteY2" fmla="*/ 423343 h 562489"/>
                    <a:gd name="connsiteX3" fmla="*/ 129336 w 1066108"/>
                    <a:gd name="connsiteY3" fmla="*/ 454936 h 562489"/>
                    <a:gd name="connsiteX4" fmla="*/ 230427 w 1066108"/>
                    <a:gd name="connsiteY4" fmla="*/ 417024 h 562489"/>
                    <a:gd name="connsiteX5" fmla="*/ 344154 w 1066108"/>
                    <a:gd name="connsiteY5" fmla="*/ 480210 h 562489"/>
                    <a:gd name="connsiteX6" fmla="*/ 508427 w 1066108"/>
                    <a:gd name="connsiteY6" fmla="*/ 562351 h 562489"/>
                    <a:gd name="connsiteX7" fmla="*/ 672700 w 1066108"/>
                    <a:gd name="connsiteY7" fmla="*/ 499166 h 562489"/>
                    <a:gd name="connsiteX8" fmla="*/ 824337 w 1066108"/>
                    <a:gd name="connsiteY8" fmla="*/ 473891 h 562489"/>
                    <a:gd name="connsiteX9" fmla="*/ 893837 w 1066108"/>
                    <a:gd name="connsiteY9" fmla="*/ 448617 h 562489"/>
                    <a:gd name="connsiteX10" fmla="*/ 988610 w 1066108"/>
                    <a:gd name="connsiteY10" fmla="*/ 473891 h 562489"/>
                    <a:gd name="connsiteX11" fmla="*/ 1045473 w 1066108"/>
                    <a:gd name="connsiteY11" fmla="*/ 391750 h 562489"/>
                    <a:gd name="connsiteX12" fmla="*/ 1064428 w 1066108"/>
                    <a:gd name="connsiteY12" fmla="*/ 208512 h 562489"/>
                    <a:gd name="connsiteX13" fmla="*/ 1007564 w 1066108"/>
                    <a:gd name="connsiteY13" fmla="*/ 82141 h 562489"/>
                    <a:gd name="connsiteX14" fmla="*/ 912791 w 1066108"/>
                    <a:gd name="connsiteY14" fmla="*/ 0 h 562489"/>
                    <a:gd name="connsiteX15" fmla="*/ 912791 w 1066108"/>
                    <a:gd name="connsiteY15" fmla="*/ 0 h 5624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066108" h="562489">
                      <a:moveTo>
                        <a:pt x="129336" y="25274"/>
                      </a:moveTo>
                      <a:cubicBezTo>
                        <a:pt x="72998" y="61605"/>
                        <a:pt x="16661" y="97937"/>
                        <a:pt x="2972" y="164282"/>
                      </a:cubicBezTo>
                      <a:cubicBezTo>
                        <a:pt x="-10717" y="230627"/>
                        <a:pt x="26138" y="374901"/>
                        <a:pt x="47199" y="423343"/>
                      </a:cubicBezTo>
                      <a:cubicBezTo>
                        <a:pt x="68260" y="471785"/>
                        <a:pt x="98798" y="455989"/>
                        <a:pt x="129336" y="454936"/>
                      </a:cubicBezTo>
                      <a:cubicBezTo>
                        <a:pt x="159874" y="453883"/>
                        <a:pt x="194624" y="412812"/>
                        <a:pt x="230427" y="417024"/>
                      </a:cubicBezTo>
                      <a:cubicBezTo>
                        <a:pt x="266230" y="421236"/>
                        <a:pt x="297821" y="455989"/>
                        <a:pt x="344154" y="480210"/>
                      </a:cubicBezTo>
                      <a:cubicBezTo>
                        <a:pt x="390487" y="504431"/>
                        <a:pt x="453669" y="559192"/>
                        <a:pt x="508427" y="562351"/>
                      </a:cubicBezTo>
                      <a:cubicBezTo>
                        <a:pt x="563185" y="565510"/>
                        <a:pt x="620048" y="513909"/>
                        <a:pt x="672700" y="499166"/>
                      </a:cubicBezTo>
                      <a:cubicBezTo>
                        <a:pt x="725352" y="484423"/>
                        <a:pt x="787481" y="482316"/>
                        <a:pt x="824337" y="473891"/>
                      </a:cubicBezTo>
                      <a:cubicBezTo>
                        <a:pt x="861193" y="465466"/>
                        <a:pt x="866458" y="448617"/>
                        <a:pt x="893837" y="448617"/>
                      </a:cubicBezTo>
                      <a:cubicBezTo>
                        <a:pt x="921216" y="448617"/>
                        <a:pt x="963337" y="483369"/>
                        <a:pt x="988610" y="473891"/>
                      </a:cubicBezTo>
                      <a:cubicBezTo>
                        <a:pt x="1013883" y="464413"/>
                        <a:pt x="1032837" y="435980"/>
                        <a:pt x="1045473" y="391750"/>
                      </a:cubicBezTo>
                      <a:cubicBezTo>
                        <a:pt x="1058109" y="347520"/>
                        <a:pt x="1070746" y="260113"/>
                        <a:pt x="1064428" y="208512"/>
                      </a:cubicBezTo>
                      <a:cubicBezTo>
                        <a:pt x="1058110" y="156911"/>
                        <a:pt x="1032837" y="116893"/>
                        <a:pt x="1007564" y="82141"/>
                      </a:cubicBezTo>
                      <a:cubicBezTo>
                        <a:pt x="982291" y="47389"/>
                        <a:pt x="912791" y="0"/>
                        <a:pt x="912791" y="0"/>
                      </a:cubicBezTo>
                      <a:lnTo>
                        <a:pt x="912791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2" name="Forme libre 91"/>
                <p:cNvSpPr/>
                <p:nvPr/>
              </p:nvSpPr>
              <p:spPr>
                <a:xfrm flipH="1" flipV="1">
                  <a:off x="1166042" y="1825861"/>
                  <a:ext cx="1570231" cy="343426"/>
                </a:xfrm>
                <a:custGeom>
                  <a:avLst/>
                  <a:gdLst>
                    <a:gd name="connsiteX0" fmla="*/ 1383810 w 1504017"/>
                    <a:gd name="connsiteY0" fmla="*/ 115974 h 570910"/>
                    <a:gd name="connsiteX1" fmla="*/ 1187946 w 1504017"/>
                    <a:gd name="connsiteY1" fmla="*/ 223390 h 570910"/>
                    <a:gd name="connsiteX2" fmla="*/ 808854 w 1504017"/>
                    <a:gd name="connsiteY2" fmla="*/ 261301 h 570910"/>
                    <a:gd name="connsiteX3" fmla="*/ 461354 w 1504017"/>
                    <a:gd name="connsiteY3" fmla="*/ 122293 h 570910"/>
                    <a:gd name="connsiteX4" fmla="*/ 94899 w 1504017"/>
                    <a:gd name="connsiteY4" fmla="*/ 2241 h 570910"/>
                    <a:gd name="connsiteX5" fmla="*/ 113854 w 1504017"/>
                    <a:gd name="connsiteY5" fmla="*/ 52789 h 570910"/>
                    <a:gd name="connsiteX6" fmla="*/ 126 w 1504017"/>
                    <a:gd name="connsiteY6" fmla="*/ 160204 h 570910"/>
                    <a:gd name="connsiteX7" fmla="*/ 139126 w 1504017"/>
                    <a:gd name="connsiteY7" fmla="*/ 147567 h 570910"/>
                    <a:gd name="connsiteX8" fmla="*/ 227581 w 1504017"/>
                    <a:gd name="connsiteY8" fmla="*/ 217071 h 570910"/>
                    <a:gd name="connsiteX9" fmla="*/ 177035 w 1504017"/>
                    <a:gd name="connsiteY9" fmla="*/ 349761 h 570910"/>
                    <a:gd name="connsiteX10" fmla="*/ 233899 w 1504017"/>
                    <a:gd name="connsiteY10" fmla="*/ 248664 h 570910"/>
                    <a:gd name="connsiteX11" fmla="*/ 334990 w 1504017"/>
                    <a:gd name="connsiteY11" fmla="*/ 280257 h 570910"/>
                    <a:gd name="connsiteX12" fmla="*/ 385536 w 1504017"/>
                    <a:gd name="connsiteY12" fmla="*/ 356080 h 570910"/>
                    <a:gd name="connsiteX13" fmla="*/ 360263 w 1504017"/>
                    <a:gd name="connsiteY13" fmla="*/ 463495 h 570910"/>
                    <a:gd name="connsiteX14" fmla="*/ 417127 w 1504017"/>
                    <a:gd name="connsiteY14" fmla="*/ 330805 h 570910"/>
                    <a:gd name="connsiteX15" fmla="*/ 524536 w 1504017"/>
                    <a:gd name="connsiteY15" fmla="*/ 311850 h 570910"/>
                    <a:gd name="connsiteX16" fmla="*/ 575081 w 1504017"/>
                    <a:gd name="connsiteY16" fmla="*/ 393991 h 570910"/>
                    <a:gd name="connsiteX17" fmla="*/ 575081 w 1504017"/>
                    <a:gd name="connsiteY17" fmla="*/ 539318 h 570910"/>
                    <a:gd name="connsiteX18" fmla="*/ 638263 w 1504017"/>
                    <a:gd name="connsiteY18" fmla="*/ 412946 h 570910"/>
                    <a:gd name="connsiteX19" fmla="*/ 739354 w 1504017"/>
                    <a:gd name="connsiteY19" fmla="*/ 375035 h 570910"/>
                    <a:gd name="connsiteX20" fmla="*/ 783582 w 1504017"/>
                    <a:gd name="connsiteY20" fmla="*/ 450858 h 570910"/>
                    <a:gd name="connsiteX21" fmla="*/ 821491 w 1504017"/>
                    <a:gd name="connsiteY21" fmla="*/ 564592 h 570910"/>
                    <a:gd name="connsiteX22" fmla="*/ 821491 w 1504017"/>
                    <a:gd name="connsiteY22" fmla="*/ 438221 h 570910"/>
                    <a:gd name="connsiteX23" fmla="*/ 897309 w 1504017"/>
                    <a:gd name="connsiteY23" fmla="*/ 387672 h 570910"/>
                    <a:gd name="connsiteX24" fmla="*/ 1011037 w 1504017"/>
                    <a:gd name="connsiteY24" fmla="*/ 431902 h 570910"/>
                    <a:gd name="connsiteX25" fmla="*/ 1048946 w 1504017"/>
                    <a:gd name="connsiteY25" fmla="*/ 570910 h 570910"/>
                    <a:gd name="connsiteX26" fmla="*/ 1061582 w 1504017"/>
                    <a:gd name="connsiteY26" fmla="*/ 431902 h 570910"/>
                    <a:gd name="connsiteX27" fmla="*/ 1093173 w 1504017"/>
                    <a:gd name="connsiteY27" fmla="*/ 356080 h 570910"/>
                    <a:gd name="connsiteX28" fmla="*/ 1162673 w 1504017"/>
                    <a:gd name="connsiteY28" fmla="*/ 393991 h 570910"/>
                    <a:gd name="connsiteX29" fmla="*/ 1301673 w 1504017"/>
                    <a:gd name="connsiteY29" fmla="*/ 558273 h 570910"/>
                    <a:gd name="connsiteX30" fmla="*/ 1244810 w 1504017"/>
                    <a:gd name="connsiteY30" fmla="*/ 450858 h 570910"/>
                    <a:gd name="connsiteX31" fmla="*/ 1238491 w 1504017"/>
                    <a:gd name="connsiteY31" fmla="*/ 286575 h 570910"/>
                    <a:gd name="connsiteX32" fmla="*/ 1307991 w 1504017"/>
                    <a:gd name="connsiteY32" fmla="*/ 254983 h 570910"/>
                    <a:gd name="connsiteX33" fmla="*/ 1396446 w 1504017"/>
                    <a:gd name="connsiteY33" fmla="*/ 337124 h 570910"/>
                    <a:gd name="connsiteX34" fmla="*/ 1503855 w 1504017"/>
                    <a:gd name="connsiteY34" fmla="*/ 356080 h 570910"/>
                    <a:gd name="connsiteX35" fmla="*/ 1371173 w 1504017"/>
                    <a:gd name="connsiteY35" fmla="*/ 280257 h 570910"/>
                    <a:gd name="connsiteX36" fmla="*/ 1339582 w 1504017"/>
                    <a:gd name="connsiteY36" fmla="*/ 166523 h 5709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1504017" h="570910">
                      <a:moveTo>
                        <a:pt x="1383810" y="115974"/>
                      </a:moveTo>
                      <a:cubicBezTo>
                        <a:pt x="1333791" y="157571"/>
                        <a:pt x="1283772" y="199169"/>
                        <a:pt x="1187946" y="223390"/>
                      </a:cubicBezTo>
                      <a:cubicBezTo>
                        <a:pt x="1092120" y="247611"/>
                        <a:pt x="929953" y="278151"/>
                        <a:pt x="808854" y="261301"/>
                      </a:cubicBezTo>
                      <a:cubicBezTo>
                        <a:pt x="687755" y="244452"/>
                        <a:pt x="580346" y="165470"/>
                        <a:pt x="461354" y="122293"/>
                      </a:cubicBezTo>
                      <a:cubicBezTo>
                        <a:pt x="342362" y="79116"/>
                        <a:pt x="152815" y="13825"/>
                        <a:pt x="94899" y="2241"/>
                      </a:cubicBezTo>
                      <a:cubicBezTo>
                        <a:pt x="36983" y="-9343"/>
                        <a:pt x="129649" y="26462"/>
                        <a:pt x="113854" y="52789"/>
                      </a:cubicBezTo>
                      <a:cubicBezTo>
                        <a:pt x="98058" y="79116"/>
                        <a:pt x="-4086" y="144408"/>
                        <a:pt x="126" y="160204"/>
                      </a:cubicBezTo>
                      <a:cubicBezTo>
                        <a:pt x="4338" y="176000"/>
                        <a:pt x="101217" y="138089"/>
                        <a:pt x="139126" y="147567"/>
                      </a:cubicBezTo>
                      <a:cubicBezTo>
                        <a:pt x="177035" y="157045"/>
                        <a:pt x="221263" y="183372"/>
                        <a:pt x="227581" y="217071"/>
                      </a:cubicBezTo>
                      <a:cubicBezTo>
                        <a:pt x="233899" y="250770"/>
                        <a:pt x="175982" y="344496"/>
                        <a:pt x="177035" y="349761"/>
                      </a:cubicBezTo>
                      <a:cubicBezTo>
                        <a:pt x="178088" y="355026"/>
                        <a:pt x="207573" y="260248"/>
                        <a:pt x="233899" y="248664"/>
                      </a:cubicBezTo>
                      <a:cubicBezTo>
                        <a:pt x="260225" y="237080"/>
                        <a:pt x="309717" y="262354"/>
                        <a:pt x="334990" y="280257"/>
                      </a:cubicBezTo>
                      <a:cubicBezTo>
                        <a:pt x="360263" y="298160"/>
                        <a:pt x="381324" y="325541"/>
                        <a:pt x="385536" y="356080"/>
                      </a:cubicBezTo>
                      <a:cubicBezTo>
                        <a:pt x="389748" y="386619"/>
                        <a:pt x="354998" y="467707"/>
                        <a:pt x="360263" y="463495"/>
                      </a:cubicBezTo>
                      <a:cubicBezTo>
                        <a:pt x="365528" y="459283"/>
                        <a:pt x="389748" y="356079"/>
                        <a:pt x="417127" y="330805"/>
                      </a:cubicBezTo>
                      <a:cubicBezTo>
                        <a:pt x="444506" y="305531"/>
                        <a:pt x="498210" y="301319"/>
                        <a:pt x="524536" y="311850"/>
                      </a:cubicBezTo>
                      <a:cubicBezTo>
                        <a:pt x="550862" y="322381"/>
                        <a:pt x="566657" y="356080"/>
                        <a:pt x="575081" y="393991"/>
                      </a:cubicBezTo>
                      <a:cubicBezTo>
                        <a:pt x="583505" y="431902"/>
                        <a:pt x="564551" y="536159"/>
                        <a:pt x="575081" y="539318"/>
                      </a:cubicBezTo>
                      <a:cubicBezTo>
                        <a:pt x="585611" y="542477"/>
                        <a:pt x="610884" y="440326"/>
                        <a:pt x="638263" y="412946"/>
                      </a:cubicBezTo>
                      <a:cubicBezTo>
                        <a:pt x="665642" y="385566"/>
                        <a:pt x="715134" y="368716"/>
                        <a:pt x="739354" y="375035"/>
                      </a:cubicBezTo>
                      <a:cubicBezTo>
                        <a:pt x="763574" y="381354"/>
                        <a:pt x="769893" y="419265"/>
                        <a:pt x="783582" y="450858"/>
                      </a:cubicBezTo>
                      <a:cubicBezTo>
                        <a:pt x="797271" y="482451"/>
                        <a:pt x="815173" y="566698"/>
                        <a:pt x="821491" y="564592"/>
                      </a:cubicBezTo>
                      <a:cubicBezTo>
                        <a:pt x="827809" y="562486"/>
                        <a:pt x="808855" y="467707"/>
                        <a:pt x="821491" y="438221"/>
                      </a:cubicBezTo>
                      <a:cubicBezTo>
                        <a:pt x="834127" y="408735"/>
                        <a:pt x="865718" y="388725"/>
                        <a:pt x="897309" y="387672"/>
                      </a:cubicBezTo>
                      <a:cubicBezTo>
                        <a:pt x="928900" y="386619"/>
                        <a:pt x="985764" y="401362"/>
                        <a:pt x="1011037" y="431902"/>
                      </a:cubicBezTo>
                      <a:cubicBezTo>
                        <a:pt x="1036310" y="462442"/>
                        <a:pt x="1040522" y="570910"/>
                        <a:pt x="1048946" y="570910"/>
                      </a:cubicBezTo>
                      <a:cubicBezTo>
                        <a:pt x="1057370" y="570910"/>
                        <a:pt x="1054211" y="467707"/>
                        <a:pt x="1061582" y="431902"/>
                      </a:cubicBezTo>
                      <a:cubicBezTo>
                        <a:pt x="1068953" y="396097"/>
                        <a:pt x="1076325" y="362398"/>
                        <a:pt x="1093173" y="356080"/>
                      </a:cubicBezTo>
                      <a:cubicBezTo>
                        <a:pt x="1110021" y="349762"/>
                        <a:pt x="1127923" y="360292"/>
                        <a:pt x="1162673" y="393991"/>
                      </a:cubicBezTo>
                      <a:cubicBezTo>
                        <a:pt x="1197423" y="427690"/>
                        <a:pt x="1287983" y="548795"/>
                        <a:pt x="1301673" y="558273"/>
                      </a:cubicBezTo>
                      <a:cubicBezTo>
                        <a:pt x="1315362" y="567751"/>
                        <a:pt x="1255340" y="496141"/>
                        <a:pt x="1244810" y="450858"/>
                      </a:cubicBezTo>
                      <a:cubicBezTo>
                        <a:pt x="1234280" y="405575"/>
                        <a:pt x="1227961" y="319221"/>
                        <a:pt x="1238491" y="286575"/>
                      </a:cubicBezTo>
                      <a:cubicBezTo>
                        <a:pt x="1249021" y="253929"/>
                        <a:pt x="1281665" y="246558"/>
                        <a:pt x="1307991" y="254983"/>
                      </a:cubicBezTo>
                      <a:cubicBezTo>
                        <a:pt x="1334317" y="263408"/>
                        <a:pt x="1363802" y="320275"/>
                        <a:pt x="1396446" y="337124"/>
                      </a:cubicBezTo>
                      <a:cubicBezTo>
                        <a:pt x="1429090" y="353973"/>
                        <a:pt x="1508067" y="365558"/>
                        <a:pt x="1503855" y="356080"/>
                      </a:cubicBezTo>
                      <a:cubicBezTo>
                        <a:pt x="1499643" y="346602"/>
                        <a:pt x="1398552" y="311850"/>
                        <a:pt x="1371173" y="280257"/>
                      </a:cubicBezTo>
                      <a:cubicBezTo>
                        <a:pt x="1343794" y="248664"/>
                        <a:pt x="1339582" y="166523"/>
                        <a:pt x="1339582" y="166523"/>
                      </a:cubicBezTo>
                    </a:path>
                  </a:pathLst>
                </a:custGeom>
                <a:solidFill>
                  <a:srgbClr val="000000"/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3" name="Forme libre 82"/>
              <p:cNvSpPr/>
              <p:nvPr/>
            </p:nvSpPr>
            <p:spPr>
              <a:xfrm>
                <a:off x="5061024" y="903297"/>
                <a:ext cx="1365248" cy="422848"/>
              </a:xfrm>
              <a:custGeom>
                <a:avLst/>
                <a:gdLst>
                  <a:gd name="connsiteX0" fmla="*/ 1365229 w 1365248"/>
                  <a:gd name="connsiteY0" fmla="*/ 191574 h 422848"/>
                  <a:gd name="connsiteX1" fmla="*/ 708372 w 1365248"/>
                  <a:gd name="connsiteY1" fmla="*/ 16395 h 422848"/>
                  <a:gd name="connsiteX2" fmla="*/ 401839 w 1365248"/>
                  <a:gd name="connsiteY2" fmla="*/ 27344 h 422848"/>
                  <a:gd name="connsiteX3" fmla="*/ 7724 w 1365248"/>
                  <a:gd name="connsiteY3" fmla="*/ 191574 h 422848"/>
                  <a:gd name="connsiteX4" fmla="*/ 182886 w 1365248"/>
                  <a:gd name="connsiteY4" fmla="*/ 290113 h 422848"/>
                  <a:gd name="connsiteX5" fmla="*/ 686477 w 1365248"/>
                  <a:gd name="connsiteY5" fmla="*/ 421497 h 422848"/>
                  <a:gd name="connsiteX6" fmla="*/ 1365229 w 1365248"/>
                  <a:gd name="connsiteY6" fmla="*/ 191574 h 422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65248" h="422848">
                    <a:moveTo>
                      <a:pt x="1365229" y="191574"/>
                    </a:moveTo>
                    <a:cubicBezTo>
                      <a:pt x="1368878" y="124057"/>
                      <a:pt x="868937" y="43767"/>
                      <a:pt x="708372" y="16395"/>
                    </a:cubicBezTo>
                    <a:cubicBezTo>
                      <a:pt x="547807" y="-10977"/>
                      <a:pt x="518614" y="-1853"/>
                      <a:pt x="401839" y="27344"/>
                    </a:cubicBezTo>
                    <a:cubicBezTo>
                      <a:pt x="285064" y="56540"/>
                      <a:pt x="44216" y="147779"/>
                      <a:pt x="7724" y="191574"/>
                    </a:cubicBezTo>
                    <a:cubicBezTo>
                      <a:pt x="-28768" y="235369"/>
                      <a:pt x="69761" y="251793"/>
                      <a:pt x="182886" y="290113"/>
                    </a:cubicBezTo>
                    <a:cubicBezTo>
                      <a:pt x="296011" y="328433"/>
                      <a:pt x="485771" y="436095"/>
                      <a:pt x="686477" y="421497"/>
                    </a:cubicBezTo>
                    <a:cubicBezTo>
                      <a:pt x="887183" y="406899"/>
                      <a:pt x="1361580" y="259091"/>
                      <a:pt x="1365229" y="191574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Forme libre 83"/>
              <p:cNvSpPr/>
              <p:nvPr/>
            </p:nvSpPr>
            <p:spPr>
              <a:xfrm flipH="1">
                <a:off x="7509240" y="926484"/>
                <a:ext cx="1381210" cy="422848"/>
              </a:xfrm>
              <a:custGeom>
                <a:avLst/>
                <a:gdLst>
                  <a:gd name="connsiteX0" fmla="*/ 1365229 w 1365248"/>
                  <a:gd name="connsiteY0" fmla="*/ 191574 h 422848"/>
                  <a:gd name="connsiteX1" fmla="*/ 708372 w 1365248"/>
                  <a:gd name="connsiteY1" fmla="*/ 16395 h 422848"/>
                  <a:gd name="connsiteX2" fmla="*/ 401839 w 1365248"/>
                  <a:gd name="connsiteY2" fmla="*/ 27344 h 422848"/>
                  <a:gd name="connsiteX3" fmla="*/ 7724 w 1365248"/>
                  <a:gd name="connsiteY3" fmla="*/ 191574 h 422848"/>
                  <a:gd name="connsiteX4" fmla="*/ 182886 w 1365248"/>
                  <a:gd name="connsiteY4" fmla="*/ 290113 h 422848"/>
                  <a:gd name="connsiteX5" fmla="*/ 686477 w 1365248"/>
                  <a:gd name="connsiteY5" fmla="*/ 421497 h 422848"/>
                  <a:gd name="connsiteX6" fmla="*/ 1365229 w 1365248"/>
                  <a:gd name="connsiteY6" fmla="*/ 191574 h 422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65248" h="422848">
                    <a:moveTo>
                      <a:pt x="1365229" y="191574"/>
                    </a:moveTo>
                    <a:cubicBezTo>
                      <a:pt x="1368878" y="124057"/>
                      <a:pt x="868937" y="43767"/>
                      <a:pt x="708372" y="16395"/>
                    </a:cubicBezTo>
                    <a:cubicBezTo>
                      <a:pt x="547807" y="-10977"/>
                      <a:pt x="518614" y="-1853"/>
                      <a:pt x="401839" y="27344"/>
                    </a:cubicBezTo>
                    <a:cubicBezTo>
                      <a:pt x="285064" y="56540"/>
                      <a:pt x="44216" y="147779"/>
                      <a:pt x="7724" y="191574"/>
                    </a:cubicBezTo>
                    <a:cubicBezTo>
                      <a:pt x="-28768" y="235369"/>
                      <a:pt x="69761" y="251793"/>
                      <a:pt x="182886" y="290113"/>
                    </a:cubicBezTo>
                    <a:cubicBezTo>
                      <a:pt x="296011" y="328433"/>
                      <a:pt x="485771" y="436095"/>
                      <a:pt x="686477" y="421497"/>
                    </a:cubicBezTo>
                    <a:cubicBezTo>
                      <a:pt x="887183" y="406899"/>
                      <a:pt x="1361580" y="259091"/>
                      <a:pt x="1365229" y="191574"/>
                    </a:cubicBezTo>
                    <a:close/>
                  </a:path>
                </a:pathLst>
              </a:custGeom>
              <a:noFill/>
              <a:ln w="28575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Forme libre 84"/>
              <p:cNvSpPr/>
              <p:nvPr/>
            </p:nvSpPr>
            <p:spPr>
              <a:xfrm>
                <a:off x="6169478" y="3022644"/>
                <a:ext cx="1409470" cy="651080"/>
              </a:xfrm>
              <a:custGeom>
                <a:avLst/>
                <a:gdLst>
                  <a:gd name="connsiteX0" fmla="*/ 37065 w 2587860"/>
                  <a:gd name="connsiteY0" fmla="*/ 245865 h 1236582"/>
                  <a:gd name="connsiteX1" fmla="*/ 606341 w 2587860"/>
                  <a:gd name="connsiteY1" fmla="*/ 48788 h 1236582"/>
                  <a:gd name="connsiteX2" fmla="*/ 1525941 w 2587860"/>
                  <a:gd name="connsiteY2" fmla="*/ 4993 h 1236582"/>
                  <a:gd name="connsiteX3" fmla="*/ 2423646 w 2587860"/>
                  <a:gd name="connsiteY3" fmla="*/ 136378 h 1236582"/>
                  <a:gd name="connsiteX4" fmla="*/ 2587860 w 2587860"/>
                  <a:gd name="connsiteY4" fmla="*/ 202070 h 1236582"/>
                  <a:gd name="connsiteX5" fmla="*/ 2576913 w 2587860"/>
                  <a:gd name="connsiteY5" fmla="*/ 289660 h 1236582"/>
                  <a:gd name="connsiteX6" fmla="*/ 2390803 w 2587860"/>
                  <a:gd name="connsiteY6" fmla="*/ 760455 h 1236582"/>
                  <a:gd name="connsiteX7" fmla="*/ 1810579 w 2587860"/>
                  <a:gd name="connsiteY7" fmla="*/ 1176506 h 1236582"/>
                  <a:gd name="connsiteX8" fmla="*/ 967612 w 2587860"/>
                  <a:gd name="connsiteY8" fmla="*/ 1198403 h 1236582"/>
                  <a:gd name="connsiteX9" fmla="*/ 409284 w 2587860"/>
                  <a:gd name="connsiteY9" fmla="*/ 837096 h 1236582"/>
                  <a:gd name="connsiteX10" fmla="*/ 91803 w 2587860"/>
                  <a:gd name="connsiteY10" fmla="*/ 377250 h 1236582"/>
                  <a:gd name="connsiteX11" fmla="*/ 37065 w 2587860"/>
                  <a:gd name="connsiteY11" fmla="*/ 245865 h 1236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87860" h="1236582">
                    <a:moveTo>
                      <a:pt x="37065" y="245865"/>
                    </a:moveTo>
                    <a:cubicBezTo>
                      <a:pt x="122821" y="191121"/>
                      <a:pt x="358195" y="88933"/>
                      <a:pt x="606341" y="48788"/>
                    </a:cubicBezTo>
                    <a:cubicBezTo>
                      <a:pt x="854487" y="8643"/>
                      <a:pt x="1223057" y="-9605"/>
                      <a:pt x="1525941" y="4993"/>
                    </a:cubicBezTo>
                    <a:cubicBezTo>
                      <a:pt x="1828825" y="19591"/>
                      <a:pt x="2246660" y="103532"/>
                      <a:pt x="2423646" y="136378"/>
                    </a:cubicBezTo>
                    <a:cubicBezTo>
                      <a:pt x="2600633" y="169224"/>
                      <a:pt x="2562316" y="176523"/>
                      <a:pt x="2587860" y="202070"/>
                    </a:cubicBezTo>
                    <a:cubicBezTo>
                      <a:pt x="2613405" y="227617"/>
                      <a:pt x="2609756" y="196596"/>
                      <a:pt x="2576913" y="289660"/>
                    </a:cubicBezTo>
                    <a:cubicBezTo>
                      <a:pt x="2544070" y="382724"/>
                      <a:pt x="2518525" y="612647"/>
                      <a:pt x="2390803" y="760455"/>
                    </a:cubicBezTo>
                    <a:cubicBezTo>
                      <a:pt x="2263081" y="908263"/>
                      <a:pt x="2047777" y="1103515"/>
                      <a:pt x="1810579" y="1176506"/>
                    </a:cubicBezTo>
                    <a:cubicBezTo>
                      <a:pt x="1573381" y="1249497"/>
                      <a:pt x="1201161" y="1254971"/>
                      <a:pt x="967612" y="1198403"/>
                    </a:cubicBezTo>
                    <a:cubicBezTo>
                      <a:pt x="734063" y="1141835"/>
                      <a:pt x="555252" y="973955"/>
                      <a:pt x="409284" y="837096"/>
                    </a:cubicBezTo>
                    <a:cubicBezTo>
                      <a:pt x="263316" y="700237"/>
                      <a:pt x="150190" y="472139"/>
                      <a:pt x="91803" y="377250"/>
                    </a:cubicBezTo>
                    <a:cubicBezTo>
                      <a:pt x="33416" y="282361"/>
                      <a:pt x="-48691" y="300609"/>
                      <a:pt x="37065" y="245865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0" name="Forme libre 79"/>
            <p:cNvSpPr/>
            <p:nvPr/>
          </p:nvSpPr>
          <p:spPr>
            <a:xfrm>
              <a:off x="3209532" y="917944"/>
              <a:ext cx="496731" cy="334525"/>
            </a:xfrm>
            <a:custGeom>
              <a:avLst/>
              <a:gdLst>
                <a:gd name="connsiteX0" fmla="*/ 570848 w 605982"/>
                <a:gd name="connsiteY0" fmla="*/ 33406 h 414534"/>
                <a:gd name="connsiteX1" fmla="*/ 483464 w 605982"/>
                <a:gd name="connsiteY1" fmla="*/ 213995 h 414534"/>
                <a:gd name="connsiteX2" fmla="*/ 407732 w 605982"/>
                <a:gd name="connsiteY2" fmla="*/ 45057 h 414534"/>
                <a:gd name="connsiteX3" fmla="*/ 331999 w 605982"/>
                <a:gd name="connsiteY3" fmla="*/ 4279 h 414534"/>
                <a:gd name="connsiteX4" fmla="*/ 40719 w 605982"/>
                <a:gd name="connsiteY4" fmla="*/ 27581 h 414534"/>
                <a:gd name="connsiteX5" fmla="*/ 23242 w 605982"/>
                <a:gd name="connsiteY5" fmla="*/ 237297 h 414534"/>
                <a:gd name="connsiteX6" fmla="*/ 238789 w 605982"/>
                <a:gd name="connsiteY6" fmla="*/ 400409 h 414534"/>
                <a:gd name="connsiteX7" fmla="*/ 471813 w 605982"/>
                <a:gd name="connsiteY7" fmla="*/ 382933 h 414534"/>
                <a:gd name="connsiteX8" fmla="*/ 599976 w 605982"/>
                <a:gd name="connsiteY8" fmla="*/ 196518 h 414534"/>
                <a:gd name="connsiteX9" fmla="*/ 570848 w 605982"/>
                <a:gd name="connsiteY9" fmla="*/ 33406 h 414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05982" h="414534">
                  <a:moveTo>
                    <a:pt x="570848" y="33406"/>
                  </a:moveTo>
                  <a:cubicBezTo>
                    <a:pt x="551429" y="36319"/>
                    <a:pt x="510650" y="212053"/>
                    <a:pt x="483464" y="213995"/>
                  </a:cubicBezTo>
                  <a:cubicBezTo>
                    <a:pt x="456278" y="215937"/>
                    <a:pt x="432976" y="80010"/>
                    <a:pt x="407732" y="45057"/>
                  </a:cubicBezTo>
                  <a:cubicBezTo>
                    <a:pt x="382488" y="10104"/>
                    <a:pt x="393168" y="7192"/>
                    <a:pt x="331999" y="4279"/>
                  </a:cubicBezTo>
                  <a:cubicBezTo>
                    <a:pt x="270830" y="1366"/>
                    <a:pt x="92178" y="-11255"/>
                    <a:pt x="40719" y="27581"/>
                  </a:cubicBezTo>
                  <a:cubicBezTo>
                    <a:pt x="-10740" y="66417"/>
                    <a:pt x="-9770" y="175159"/>
                    <a:pt x="23242" y="237297"/>
                  </a:cubicBezTo>
                  <a:cubicBezTo>
                    <a:pt x="56254" y="299435"/>
                    <a:pt x="164027" y="376136"/>
                    <a:pt x="238789" y="400409"/>
                  </a:cubicBezTo>
                  <a:cubicBezTo>
                    <a:pt x="313551" y="424682"/>
                    <a:pt x="411615" y="416915"/>
                    <a:pt x="471813" y="382933"/>
                  </a:cubicBezTo>
                  <a:cubicBezTo>
                    <a:pt x="532011" y="348951"/>
                    <a:pt x="581528" y="254772"/>
                    <a:pt x="599976" y="196518"/>
                  </a:cubicBezTo>
                  <a:cubicBezTo>
                    <a:pt x="618424" y="138264"/>
                    <a:pt x="590267" y="30493"/>
                    <a:pt x="570848" y="33406"/>
                  </a:cubicBezTo>
                  <a:close/>
                </a:path>
              </a:pathLst>
            </a:custGeom>
            <a:solidFill>
              <a:srgbClr val="0000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Forme libre 80"/>
            <p:cNvSpPr/>
            <p:nvPr/>
          </p:nvSpPr>
          <p:spPr>
            <a:xfrm>
              <a:off x="746625" y="886444"/>
              <a:ext cx="496731" cy="334525"/>
            </a:xfrm>
            <a:custGeom>
              <a:avLst/>
              <a:gdLst>
                <a:gd name="connsiteX0" fmla="*/ 570848 w 605982"/>
                <a:gd name="connsiteY0" fmla="*/ 33406 h 414534"/>
                <a:gd name="connsiteX1" fmla="*/ 483464 w 605982"/>
                <a:gd name="connsiteY1" fmla="*/ 213995 h 414534"/>
                <a:gd name="connsiteX2" fmla="*/ 407732 w 605982"/>
                <a:gd name="connsiteY2" fmla="*/ 45057 h 414534"/>
                <a:gd name="connsiteX3" fmla="*/ 331999 w 605982"/>
                <a:gd name="connsiteY3" fmla="*/ 4279 h 414534"/>
                <a:gd name="connsiteX4" fmla="*/ 40719 w 605982"/>
                <a:gd name="connsiteY4" fmla="*/ 27581 h 414534"/>
                <a:gd name="connsiteX5" fmla="*/ 23242 w 605982"/>
                <a:gd name="connsiteY5" fmla="*/ 237297 h 414534"/>
                <a:gd name="connsiteX6" fmla="*/ 238789 w 605982"/>
                <a:gd name="connsiteY6" fmla="*/ 400409 h 414534"/>
                <a:gd name="connsiteX7" fmla="*/ 471813 w 605982"/>
                <a:gd name="connsiteY7" fmla="*/ 382933 h 414534"/>
                <a:gd name="connsiteX8" fmla="*/ 599976 w 605982"/>
                <a:gd name="connsiteY8" fmla="*/ 196518 h 414534"/>
                <a:gd name="connsiteX9" fmla="*/ 570848 w 605982"/>
                <a:gd name="connsiteY9" fmla="*/ 33406 h 414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05982" h="414534">
                  <a:moveTo>
                    <a:pt x="570848" y="33406"/>
                  </a:moveTo>
                  <a:cubicBezTo>
                    <a:pt x="551429" y="36319"/>
                    <a:pt x="510650" y="212053"/>
                    <a:pt x="483464" y="213995"/>
                  </a:cubicBezTo>
                  <a:cubicBezTo>
                    <a:pt x="456278" y="215937"/>
                    <a:pt x="432976" y="80010"/>
                    <a:pt x="407732" y="45057"/>
                  </a:cubicBezTo>
                  <a:cubicBezTo>
                    <a:pt x="382488" y="10104"/>
                    <a:pt x="393168" y="7192"/>
                    <a:pt x="331999" y="4279"/>
                  </a:cubicBezTo>
                  <a:cubicBezTo>
                    <a:pt x="270830" y="1366"/>
                    <a:pt x="92178" y="-11255"/>
                    <a:pt x="40719" y="27581"/>
                  </a:cubicBezTo>
                  <a:cubicBezTo>
                    <a:pt x="-10740" y="66417"/>
                    <a:pt x="-9770" y="175159"/>
                    <a:pt x="23242" y="237297"/>
                  </a:cubicBezTo>
                  <a:cubicBezTo>
                    <a:pt x="56254" y="299435"/>
                    <a:pt x="164027" y="376136"/>
                    <a:pt x="238789" y="400409"/>
                  </a:cubicBezTo>
                  <a:cubicBezTo>
                    <a:pt x="313551" y="424682"/>
                    <a:pt x="411615" y="416915"/>
                    <a:pt x="471813" y="382933"/>
                  </a:cubicBezTo>
                  <a:cubicBezTo>
                    <a:pt x="532011" y="348951"/>
                    <a:pt x="581528" y="254772"/>
                    <a:pt x="599976" y="196518"/>
                  </a:cubicBezTo>
                  <a:cubicBezTo>
                    <a:pt x="618424" y="138264"/>
                    <a:pt x="590267" y="30493"/>
                    <a:pt x="570848" y="33406"/>
                  </a:cubicBezTo>
                  <a:close/>
                </a:path>
              </a:pathLst>
            </a:custGeom>
            <a:solidFill>
              <a:srgbClr val="0000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" name="Grouper 92"/>
          <p:cNvGrpSpPr/>
          <p:nvPr/>
        </p:nvGrpSpPr>
        <p:grpSpPr>
          <a:xfrm flipH="1">
            <a:off x="3617574" y="4510431"/>
            <a:ext cx="1607209" cy="3471671"/>
            <a:chOff x="2551005" y="3591478"/>
            <a:chExt cx="868089" cy="2253606"/>
          </a:xfrm>
        </p:grpSpPr>
        <p:sp>
          <p:nvSpPr>
            <p:cNvPr id="94" name="Forme libre 93"/>
            <p:cNvSpPr/>
            <p:nvPr/>
          </p:nvSpPr>
          <p:spPr>
            <a:xfrm>
              <a:off x="3239081" y="4135845"/>
              <a:ext cx="98820" cy="234658"/>
            </a:xfrm>
            <a:custGeom>
              <a:avLst/>
              <a:gdLst>
                <a:gd name="connsiteX0" fmla="*/ 0 w 98820"/>
                <a:gd name="connsiteY0" fmla="*/ 0 h 234658"/>
                <a:gd name="connsiteX1" fmla="*/ 14640 w 98820"/>
                <a:gd name="connsiteY1" fmla="*/ 80521 h 234658"/>
                <a:gd name="connsiteX2" fmla="*/ 3660 w 98820"/>
                <a:gd name="connsiteY2" fmla="*/ 183002 h 234658"/>
                <a:gd name="connsiteX3" fmla="*/ 7320 w 98820"/>
                <a:gd name="connsiteY3" fmla="*/ 234243 h 234658"/>
                <a:gd name="connsiteX4" fmla="*/ 47580 w 98820"/>
                <a:gd name="connsiteY4" fmla="*/ 201302 h 234658"/>
                <a:gd name="connsiteX5" fmla="*/ 98820 w 98820"/>
                <a:gd name="connsiteY5" fmla="*/ 102481 h 234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8820" h="234658">
                  <a:moveTo>
                    <a:pt x="0" y="0"/>
                  </a:moveTo>
                  <a:cubicBezTo>
                    <a:pt x="7015" y="25010"/>
                    <a:pt x="14030" y="50021"/>
                    <a:pt x="14640" y="80521"/>
                  </a:cubicBezTo>
                  <a:cubicBezTo>
                    <a:pt x="15250" y="111021"/>
                    <a:pt x="4880" y="157382"/>
                    <a:pt x="3660" y="183002"/>
                  </a:cubicBezTo>
                  <a:cubicBezTo>
                    <a:pt x="2440" y="208622"/>
                    <a:pt x="0" y="231193"/>
                    <a:pt x="7320" y="234243"/>
                  </a:cubicBezTo>
                  <a:cubicBezTo>
                    <a:pt x="14640" y="237293"/>
                    <a:pt x="32330" y="223262"/>
                    <a:pt x="47580" y="201302"/>
                  </a:cubicBezTo>
                  <a:cubicBezTo>
                    <a:pt x="62830" y="179342"/>
                    <a:pt x="80825" y="140911"/>
                    <a:pt x="98820" y="102481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Forme libre 94"/>
            <p:cNvSpPr/>
            <p:nvPr/>
          </p:nvSpPr>
          <p:spPr>
            <a:xfrm>
              <a:off x="2631421" y="4032694"/>
              <a:ext cx="787673" cy="1343944"/>
            </a:xfrm>
            <a:custGeom>
              <a:avLst/>
              <a:gdLst>
                <a:gd name="connsiteX0" fmla="*/ 633280 w 787673"/>
                <a:gd name="connsiteY0" fmla="*/ 330074 h 1343944"/>
                <a:gd name="connsiteX1" fmla="*/ 640600 w 787673"/>
                <a:gd name="connsiteY1" fmla="*/ 469155 h 1343944"/>
                <a:gd name="connsiteX2" fmla="*/ 673540 w 787673"/>
                <a:gd name="connsiteY2" fmla="*/ 465495 h 1343944"/>
                <a:gd name="connsiteX3" fmla="*/ 600340 w 787673"/>
                <a:gd name="connsiteY3" fmla="*/ 556996 h 1343944"/>
                <a:gd name="connsiteX4" fmla="*/ 680860 w 787673"/>
                <a:gd name="connsiteY4" fmla="*/ 509416 h 1343944"/>
                <a:gd name="connsiteX5" fmla="*/ 596680 w 787673"/>
                <a:gd name="connsiteY5" fmla="*/ 575296 h 1343944"/>
                <a:gd name="connsiteX6" fmla="*/ 596680 w 787673"/>
                <a:gd name="connsiteY6" fmla="*/ 622877 h 1343944"/>
                <a:gd name="connsiteX7" fmla="*/ 567401 w 787673"/>
                <a:gd name="connsiteY7" fmla="*/ 655817 h 1343944"/>
                <a:gd name="connsiteX8" fmla="*/ 651580 w 787673"/>
                <a:gd name="connsiteY8" fmla="*/ 685098 h 1343944"/>
                <a:gd name="connsiteX9" fmla="*/ 680860 w 787673"/>
                <a:gd name="connsiteY9" fmla="*/ 725358 h 1343944"/>
                <a:gd name="connsiteX10" fmla="*/ 757720 w 787673"/>
                <a:gd name="connsiteY10" fmla="*/ 608237 h 1343944"/>
                <a:gd name="connsiteX11" fmla="*/ 786999 w 787673"/>
                <a:gd name="connsiteY11" fmla="*/ 472815 h 1343944"/>
                <a:gd name="connsiteX12" fmla="*/ 776019 w 787673"/>
                <a:gd name="connsiteY12" fmla="*/ 366674 h 1343944"/>
                <a:gd name="connsiteX13" fmla="*/ 750400 w 787673"/>
                <a:gd name="connsiteY13" fmla="*/ 136092 h 1343944"/>
                <a:gd name="connsiteX14" fmla="*/ 724780 w 787673"/>
                <a:gd name="connsiteY14" fmla="*/ 81191 h 1343944"/>
                <a:gd name="connsiteX15" fmla="*/ 651580 w 787673"/>
                <a:gd name="connsiteY15" fmla="*/ 670 h 1343944"/>
                <a:gd name="connsiteX16" fmla="*/ 582041 w 787673"/>
                <a:gd name="connsiteY16" fmla="*/ 44591 h 1343944"/>
                <a:gd name="connsiteX17" fmla="*/ 563741 w 787673"/>
                <a:gd name="connsiteY17" fmla="*/ 77531 h 1343944"/>
                <a:gd name="connsiteX18" fmla="*/ 563741 w 787673"/>
                <a:gd name="connsiteY18" fmla="*/ 187332 h 1343944"/>
                <a:gd name="connsiteX19" fmla="*/ 545441 w 787673"/>
                <a:gd name="connsiteY19" fmla="*/ 297133 h 1343944"/>
                <a:gd name="connsiteX20" fmla="*/ 545441 w 787673"/>
                <a:gd name="connsiteY20" fmla="*/ 381314 h 1343944"/>
                <a:gd name="connsiteX21" fmla="*/ 483221 w 787673"/>
                <a:gd name="connsiteY21" fmla="*/ 388634 h 1343944"/>
                <a:gd name="connsiteX22" fmla="*/ 413682 w 787673"/>
                <a:gd name="connsiteY22" fmla="*/ 388634 h 1343944"/>
                <a:gd name="connsiteX23" fmla="*/ 417341 w 787673"/>
                <a:gd name="connsiteY23" fmla="*/ 297133 h 1343944"/>
                <a:gd name="connsiteX24" fmla="*/ 413682 w 787673"/>
                <a:gd name="connsiteY24" fmla="*/ 209292 h 1343944"/>
                <a:gd name="connsiteX25" fmla="*/ 388062 w 787673"/>
                <a:gd name="connsiteY25" fmla="*/ 209292 h 1343944"/>
                <a:gd name="connsiteX26" fmla="*/ 362442 w 787673"/>
                <a:gd name="connsiteY26" fmla="*/ 319094 h 1343944"/>
                <a:gd name="connsiteX27" fmla="*/ 314862 w 787673"/>
                <a:gd name="connsiteY27" fmla="*/ 403275 h 1343944"/>
                <a:gd name="connsiteX28" fmla="*/ 278262 w 787673"/>
                <a:gd name="connsiteY28" fmla="*/ 575296 h 1343944"/>
                <a:gd name="connsiteX29" fmla="*/ 201403 w 787673"/>
                <a:gd name="connsiteY29" fmla="*/ 604577 h 1343944"/>
                <a:gd name="connsiteX30" fmla="*/ 161143 w 787673"/>
                <a:gd name="connsiteY30" fmla="*/ 611897 h 1343944"/>
                <a:gd name="connsiteX31" fmla="*/ 194083 w 787673"/>
                <a:gd name="connsiteY31" fmla="*/ 443535 h 1343944"/>
                <a:gd name="connsiteX32" fmla="*/ 205063 w 787673"/>
                <a:gd name="connsiteY32" fmla="*/ 264193 h 1343944"/>
                <a:gd name="connsiteX33" fmla="*/ 190423 w 787673"/>
                <a:gd name="connsiteY33" fmla="*/ 198312 h 1343944"/>
                <a:gd name="connsiteX34" fmla="*/ 183103 w 787673"/>
                <a:gd name="connsiteY34" fmla="*/ 297133 h 1343944"/>
                <a:gd name="connsiteX35" fmla="*/ 150163 w 787673"/>
                <a:gd name="connsiteY35" fmla="*/ 447195 h 1343944"/>
                <a:gd name="connsiteX36" fmla="*/ 120883 w 787673"/>
                <a:gd name="connsiteY36" fmla="*/ 549676 h 1343944"/>
                <a:gd name="connsiteX37" fmla="*/ 128203 w 787673"/>
                <a:gd name="connsiteY37" fmla="*/ 637517 h 1343944"/>
                <a:gd name="connsiteX38" fmla="*/ 91603 w 787673"/>
                <a:gd name="connsiteY38" fmla="*/ 805879 h 1343944"/>
                <a:gd name="connsiteX39" fmla="*/ 73303 w 787673"/>
                <a:gd name="connsiteY39" fmla="*/ 963261 h 1343944"/>
                <a:gd name="connsiteX40" fmla="*/ 33044 w 787673"/>
                <a:gd name="connsiteY40" fmla="*/ 1102342 h 1343944"/>
                <a:gd name="connsiteX41" fmla="*/ 104 w 787673"/>
                <a:gd name="connsiteY41" fmla="*/ 1252404 h 1343944"/>
                <a:gd name="connsiteX42" fmla="*/ 44024 w 787673"/>
                <a:gd name="connsiteY42" fmla="*/ 1204823 h 1343944"/>
                <a:gd name="connsiteX43" fmla="*/ 62324 w 787673"/>
                <a:gd name="connsiteY43" fmla="*/ 1204823 h 1343944"/>
                <a:gd name="connsiteX44" fmla="*/ 102583 w 787673"/>
                <a:gd name="connsiteY44" fmla="*/ 1223123 h 1343944"/>
                <a:gd name="connsiteX45" fmla="*/ 183103 w 787673"/>
                <a:gd name="connsiteY45" fmla="*/ 1292664 h 1343944"/>
                <a:gd name="connsiteX46" fmla="*/ 292902 w 787673"/>
                <a:gd name="connsiteY46" fmla="*/ 1296324 h 1343944"/>
                <a:gd name="connsiteX47" fmla="*/ 369762 w 787673"/>
                <a:gd name="connsiteY47" fmla="*/ 1340245 h 1343944"/>
                <a:gd name="connsiteX48" fmla="*/ 483221 w 787673"/>
                <a:gd name="connsiteY48" fmla="*/ 1340245 h 1343944"/>
                <a:gd name="connsiteX49" fmla="*/ 556421 w 787673"/>
                <a:gd name="connsiteY49" fmla="*/ 1329265 h 1343944"/>
                <a:gd name="connsiteX50" fmla="*/ 571061 w 787673"/>
                <a:gd name="connsiteY50" fmla="*/ 1259724 h 1343944"/>
                <a:gd name="connsiteX51" fmla="*/ 607660 w 787673"/>
                <a:gd name="connsiteY51" fmla="*/ 1157243 h 1343944"/>
                <a:gd name="connsiteX52" fmla="*/ 633280 w 787673"/>
                <a:gd name="connsiteY52" fmla="*/ 1025481 h 1343944"/>
                <a:gd name="connsiteX53" fmla="*/ 629620 w 787673"/>
                <a:gd name="connsiteY53" fmla="*/ 912020 h 1343944"/>
                <a:gd name="connsiteX54" fmla="*/ 640600 w 787673"/>
                <a:gd name="connsiteY54" fmla="*/ 864440 h 1343944"/>
                <a:gd name="connsiteX55" fmla="*/ 666220 w 787673"/>
                <a:gd name="connsiteY55" fmla="*/ 952281 h 1343944"/>
                <a:gd name="connsiteX56" fmla="*/ 666220 w 787673"/>
                <a:gd name="connsiteY56" fmla="*/ 1054762 h 1343944"/>
                <a:gd name="connsiteX57" fmla="*/ 702820 w 787673"/>
                <a:gd name="connsiteY57" fmla="*/ 1084042 h 1343944"/>
                <a:gd name="connsiteX58" fmla="*/ 728440 w 787673"/>
                <a:gd name="connsiteY58" fmla="*/ 1084042 h 1343944"/>
                <a:gd name="connsiteX59" fmla="*/ 713800 w 787673"/>
                <a:gd name="connsiteY59" fmla="*/ 1021821 h 1343944"/>
                <a:gd name="connsiteX60" fmla="*/ 713800 w 787673"/>
                <a:gd name="connsiteY60" fmla="*/ 941300 h 1343944"/>
                <a:gd name="connsiteX61" fmla="*/ 724780 w 787673"/>
                <a:gd name="connsiteY61" fmla="*/ 838819 h 1343944"/>
                <a:gd name="connsiteX62" fmla="*/ 724780 w 787673"/>
                <a:gd name="connsiteY62" fmla="*/ 750978 h 1343944"/>
                <a:gd name="connsiteX63" fmla="*/ 717460 w 787673"/>
                <a:gd name="connsiteY63" fmla="*/ 718038 h 1343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787673" h="1343944">
                  <a:moveTo>
                    <a:pt x="633280" y="330074"/>
                  </a:moveTo>
                  <a:cubicBezTo>
                    <a:pt x="633585" y="388329"/>
                    <a:pt x="633890" y="446585"/>
                    <a:pt x="640600" y="469155"/>
                  </a:cubicBezTo>
                  <a:cubicBezTo>
                    <a:pt x="647310" y="491725"/>
                    <a:pt x="680250" y="450855"/>
                    <a:pt x="673540" y="465495"/>
                  </a:cubicBezTo>
                  <a:cubicBezTo>
                    <a:pt x="666830" y="480135"/>
                    <a:pt x="599120" y="549676"/>
                    <a:pt x="600340" y="556996"/>
                  </a:cubicBezTo>
                  <a:cubicBezTo>
                    <a:pt x="601560" y="564316"/>
                    <a:pt x="681470" y="506366"/>
                    <a:pt x="680860" y="509416"/>
                  </a:cubicBezTo>
                  <a:cubicBezTo>
                    <a:pt x="680250" y="512466"/>
                    <a:pt x="610710" y="556386"/>
                    <a:pt x="596680" y="575296"/>
                  </a:cubicBezTo>
                  <a:cubicBezTo>
                    <a:pt x="582650" y="594206"/>
                    <a:pt x="601560" y="609457"/>
                    <a:pt x="596680" y="622877"/>
                  </a:cubicBezTo>
                  <a:cubicBezTo>
                    <a:pt x="591800" y="636297"/>
                    <a:pt x="558251" y="645447"/>
                    <a:pt x="567401" y="655817"/>
                  </a:cubicBezTo>
                  <a:cubicBezTo>
                    <a:pt x="576551" y="666187"/>
                    <a:pt x="632670" y="673508"/>
                    <a:pt x="651580" y="685098"/>
                  </a:cubicBezTo>
                  <a:cubicBezTo>
                    <a:pt x="670490" y="696688"/>
                    <a:pt x="663170" y="738168"/>
                    <a:pt x="680860" y="725358"/>
                  </a:cubicBezTo>
                  <a:cubicBezTo>
                    <a:pt x="698550" y="712548"/>
                    <a:pt x="740030" y="650328"/>
                    <a:pt x="757720" y="608237"/>
                  </a:cubicBezTo>
                  <a:cubicBezTo>
                    <a:pt x="775410" y="566147"/>
                    <a:pt x="783949" y="513075"/>
                    <a:pt x="786999" y="472815"/>
                  </a:cubicBezTo>
                  <a:cubicBezTo>
                    <a:pt x="790049" y="432555"/>
                    <a:pt x="782119" y="422794"/>
                    <a:pt x="776019" y="366674"/>
                  </a:cubicBezTo>
                  <a:cubicBezTo>
                    <a:pt x="769919" y="310554"/>
                    <a:pt x="758940" y="183672"/>
                    <a:pt x="750400" y="136092"/>
                  </a:cubicBezTo>
                  <a:cubicBezTo>
                    <a:pt x="741860" y="88512"/>
                    <a:pt x="741250" y="103761"/>
                    <a:pt x="724780" y="81191"/>
                  </a:cubicBezTo>
                  <a:cubicBezTo>
                    <a:pt x="708310" y="58621"/>
                    <a:pt x="675370" y="6770"/>
                    <a:pt x="651580" y="670"/>
                  </a:cubicBezTo>
                  <a:cubicBezTo>
                    <a:pt x="627790" y="-5430"/>
                    <a:pt x="596681" y="31781"/>
                    <a:pt x="582041" y="44591"/>
                  </a:cubicBezTo>
                  <a:cubicBezTo>
                    <a:pt x="567401" y="57401"/>
                    <a:pt x="566791" y="53741"/>
                    <a:pt x="563741" y="77531"/>
                  </a:cubicBezTo>
                  <a:cubicBezTo>
                    <a:pt x="560691" y="101321"/>
                    <a:pt x="566791" y="150732"/>
                    <a:pt x="563741" y="187332"/>
                  </a:cubicBezTo>
                  <a:cubicBezTo>
                    <a:pt x="560691" y="223932"/>
                    <a:pt x="548491" y="264803"/>
                    <a:pt x="545441" y="297133"/>
                  </a:cubicBezTo>
                  <a:cubicBezTo>
                    <a:pt x="542391" y="329463"/>
                    <a:pt x="555811" y="366064"/>
                    <a:pt x="545441" y="381314"/>
                  </a:cubicBezTo>
                  <a:cubicBezTo>
                    <a:pt x="535071" y="396564"/>
                    <a:pt x="505181" y="387414"/>
                    <a:pt x="483221" y="388634"/>
                  </a:cubicBezTo>
                  <a:cubicBezTo>
                    <a:pt x="461261" y="389854"/>
                    <a:pt x="424662" y="403884"/>
                    <a:pt x="413682" y="388634"/>
                  </a:cubicBezTo>
                  <a:cubicBezTo>
                    <a:pt x="402702" y="373384"/>
                    <a:pt x="417341" y="327023"/>
                    <a:pt x="417341" y="297133"/>
                  </a:cubicBezTo>
                  <a:cubicBezTo>
                    <a:pt x="417341" y="267243"/>
                    <a:pt x="418562" y="223932"/>
                    <a:pt x="413682" y="209292"/>
                  </a:cubicBezTo>
                  <a:cubicBezTo>
                    <a:pt x="408802" y="194652"/>
                    <a:pt x="396602" y="190992"/>
                    <a:pt x="388062" y="209292"/>
                  </a:cubicBezTo>
                  <a:cubicBezTo>
                    <a:pt x="379522" y="227592"/>
                    <a:pt x="374642" y="286764"/>
                    <a:pt x="362442" y="319094"/>
                  </a:cubicBezTo>
                  <a:cubicBezTo>
                    <a:pt x="350242" y="351424"/>
                    <a:pt x="328892" y="360575"/>
                    <a:pt x="314862" y="403275"/>
                  </a:cubicBezTo>
                  <a:cubicBezTo>
                    <a:pt x="300832" y="445975"/>
                    <a:pt x="297172" y="541746"/>
                    <a:pt x="278262" y="575296"/>
                  </a:cubicBezTo>
                  <a:cubicBezTo>
                    <a:pt x="259352" y="608846"/>
                    <a:pt x="220923" y="598477"/>
                    <a:pt x="201403" y="604577"/>
                  </a:cubicBezTo>
                  <a:cubicBezTo>
                    <a:pt x="181883" y="610677"/>
                    <a:pt x="162363" y="638737"/>
                    <a:pt x="161143" y="611897"/>
                  </a:cubicBezTo>
                  <a:cubicBezTo>
                    <a:pt x="159923" y="585057"/>
                    <a:pt x="186763" y="501486"/>
                    <a:pt x="194083" y="443535"/>
                  </a:cubicBezTo>
                  <a:cubicBezTo>
                    <a:pt x="201403" y="385584"/>
                    <a:pt x="205673" y="305063"/>
                    <a:pt x="205063" y="264193"/>
                  </a:cubicBezTo>
                  <a:cubicBezTo>
                    <a:pt x="204453" y="223323"/>
                    <a:pt x="194083" y="192822"/>
                    <a:pt x="190423" y="198312"/>
                  </a:cubicBezTo>
                  <a:cubicBezTo>
                    <a:pt x="186763" y="203802"/>
                    <a:pt x="189813" y="255652"/>
                    <a:pt x="183103" y="297133"/>
                  </a:cubicBezTo>
                  <a:cubicBezTo>
                    <a:pt x="176393" y="338614"/>
                    <a:pt x="160533" y="405104"/>
                    <a:pt x="150163" y="447195"/>
                  </a:cubicBezTo>
                  <a:cubicBezTo>
                    <a:pt x="139793" y="489286"/>
                    <a:pt x="124543" y="517956"/>
                    <a:pt x="120883" y="549676"/>
                  </a:cubicBezTo>
                  <a:cubicBezTo>
                    <a:pt x="117223" y="581396"/>
                    <a:pt x="133083" y="594817"/>
                    <a:pt x="128203" y="637517"/>
                  </a:cubicBezTo>
                  <a:cubicBezTo>
                    <a:pt x="123323" y="680217"/>
                    <a:pt x="100753" y="751588"/>
                    <a:pt x="91603" y="805879"/>
                  </a:cubicBezTo>
                  <a:cubicBezTo>
                    <a:pt x="82453" y="860170"/>
                    <a:pt x="83063" y="913850"/>
                    <a:pt x="73303" y="963261"/>
                  </a:cubicBezTo>
                  <a:cubicBezTo>
                    <a:pt x="63543" y="1012672"/>
                    <a:pt x="45244" y="1054152"/>
                    <a:pt x="33044" y="1102342"/>
                  </a:cubicBezTo>
                  <a:cubicBezTo>
                    <a:pt x="20844" y="1150533"/>
                    <a:pt x="-1726" y="1235324"/>
                    <a:pt x="104" y="1252404"/>
                  </a:cubicBezTo>
                  <a:cubicBezTo>
                    <a:pt x="1934" y="1269484"/>
                    <a:pt x="33654" y="1212753"/>
                    <a:pt x="44024" y="1204823"/>
                  </a:cubicBezTo>
                  <a:cubicBezTo>
                    <a:pt x="54394" y="1196893"/>
                    <a:pt x="52564" y="1201773"/>
                    <a:pt x="62324" y="1204823"/>
                  </a:cubicBezTo>
                  <a:cubicBezTo>
                    <a:pt x="72084" y="1207873"/>
                    <a:pt x="82453" y="1208483"/>
                    <a:pt x="102583" y="1223123"/>
                  </a:cubicBezTo>
                  <a:cubicBezTo>
                    <a:pt x="122713" y="1237763"/>
                    <a:pt x="151383" y="1280464"/>
                    <a:pt x="183103" y="1292664"/>
                  </a:cubicBezTo>
                  <a:cubicBezTo>
                    <a:pt x="214823" y="1304864"/>
                    <a:pt x="261792" y="1288394"/>
                    <a:pt x="292902" y="1296324"/>
                  </a:cubicBezTo>
                  <a:cubicBezTo>
                    <a:pt x="324012" y="1304254"/>
                    <a:pt x="338042" y="1332925"/>
                    <a:pt x="369762" y="1340245"/>
                  </a:cubicBezTo>
                  <a:cubicBezTo>
                    <a:pt x="401482" y="1347565"/>
                    <a:pt x="452111" y="1342075"/>
                    <a:pt x="483221" y="1340245"/>
                  </a:cubicBezTo>
                  <a:cubicBezTo>
                    <a:pt x="514331" y="1338415"/>
                    <a:pt x="541781" y="1342685"/>
                    <a:pt x="556421" y="1329265"/>
                  </a:cubicBezTo>
                  <a:cubicBezTo>
                    <a:pt x="571061" y="1315845"/>
                    <a:pt x="562521" y="1288394"/>
                    <a:pt x="571061" y="1259724"/>
                  </a:cubicBezTo>
                  <a:cubicBezTo>
                    <a:pt x="579601" y="1231054"/>
                    <a:pt x="597290" y="1196283"/>
                    <a:pt x="607660" y="1157243"/>
                  </a:cubicBezTo>
                  <a:cubicBezTo>
                    <a:pt x="618030" y="1118203"/>
                    <a:pt x="629620" y="1066351"/>
                    <a:pt x="633280" y="1025481"/>
                  </a:cubicBezTo>
                  <a:cubicBezTo>
                    <a:pt x="636940" y="984611"/>
                    <a:pt x="628400" y="938860"/>
                    <a:pt x="629620" y="912020"/>
                  </a:cubicBezTo>
                  <a:cubicBezTo>
                    <a:pt x="630840" y="885180"/>
                    <a:pt x="634500" y="857730"/>
                    <a:pt x="640600" y="864440"/>
                  </a:cubicBezTo>
                  <a:cubicBezTo>
                    <a:pt x="646700" y="871150"/>
                    <a:pt x="661950" y="920561"/>
                    <a:pt x="666220" y="952281"/>
                  </a:cubicBezTo>
                  <a:cubicBezTo>
                    <a:pt x="670490" y="984001"/>
                    <a:pt x="660120" y="1032802"/>
                    <a:pt x="666220" y="1054762"/>
                  </a:cubicBezTo>
                  <a:cubicBezTo>
                    <a:pt x="672320" y="1076722"/>
                    <a:pt x="692450" y="1079162"/>
                    <a:pt x="702820" y="1084042"/>
                  </a:cubicBezTo>
                  <a:cubicBezTo>
                    <a:pt x="713190" y="1088922"/>
                    <a:pt x="726610" y="1094412"/>
                    <a:pt x="728440" y="1084042"/>
                  </a:cubicBezTo>
                  <a:cubicBezTo>
                    <a:pt x="730270" y="1073672"/>
                    <a:pt x="716240" y="1045611"/>
                    <a:pt x="713800" y="1021821"/>
                  </a:cubicBezTo>
                  <a:cubicBezTo>
                    <a:pt x="711360" y="998031"/>
                    <a:pt x="711970" y="971800"/>
                    <a:pt x="713800" y="941300"/>
                  </a:cubicBezTo>
                  <a:cubicBezTo>
                    <a:pt x="715630" y="910800"/>
                    <a:pt x="722950" y="870539"/>
                    <a:pt x="724780" y="838819"/>
                  </a:cubicBezTo>
                  <a:cubicBezTo>
                    <a:pt x="726610" y="807099"/>
                    <a:pt x="726000" y="771108"/>
                    <a:pt x="724780" y="750978"/>
                  </a:cubicBezTo>
                  <a:cubicBezTo>
                    <a:pt x="723560" y="730848"/>
                    <a:pt x="717460" y="718038"/>
                    <a:pt x="717460" y="718038"/>
                  </a:cubicBezTo>
                </a:path>
              </a:pathLst>
            </a:custGeom>
            <a:solidFill>
              <a:srgbClr val="4BACC6"/>
            </a:solidFill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Forme libre 95"/>
            <p:cNvSpPr/>
            <p:nvPr/>
          </p:nvSpPr>
          <p:spPr>
            <a:xfrm>
              <a:off x="3154429" y="4710472"/>
              <a:ext cx="135892" cy="161181"/>
            </a:xfrm>
            <a:custGeom>
              <a:avLst/>
              <a:gdLst>
                <a:gd name="connsiteX0" fmla="*/ 77332 w 135892"/>
                <a:gd name="connsiteY0" fmla="*/ 0 h 161181"/>
                <a:gd name="connsiteX1" fmla="*/ 22433 w 135892"/>
                <a:gd name="connsiteY1" fmla="*/ 47580 h 161181"/>
                <a:gd name="connsiteX2" fmla="*/ 473 w 135892"/>
                <a:gd name="connsiteY2" fmla="*/ 98821 h 161181"/>
                <a:gd name="connsiteX3" fmla="*/ 40733 w 135892"/>
                <a:gd name="connsiteY3" fmla="*/ 161041 h 161181"/>
                <a:gd name="connsiteX4" fmla="*/ 77332 w 135892"/>
                <a:gd name="connsiteY4" fmla="*/ 113461 h 161181"/>
                <a:gd name="connsiteX5" fmla="*/ 135892 w 135892"/>
                <a:gd name="connsiteY5" fmla="*/ 40260 h 161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892" h="161181">
                  <a:moveTo>
                    <a:pt x="77332" y="0"/>
                  </a:moveTo>
                  <a:cubicBezTo>
                    <a:pt x="56287" y="15555"/>
                    <a:pt x="35243" y="31110"/>
                    <a:pt x="22433" y="47580"/>
                  </a:cubicBezTo>
                  <a:cubicBezTo>
                    <a:pt x="9623" y="64050"/>
                    <a:pt x="-2577" y="79911"/>
                    <a:pt x="473" y="98821"/>
                  </a:cubicBezTo>
                  <a:cubicBezTo>
                    <a:pt x="3523" y="117731"/>
                    <a:pt x="27923" y="158601"/>
                    <a:pt x="40733" y="161041"/>
                  </a:cubicBezTo>
                  <a:cubicBezTo>
                    <a:pt x="53543" y="163481"/>
                    <a:pt x="61472" y="133591"/>
                    <a:pt x="77332" y="113461"/>
                  </a:cubicBezTo>
                  <a:cubicBezTo>
                    <a:pt x="93192" y="93331"/>
                    <a:pt x="135892" y="40260"/>
                    <a:pt x="135892" y="40260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Forme libre 96"/>
            <p:cNvSpPr/>
            <p:nvPr/>
          </p:nvSpPr>
          <p:spPr>
            <a:xfrm>
              <a:off x="3369817" y="4648251"/>
              <a:ext cx="33963" cy="409924"/>
            </a:xfrm>
            <a:custGeom>
              <a:avLst/>
              <a:gdLst>
                <a:gd name="connsiteX0" fmla="*/ 33963 w 33963"/>
                <a:gd name="connsiteY0" fmla="*/ 0 h 409924"/>
                <a:gd name="connsiteX1" fmla="*/ 12004 w 33963"/>
                <a:gd name="connsiteY1" fmla="*/ 113461 h 409924"/>
                <a:gd name="connsiteX2" fmla="*/ 26643 w 33963"/>
                <a:gd name="connsiteY2" fmla="*/ 245223 h 409924"/>
                <a:gd name="connsiteX3" fmla="*/ 1024 w 33963"/>
                <a:gd name="connsiteY3" fmla="*/ 303783 h 409924"/>
                <a:gd name="connsiteX4" fmla="*/ 4684 w 33963"/>
                <a:gd name="connsiteY4" fmla="*/ 402604 h 409924"/>
                <a:gd name="connsiteX5" fmla="*/ 1024 w 33963"/>
                <a:gd name="connsiteY5" fmla="*/ 402604 h 40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963" h="409924">
                  <a:moveTo>
                    <a:pt x="33963" y="0"/>
                  </a:moveTo>
                  <a:cubicBezTo>
                    <a:pt x="23593" y="36295"/>
                    <a:pt x="13224" y="72591"/>
                    <a:pt x="12004" y="113461"/>
                  </a:cubicBezTo>
                  <a:cubicBezTo>
                    <a:pt x="10784" y="154331"/>
                    <a:pt x="28473" y="213503"/>
                    <a:pt x="26643" y="245223"/>
                  </a:cubicBezTo>
                  <a:cubicBezTo>
                    <a:pt x="24813" y="276943"/>
                    <a:pt x="4684" y="277553"/>
                    <a:pt x="1024" y="303783"/>
                  </a:cubicBezTo>
                  <a:cubicBezTo>
                    <a:pt x="-2636" y="330013"/>
                    <a:pt x="4684" y="386134"/>
                    <a:pt x="4684" y="402604"/>
                  </a:cubicBezTo>
                  <a:cubicBezTo>
                    <a:pt x="4684" y="419074"/>
                    <a:pt x="1024" y="402604"/>
                    <a:pt x="1024" y="402604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Forme libre 97"/>
            <p:cNvSpPr/>
            <p:nvPr/>
          </p:nvSpPr>
          <p:spPr>
            <a:xfrm>
              <a:off x="2642505" y="5237517"/>
              <a:ext cx="106623" cy="336724"/>
            </a:xfrm>
            <a:custGeom>
              <a:avLst/>
              <a:gdLst>
                <a:gd name="connsiteX0" fmla="*/ 36600 w 106623"/>
                <a:gd name="connsiteY0" fmla="*/ 0 h 336724"/>
                <a:gd name="connsiteX1" fmla="*/ 54900 w 106623"/>
                <a:gd name="connsiteY1" fmla="*/ 102481 h 336724"/>
                <a:gd name="connsiteX2" fmla="*/ 18300 w 106623"/>
                <a:gd name="connsiteY2" fmla="*/ 219603 h 336724"/>
                <a:gd name="connsiteX3" fmla="*/ 7320 w 106623"/>
                <a:gd name="connsiteY3" fmla="*/ 256203 h 336724"/>
                <a:gd name="connsiteX4" fmla="*/ 106139 w 106623"/>
                <a:gd name="connsiteY4" fmla="*/ 259863 h 336724"/>
                <a:gd name="connsiteX5" fmla="*/ 47580 w 106623"/>
                <a:gd name="connsiteY5" fmla="*/ 259863 h 336724"/>
                <a:gd name="connsiteX6" fmla="*/ 10980 w 106623"/>
                <a:gd name="connsiteY6" fmla="*/ 259863 h 336724"/>
                <a:gd name="connsiteX7" fmla="*/ 0 w 106623"/>
                <a:gd name="connsiteY7" fmla="*/ 336724 h 336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623" h="336724">
                  <a:moveTo>
                    <a:pt x="36600" y="0"/>
                  </a:moveTo>
                  <a:cubicBezTo>
                    <a:pt x="47275" y="32940"/>
                    <a:pt x="57950" y="65880"/>
                    <a:pt x="54900" y="102481"/>
                  </a:cubicBezTo>
                  <a:cubicBezTo>
                    <a:pt x="51850" y="139082"/>
                    <a:pt x="26230" y="193983"/>
                    <a:pt x="18300" y="219603"/>
                  </a:cubicBezTo>
                  <a:cubicBezTo>
                    <a:pt x="10370" y="245223"/>
                    <a:pt x="-7320" y="249493"/>
                    <a:pt x="7320" y="256203"/>
                  </a:cubicBezTo>
                  <a:cubicBezTo>
                    <a:pt x="21960" y="262913"/>
                    <a:pt x="99429" y="259253"/>
                    <a:pt x="106139" y="259863"/>
                  </a:cubicBezTo>
                  <a:cubicBezTo>
                    <a:pt x="112849" y="260473"/>
                    <a:pt x="47580" y="259863"/>
                    <a:pt x="47580" y="259863"/>
                  </a:cubicBezTo>
                  <a:cubicBezTo>
                    <a:pt x="31720" y="259863"/>
                    <a:pt x="18910" y="247053"/>
                    <a:pt x="10980" y="259863"/>
                  </a:cubicBezTo>
                  <a:cubicBezTo>
                    <a:pt x="3050" y="272673"/>
                    <a:pt x="0" y="336724"/>
                    <a:pt x="0" y="336724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Forme libre 98"/>
            <p:cNvSpPr/>
            <p:nvPr/>
          </p:nvSpPr>
          <p:spPr>
            <a:xfrm>
              <a:off x="2551005" y="5548621"/>
              <a:ext cx="164699" cy="296463"/>
            </a:xfrm>
            <a:custGeom>
              <a:avLst/>
              <a:gdLst>
                <a:gd name="connsiteX0" fmla="*/ 164699 w 164699"/>
                <a:gd name="connsiteY0" fmla="*/ 0 h 296463"/>
                <a:gd name="connsiteX1" fmla="*/ 106140 w 164699"/>
                <a:gd name="connsiteY1" fmla="*/ 29280 h 296463"/>
                <a:gd name="connsiteX2" fmla="*/ 73200 w 164699"/>
                <a:gd name="connsiteY2" fmla="*/ 58560 h 296463"/>
                <a:gd name="connsiteX3" fmla="*/ 73200 w 164699"/>
                <a:gd name="connsiteY3" fmla="*/ 95161 h 296463"/>
                <a:gd name="connsiteX4" fmla="*/ 109800 w 164699"/>
                <a:gd name="connsiteY4" fmla="*/ 80521 h 296463"/>
                <a:gd name="connsiteX5" fmla="*/ 69540 w 164699"/>
                <a:gd name="connsiteY5" fmla="*/ 106141 h 296463"/>
                <a:gd name="connsiteX6" fmla="*/ 51240 w 164699"/>
                <a:gd name="connsiteY6" fmla="*/ 186662 h 296463"/>
                <a:gd name="connsiteX7" fmla="*/ 10980 w 164699"/>
                <a:gd name="connsiteY7" fmla="*/ 248882 h 296463"/>
                <a:gd name="connsiteX8" fmla="*/ 0 w 164699"/>
                <a:gd name="connsiteY8" fmla="*/ 296463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699" h="296463">
                  <a:moveTo>
                    <a:pt x="164699" y="0"/>
                  </a:moveTo>
                  <a:cubicBezTo>
                    <a:pt x="143044" y="9760"/>
                    <a:pt x="121390" y="19520"/>
                    <a:pt x="106140" y="29280"/>
                  </a:cubicBezTo>
                  <a:cubicBezTo>
                    <a:pt x="90890" y="39040"/>
                    <a:pt x="78690" y="47580"/>
                    <a:pt x="73200" y="58560"/>
                  </a:cubicBezTo>
                  <a:cubicBezTo>
                    <a:pt x="67710" y="69540"/>
                    <a:pt x="67100" y="91501"/>
                    <a:pt x="73200" y="95161"/>
                  </a:cubicBezTo>
                  <a:cubicBezTo>
                    <a:pt x="79300" y="98821"/>
                    <a:pt x="110410" y="78691"/>
                    <a:pt x="109800" y="80521"/>
                  </a:cubicBezTo>
                  <a:cubicBezTo>
                    <a:pt x="109190" y="82351"/>
                    <a:pt x="79300" y="88451"/>
                    <a:pt x="69540" y="106141"/>
                  </a:cubicBezTo>
                  <a:cubicBezTo>
                    <a:pt x="59780" y="123831"/>
                    <a:pt x="61000" y="162872"/>
                    <a:pt x="51240" y="186662"/>
                  </a:cubicBezTo>
                  <a:cubicBezTo>
                    <a:pt x="41480" y="210452"/>
                    <a:pt x="19520" y="230582"/>
                    <a:pt x="10980" y="248882"/>
                  </a:cubicBezTo>
                  <a:cubicBezTo>
                    <a:pt x="2440" y="267182"/>
                    <a:pt x="0" y="296463"/>
                    <a:pt x="0" y="296463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Forme libre 99"/>
            <p:cNvSpPr/>
            <p:nvPr/>
          </p:nvSpPr>
          <p:spPr>
            <a:xfrm>
              <a:off x="2737664" y="5339998"/>
              <a:ext cx="139079" cy="497766"/>
            </a:xfrm>
            <a:custGeom>
              <a:avLst/>
              <a:gdLst>
                <a:gd name="connsiteX0" fmla="*/ 139079 w 139079"/>
                <a:gd name="connsiteY0" fmla="*/ 0 h 497766"/>
                <a:gd name="connsiteX1" fmla="*/ 102480 w 139079"/>
                <a:gd name="connsiteY1" fmla="*/ 146402 h 497766"/>
                <a:gd name="connsiteX2" fmla="*/ 62220 w 139079"/>
                <a:gd name="connsiteY2" fmla="*/ 234243 h 497766"/>
                <a:gd name="connsiteX3" fmla="*/ 54900 w 139079"/>
                <a:gd name="connsiteY3" fmla="*/ 300124 h 497766"/>
                <a:gd name="connsiteX4" fmla="*/ 25620 w 139079"/>
                <a:gd name="connsiteY4" fmla="*/ 387965 h 497766"/>
                <a:gd name="connsiteX5" fmla="*/ 43920 w 139079"/>
                <a:gd name="connsiteY5" fmla="*/ 424565 h 497766"/>
                <a:gd name="connsiteX6" fmla="*/ 0 w 139079"/>
                <a:gd name="connsiteY6" fmla="*/ 497766 h 497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9" h="497766">
                  <a:moveTo>
                    <a:pt x="139079" y="0"/>
                  </a:moveTo>
                  <a:cubicBezTo>
                    <a:pt x="127184" y="53681"/>
                    <a:pt x="115290" y="107362"/>
                    <a:pt x="102480" y="146402"/>
                  </a:cubicBezTo>
                  <a:cubicBezTo>
                    <a:pt x="89670" y="185442"/>
                    <a:pt x="70150" y="208623"/>
                    <a:pt x="62220" y="234243"/>
                  </a:cubicBezTo>
                  <a:cubicBezTo>
                    <a:pt x="54290" y="259863"/>
                    <a:pt x="61000" y="274504"/>
                    <a:pt x="54900" y="300124"/>
                  </a:cubicBezTo>
                  <a:cubicBezTo>
                    <a:pt x="48800" y="325744"/>
                    <a:pt x="27450" y="367225"/>
                    <a:pt x="25620" y="387965"/>
                  </a:cubicBezTo>
                  <a:cubicBezTo>
                    <a:pt x="23790" y="408705"/>
                    <a:pt x="48190" y="406265"/>
                    <a:pt x="43920" y="424565"/>
                  </a:cubicBezTo>
                  <a:cubicBezTo>
                    <a:pt x="39650" y="442865"/>
                    <a:pt x="0" y="497766"/>
                    <a:pt x="0" y="497766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Forme libre 100"/>
            <p:cNvSpPr/>
            <p:nvPr/>
          </p:nvSpPr>
          <p:spPr>
            <a:xfrm>
              <a:off x="2968243" y="5365619"/>
              <a:ext cx="95174" cy="472145"/>
            </a:xfrm>
            <a:custGeom>
              <a:avLst/>
              <a:gdLst>
                <a:gd name="connsiteX0" fmla="*/ 0 w 95174"/>
                <a:gd name="connsiteY0" fmla="*/ 0 h 472145"/>
                <a:gd name="connsiteX1" fmla="*/ 40260 w 95174"/>
                <a:gd name="connsiteY1" fmla="*/ 142741 h 472145"/>
                <a:gd name="connsiteX2" fmla="*/ 69540 w 95174"/>
                <a:gd name="connsiteY2" fmla="*/ 263523 h 472145"/>
                <a:gd name="connsiteX3" fmla="*/ 95159 w 95174"/>
                <a:gd name="connsiteY3" fmla="*/ 362344 h 472145"/>
                <a:gd name="connsiteX4" fmla="*/ 65880 w 95174"/>
                <a:gd name="connsiteY4" fmla="*/ 472145 h 47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174" h="472145">
                  <a:moveTo>
                    <a:pt x="0" y="0"/>
                  </a:moveTo>
                  <a:cubicBezTo>
                    <a:pt x="14335" y="49410"/>
                    <a:pt x="28670" y="98821"/>
                    <a:pt x="40260" y="142741"/>
                  </a:cubicBezTo>
                  <a:cubicBezTo>
                    <a:pt x="51850" y="186661"/>
                    <a:pt x="60390" y="226923"/>
                    <a:pt x="69540" y="263523"/>
                  </a:cubicBezTo>
                  <a:cubicBezTo>
                    <a:pt x="78690" y="300124"/>
                    <a:pt x="95769" y="327574"/>
                    <a:pt x="95159" y="362344"/>
                  </a:cubicBezTo>
                  <a:cubicBezTo>
                    <a:pt x="94549" y="397114"/>
                    <a:pt x="65880" y="472145"/>
                    <a:pt x="65880" y="472145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Forme libre 101"/>
            <p:cNvSpPr/>
            <p:nvPr/>
          </p:nvSpPr>
          <p:spPr>
            <a:xfrm>
              <a:off x="3176759" y="5372939"/>
              <a:ext cx="26341" cy="464825"/>
            </a:xfrm>
            <a:custGeom>
              <a:avLst/>
              <a:gdLst>
                <a:gd name="connsiteX0" fmla="*/ 18403 w 26341"/>
                <a:gd name="connsiteY0" fmla="*/ 0 h 464825"/>
                <a:gd name="connsiteX1" fmla="*/ 103 w 26341"/>
                <a:gd name="connsiteY1" fmla="*/ 128101 h 464825"/>
                <a:gd name="connsiteX2" fmla="*/ 25723 w 26341"/>
                <a:gd name="connsiteY2" fmla="*/ 237902 h 464825"/>
                <a:gd name="connsiteX3" fmla="*/ 18403 w 26341"/>
                <a:gd name="connsiteY3" fmla="*/ 336723 h 464825"/>
                <a:gd name="connsiteX4" fmla="*/ 18403 w 26341"/>
                <a:gd name="connsiteY4" fmla="*/ 464825 h 46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41" h="464825">
                  <a:moveTo>
                    <a:pt x="18403" y="0"/>
                  </a:moveTo>
                  <a:cubicBezTo>
                    <a:pt x="8643" y="44225"/>
                    <a:pt x="-1117" y="88451"/>
                    <a:pt x="103" y="128101"/>
                  </a:cubicBezTo>
                  <a:cubicBezTo>
                    <a:pt x="1323" y="167751"/>
                    <a:pt x="22673" y="203132"/>
                    <a:pt x="25723" y="237902"/>
                  </a:cubicBezTo>
                  <a:cubicBezTo>
                    <a:pt x="28773" y="272672"/>
                    <a:pt x="19623" y="298903"/>
                    <a:pt x="18403" y="336723"/>
                  </a:cubicBezTo>
                  <a:cubicBezTo>
                    <a:pt x="17183" y="374543"/>
                    <a:pt x="18403" y="464825"/>
                    <a:pt x="18403" y="464825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Forme libre 102"/>
            <p:cNvSpPr/>
            <p:nvPr/>
          </p:nvSpPr>
          <p:spPr>
            <a:xfrm>
              <a:off x="2851124" y="3591478"/>
              <a:ext cx="436489" cy="529727"/>
            </a:xfrm>
            <a:custGeom>
              <a:avLst/>
              <a:gdLst>
                <a:gd name="connsiteX0" fmla="*/ 435537 w 436489"/>
                <a:gd name="connsiteY0" fmla="*/ 441886 h 529727"/>
                <a:gd name="connsiteX1" fmla="*/ 398937 w 436489"/>
                <a:gd name="connsiteY1" fmla="*/ 390646 h 529727"/>
                <a:gd name="connsiteX2" fmla="*/ 435537 w 436489"/>
                <a:gd name="connsiteY2" fmla="*/ 343065 h 529727"/>
                <a:gd name="connsiteX3" fmla="*/ 420897 w 436489"/>
                <a:gd name="connsiteY3" fmla="*/ 313785 h 529727"/>
                <a:gd name="connsiteX4" fmla="*/ 369658 w 436489"/>
                <a:gd name="connsiteY4" fmla="*/ 350385 h 529727"/>
                <a:gd name="connsiteX5" fmla="*/ 428217 w 436489"/>
                <a:gd name="connsiteY5" fmla="*/ 291824 h 529727"/>
                <a:gd name="connsiteX6" fmla="*/ 428217 w 436489"/>
                <a:gd name="connsiteY6" fmla="*/ 247904 h 529727"/>
                <a:gd name="connsiteX7" fmla="*/ 413577 w 436489"/>
                <a:gd name="connsiteY7" fmla="*/ 222284 h 529727"/>
                <a:gd name="connsiteX8" fmla="*/ 384297 w 436489"/>
                <a:gd name="connsiteY8" fmla="*/ 269864 h 529727"/>
                <a:gd name="connsiteX9" fmla="*/ 344038 w 436489"/>
                <a:gd name="connsiteY9" fmla="*/ 302805 h 529727"/>
                <a:gd name="connsiteX10" fmla="*/ 424557 w 436489"/>
                <a:gd name="connsiteY10" fmla="*/ 207644 h 529727"/>
                <a:gd name="connsiteX11" fmla="*/ 395277 w 436489"/>
                <a:gd name="connsiteY11" fmla="*/ 127123 h 529727"/>
                <a:gd name="connsiteX12" fmla="*/ 369658 w 436489"/>
                <a:gd name="connsiteY12" fmla="*/ 72222 h 529727"/>
                <a:gd name="connsiteX13" fmla="*/ 314758 w 436489"/>
                <a:gd name="connsiteY13" fmla="*/ 53922 h 529727"/>
                <a:gd name="connsiteX14" fmla="*/ 256198 w 436489"/>
                <a:gd name="connsiteY14" fmla="*/ 2681 h 529727"/>
                <a:gd name="connsiteX15" fmla="*/ 179339 w 436489"/>
                <a:gd name="connsiteY15" fmla="*/ 13661 h 529727"/>
                <a:gd name="connsiteX16" fmla="*/ 106139 w 436489"/>
                <a:gd name="connsiteY16" fmla="*/ 68562 h 529727"/>
                <a:gd name="connsiteX17" fmla="*/ 146399 w 436489"/>
                <a:gd name="connsiteY17" fmla="*/ 123463 h 529727"/>
                <a:gd name="connsiteX18" fmla="*/ 172019 w 436489"/>
                <a:gd name="connsiteY18" fmla="*/ 200323 h 529727"/>
                <a:gd name="connsiteX19" fmla="*/ 172019 w 436489"/>
                <a:gd name="connsiteY19" fmla="*/ 306465 h 529727"/>
                <a:gd name="connsiteX20" fmla="*/ 212278 w 436489"/>
                <a:gd name="connsiteY20" fmla="*/ 368685 h 529727"/>
                <a:gd name="connsiteX21" fmla="*/ 168359 w 436489"/>
                <a:gd name="connsiteY21" fmla="*/ 416266 h 529727"/>
                <a:gd name="connsiteX22" fmla="*/ 124439 w 436489"/>
                <a:gd name="connsiteY22" fmla="*/ 460186 h 529727"/>
                <a:gd name="connsiteX23" fmla="*/ 98819 w 436489"/>
                <a:gd name="connsiteY23" fmla="*/ 441886 h 529727"/>
                <a:gd name="connsiteX24" fmla="*/ 113459 w 436489"/>
                <a:gd name="connsiteY24" fmla="*/ 386986 h 529727"/>
                <a:gd name="connsiteX25" fmla="*/ 73199 w 436489"/>
                <a:gd name="connsiteY25" fmla="*/ 346725 h 529727"/>
                <a:gd name="connsiteX26" fmla="*/ 43919 w 436489"/>
                <a:gd name="connsiteY26" fmla="*/ 273524 h 529727"/>
                <a:gd name="connsiteX27" fmla="*/ 36599 w 436489"/>
                <a:gd name="connsiteY27" fmla="*/ 203984 h 529727"/>
                <a:gd name="connsiteX28" fmla="*/ 3660 w 436489"/>
                <a:gd name="connsiteY28" fmla="*/ 269864 h 529727"/>
                <a:gd name="connsiteX29" fmla="*/ 40259 w 436489"/>
                <a:gd name="connsiteY29" fmla="*/ 361365 h 529727"/>
                <a:gd name="connsiteX30" fmla="*/ 69539 w 436489"/>
                <a:gd name="connsiteY30" fmla="*/ 412606 h 529727"/>
                <a:gd name="connsiteX31" fmla="*/ 51239 w 436489"/>
                <a:gd name="connsiteY31" fmla="*/ 474826 h 529727"/>
                <a:gd name="connsiteX32" fmla="*/ 0 w 436489"/>
                <a:gd name="connsiteY32" fmla="*/ 529727 h 529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36489" h="529727">
                  <a:moveTo>
                    <a:pt x="435537" y="441886"/>
                  </a:moveTo>
                  <a:cubicBezTo>
                    <a:pt x="417237" y="424501"/>
                    <a:pt x="398937" y="407116"/>
                    <a:pt x="398937" y="390646"/>
                  </a:cubicBezTo>
                  <a:cubicBezTo>
                    <a:pt x="398937" y="374176"/>
                    <a:pt x="431877" y="355875"/>
                    <a:pt x="435537" y="343065"/>
                  </a:cubicBezTo>
                  <a:cubicBezTo>
                    <a:pt x="439197" y="330255"/>
                    <a:pt x="431877" y="312565"/>
                    <a:pt x="420897" y="313785"/>
                  </a:cubicBezTo>
                  <a:cubicBezTo>
                    <a:pt x="409917" y="315005"/>
                    <a:pt x="368438" y="354045"/>
                    <a:pt x="369658" y="350385"/>
                  </a:cubicBezTo>
                  <a:cubicBezTo>
                    <a:pt x="370878" y="346725"/>
                    <a:pt x="418457" y="308904"/>
                    <a:pt x="428217" y="291824"/>
                  </a:cubicBezTo>
                  <a:cubicBezTo>
                    <a:pt x="437977" y="274744"/>
                    <a:pt x="430657" y="259494"/>
                    <a:pt x="428217" y="247904"/>
                  </a:cubicBezTo>
                  <a:cubicBezTo>
                    <a:pt x="425777" y="236314"/>
                    <a:pt x="420897" y="218624"/>
                    <a:pt x="413577" y="222284"/>
                  </a:cubicBezTo>
                  <a:cubicBezTo>
                    <a:pt x="406257" y="225944"/>
                    <a:pt x="395887" y="256444"/>
                    <a:pt x="384297" y="269864"/>
                  </a:cubicBezTo>
                  <a:cubicBezTo>
                    <a:pt x="372707" y="283284"/>
                    <a:pt x="337328" y="313175"/>
                    <a:pt x="344038" y="302805"/>
                  </a:cubicBezTo>
                  <a:cubicBezTo>
                    <a:pt x="350748" y="292435"/>
                    <a:pt x="416017" y="236924"/>
                    <a:pt x="424557" y="207644"/>
                  </a:cubicBezTo>
                  <a:cubicBezTo>
                    <a:pt x="433097" y="178364"/>
                    <a:pt x="404427" y="149693"/>
                    <a:pt x="395277" y="127123"/>
                  </a:cubicBezTo>
                  <a:cubicBezTo>
                    <a:pt x="386127" y="104553"/>
                    <a:pt x="383078" y="84422"/>
                    <a:pt x="369658" y="72222"/>
                  </a:cubicBezTo>
                  <a:cubicBezTo>
                    <a:pt x="356238" y="60022"/>
                    <a:pt x="333668" y="65512"/>
                    <a:pt x="314758" y="53922"/>
                  </a:cubicBezTo>
                  <a:cubicBezTo>
                    <a:pt x="295848" y="42332"/>
                    <a:pt x="278768" y="9391"/>
                    <a:pt x="256198" y="2681"/>
                  </a:cubicBezTo>
                  <a:cubicBezTo>
                    <a:pt x="233628" y="-4029"/>
                    <a:pt x="204349" y="2681"/>
                    <a:pt x="179339" y="13661"/>
                  </a:cubicBezTo>
                  <a:cubicBezTo>
                    <a:pt x="154329" y="24641"/>
                    <a:pt x="111629" y="50262"/>
                    <a:pt x="106139" y="68562"/>
                  </a:cubicBezTo>
                  <a:cubicBezTo>
                    <a:pt x="100649" y="86862"/>
                    <a:pt x="135419" y="101503"/>
                    <a:pt x="146399" y="123463"/>
                  </a:cubicBezTo>
                  <a:cubicBezTo>
                    <a:pt x="157379" y="145423"/>
                    <a:pt x="167749" y="169823"/>
                    <a:pt x="172019" y="200323"/>
                  </a:cubicBezTo>
                  <a:cubicBezTo>
                    <a:pt x="176289" y="230823"/>
                    <a:pt x="165309" y="278405"/>
                    <a:pt x="172019" y="306465"/>
                  </a:cubicBezTo>
                  <a:cubicBezTo>
                    <a:pt x="178729" y="334525"/>
                    <a:pt x="212888" y="350385"/>
                    <a:pt x="212278" y="368685"/>
                  </a:cubicBezTo>
                  <a:cubicBezTo>
                    <a:pt x="211668" y="386985"/>
                    <a:pt x="182999" y="401016"/>
                    <a:pt x="168359" y="416266"/>
                  </a:cubicBezTo>
                  <a:cubicBezTo>
                    <a:pt x="153719" y="431516"/>
                    <a:pt x="136029" y="455916"/>
                    <a:pt x="124439" y="460186"/>
                  </a:cubicBezTo>
                  <a:cubicBezTo>
                    <a:pt x="112849" y="464456"/>
                    <a:pt x="100649" y="454086"/>
                    <a:pt x="98819" y="441886"/>
                  </a:cubicBezTo>
                  <a:cubicBezTo>
                    <a:pt x="96989" y="429686"/>
                    <a:pt x="117729" y="402846"/>
                    <a:pt x="113459" y="386986"/>
                  </a:cubicBezTo>
                  <a:cubicBezTo>
                    <a:pt x="109189" y="371126"/>
                    <a:pt x="84789" y="365635"/>
                    <a:pt x="73199" y="346725"/>
                  </a:cubicBezTo>
                  <a:cubicBezTo>
                    <a:pt x="61609" y="327815"/>
                    <a:pt x="50019" y="297314"/>
                    <a:pt x="43919" y="273524"/>
                  </a:cubicBezTo>
                  <a:cubicBezTo>
                    <a:pt x="37819" y="249734"/>
                    <a:pt x="43309" y="204594"/>
                    <a:pt x="36599" y="203984"/>
                  </a:cubicBezTo>
                  <a:cubicBezTo>
                    <a:pt x="29889" y="203374"/>
                    <a:pt x="3050" y="243634"/>
                    <a:pt x="3660" y="269864"/>
                  </a:cubicBezTo>
                  <a:cubicBezTo>
                    <a:pt x="4270" y="296094"/>
                    <a:pt x="29279" y="337575"/>
                    <a:pt x="40259" y="361365"/>
                  </a:cubicBezTo>
                  <a:cubicBezTo>
                    <a:pt x="51239" y="385155"/>
                    <a:pt x="67709" y="393696"/>
                    <a:pt x="69539" y="412606"/>
                  </a:cubicBezTo>
                  <a:cubicBezTo>
                    <a:pt x="71369" y="431516"/>
                    <a:pt x="62829" y="455306"/>
                    <a:pt x="51239" y="474826"/>
                  </a:cubicBezTo>
                  <a:cubicBezTo>
                    <a:pt x="39649" y="494346"/>
                    <a:pt x="0" y="529727"/>
                    <a:pt x="0" y="529727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Forme libre 103"/>
            <p:cNvSpPr/>
            <p:nvPr/>
          </p:nvSpPr>
          <p:spPr>
            <a:xfrm>
              <a:off x="3125622" y="3974803"/>
              <a:ext cx="117119" cy="95162"/>
            </a:xfrm>
            <a:custGeom>
              <a:avLst/>
              <a:gdLst>
                <a:gd name="connsiteX0" fmla="*/ 117119 w 117119"/>
                <a:gd name="connsiteY0" fmla="*/ 0 h 95162"/>
                <a:gd name="connsiteX1" fmla="*/ 51240 w 117119"/>
                <a:gd name="connsiteY1" fmla="*/ 47581 h 95162"/>
                <a:gd name="connsiteX2" fmla="*/ 0 w 117119"/>
                <a:gd name="connsiteY2" fmla="*/ 95162 h 95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7119" h="95162">
                  <a:moveTo>
                    <a:pt x="117119" y="0"/>
                  </a:moveTo>
                  <a:cubicBezTo>
                    <a:pt x="93939" y="15860"/>
                    <a:pt x="70760" y="31721"/>
                    <a:pt x="51240" y="47581"/>
                  </a:cubicBezTo>
                  <a:cubicBezTo>
                    <a:pt x="31720" y="63441"/>
                    <a:pt x="0" y="95162"/>
                    <a:pt x="0" y="95162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Forme libre 104"/>
            <p:cNvSpPr/>
            <p:nvPr/>
          </p:nvSpPr>
          <p:spPr>
            <a:xfrm>
              <a:off x="2853011" y="4088265"/>
              <a:ext cx="345811" cy="157381"/>
            </a:xfrm>
            <a:custGeom>
              <a:avLst/>
              <a:gdLst>
                <a:gd name="connsiteX0" fmla="*/ 345811 w 345811"/>
                <a:gd name="connsiteY0" fmla="*/ 0 h 157381"/>
                <a:gd name="connsiteX1" fmla="*/ 261631 w 345811"/>
                <a:gd name="connsiteY1" fmla="*/ 65880 h 157381"/>
                <a:gd name="connsiteX2" fmla="*/ 173792 w 345811"/>
                <a:gd name="connsiteY2" fmla="*/ 135421 h 157381"/>
                <a:gd name="connsiteX3" fmla="*/ 74972 w 345811"/>
                <a:gd name="connsiteY3" fmla="*/ 157381 h 157381"/>
                <a:gd name="connsiteX4" fmla="*/ 5433 w 345811"/>
                <a:gd name="connsiteY4" fmla="*/ 131761 h 157381"/>
                <a:gd name="connsiteX5" fmla="*/ 5433 w 345811"/>
                <a:gd name="connsiteY5" fmla="*/ 113461 h 157381"/>
                <a:gd name="connsiteX6" fmla="*/ 12753 w 345811"/>
                <a:gd name="connsiteY6" fmla="*/ 91501 h 157381"/>
                <a:gd name="connsiteX7" fmla="*/ 53012 w 345811"/>
                <a:gd name="connsiteY7" fmla="*/ 128101 h 157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5811" h="157381">
                  <a:moveTo>
                    <a:pt x="345811" y="0"/>
                  </a:moveTo>
                  <a:lnTo>
                    <a:pt x="261631" y="65880"/>
                  </a:lnTo>
                  <a:cubicBezTo>
                    <a:pt x="232961" y="88450"/>
                    <a:pt x="204902" y="120171"/>
                    <a:pt x="173792" y="135421"/>
                  </a:cubicBezTo>
                  <a:cubicBezTo>
                    <a:pt x="142682" y="150671"/>
                    <a:pt x="103032" y="157991"/>
                    <a:pt x="74972" y="157381"/>
                  </a:cubicBezTo>
                  <a:cubicBezTo>
                    <a:pt x="46912" y="156771"/>
                    <a:pt x="17023" y="139081"/>
                    <a:pt x="5433" y="131761"/>
                  </a:cubicBezTo>
                  <a:cubicBezTo>
                    <a:pt x="-6157" y="124441"/>
                    <a:pt x="4213" y="120171"/>
                    <a:pt x="5433" y="113461"/>
                  </a:cubicBezTo>
                  <a:cubicBezTo>
                    <a:pt x="6653" y="106751"/>
                    <a:pt x="4823" y="89061"/>
                    <a:pt x="12753" y="91501"/>
                  </a:cubicBezTo>
                  <a:cubicBezTo>
                    <a:pt x="20683" y="93941"/>
                    <a:pt x="53012" y="128101"/>
                    <a:pt x="53012" y="128101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Forme libre 105"/>
            <p:cNvSpPr/>
            <p:nvPr/>
          </p:nvSpPr>
          <p:spPr>
            <a:xfrm>
              <a:off x="2893895" y="3660040"/>
              <a:ext cx="48728" cy="135422"/>
            </a:xfrm>
            <a:custGeom>
              <a:avLst/>
              <a:gdLst>
                <a:gd name="connsiteX0" fmla="*/ 48728 w 48728"/>
                <a:gd name="connsiteY0" fmla="*/ 0 h 135422"/>
                <a:gd name="connsiteX1" fmla="*/ 4808 w 48728"/>
                <a:gd name="connsiteY1" fmla="*/ 54901 h 135422"/>
                <a:gd name="connsiteX2" fmla="*/ 1148 w 48728"/>
                <a:gd name="connsiteY2" fmla="*/ 135422 h 135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728" h="135422">
                  <a:moveTo>
                    <a:pt x="48728" y="0"/>
                  </a:moveTo>
                  <a:cubicBezTo>
                    <a:pt x="30733" y="16165"/>
                    <a:pt x="12738" y="32331"/>
                    <a:pt x="4808" y="54901"/>
                  </a:cubicBezTo>
                  <a:cubicBezTo>
                    <a:pt x="-3122" y="77471"/>
                    <a:pt x="1148" y="135422"/>
                    <a:pt x="1148" y="135422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Forme libre 106"/>
            <p:cNvSpPr/>
            <p:nvPr/>
          </p:nvSpPr>
          <p:spPr>
            <a:xfrm>
              <a:off x="3056082" y="3714941"/>
              <a:ext cx="51325" cy="226922"/>
            </a:xfrm>
            <a:custGeom>
              <a:avLst/>
              <a:gdLst>
                <a:gd name="connsiteX0" fmla="*/ 0 w 51325"/>
                <a:gd name="connsiteY0" fmla="*/ 226922 h 226922"/>
                <a:gd name="connsiteX1" fmla="*/ 32940 w 51325"/>
                <a:gd name="connsiteY1" fmla="*/ 172022 h 226922"/>
                <a:gd name="connsiteX2" fmla="*/ 51240 w 51325"/>
                <a:gd name="connsiteY2" fmla="*/ 91501 h 226922"/>
                <a:gd name="connsiteX3" fmla="*/ 40260 w 51325"/>
                <a:gd name="connsiteY3" fmla="*/ 0 h 226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325" h="226922">
                  <a:moveTo>
                    <a:pt x="0" y="226922"/>
                  </a:moveTo>
                  <a:cubicBezTo>
                    <a:pt x="12200" y="210757"/>
                    <a:pt x="24400" y="194592"/>
                    <a:pt x="32940" y="172022"/>
                  </a:cubicBezTo>
                  <a:cubicBezTo>
                    <a:pt x="41480" y="149452"/>
                    <a:pt x="50020" y="120171"/>
                    <a:pt x="51240" y="91501"/>
                  </a:cubicBezTo>
                  <a:cubicBezTo>
                    <a:pt x="52460" y="62831"/>
                    <a:pt x="40260" y="0"/>
                    <a:pt x="40260" y="0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Forme libre 107"/>
            <p:cNvSpPr/>
            <p:nvPr/>
          </p:nvSpPr>
          <p:spPr>
            <a:xfrm>
              <a:off x="2953603" y="3784481"/>
              <a:ext cx="198205" cy="301462"/>
            </a:xfrm>
            <a:custGeom>
              <a:avLst/>
              <a:gdLst>
                <a:gd name="connsiteX0" fmla="*/ 193979 w 198205"/>
                <a:gd name="connsiteY0" fmla="*/ 0 h 301462"/>
                <a:gd name="connsiteX1" fmla="*/ 193979 w 198205"/>
                <a:gd name="connsiteY1" fmla="*/ 109802 h 301462"/>
                <a:gd name="connsiteX2" fmla="*/ 150059 w 198205"/>
                <a:gd name="connsiteY2" fmla="*/ 197643 h 301462"/>
                <a:gd name="connsiteX3" fmla="*/ 95159 w 198205"/>
                <a:gd name="connsiteY3" fmla="*/ 230583 h 301462"/>
                <a:gd name="connsiteX4" fmla="*/ 40260 w 198205"/>
                <a:gd name="connsiteY4" fmla="*/ 300124 h 301462"/>
                <a:gd name="connsiteX5" fmla="*/ 0 w 198205"/>
                <a:gd name="connsiteY5" fmla="*/ 278163 h 30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8205" h="301462">
                  <a:moveTo>
                    <a:pt x="193979" y="0"/>
                  </a:moveTo>
                  <a:cubicBezTo>
                    <a:pt x="197639" y="38430"/>
                    <a:pt x="201299" y="76861"/>
                    <a:pt x="193979" y="109802"/>
                  </a:cubicBezTo>
                  <a:cubicBezTo>
                    <a:pt x="186659" y="142743"/>
                    <a:pt x="166529" y="177513"/>
                    <a:pt x="150059" y="197643"/>
                  </a:cubicBezTo>
                  <a:cubicBezTo>
                    <a:pt x="133589" y="217773"/>
                    <a:pt x="113459" y="213503"/>
                    <a:pt x="95159" y="230583"/>
                  </a:cubicBezTo>
                  <a:cubicBezTo>
                    <a:pt x="76859" y="247663"/>
                    <a:pt x="56120" y="292194"/>
                    <a:pt x="40260" y="300124"/>
                  </a:cubicBezTo>
                  <a:cubicBezTo>
                    <a:pt x="24400" y="308054"/>
                    <a:pt x="0" y="278163"/>
                    <a:pt x="0" y="278163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Forme libre 108"/>
            <p:cNvSpPr/>
            <p:nvPr/>
          </p:nvSpPr>
          <p:spPr>
            <a:xfrm>
              <a:off x="3187842" y="3806442"/>
              <a:ext cx="25620" cy="54900"/>
            </a:xfrm>
            <a:custGeom>
              <a:avLst/>
              <a:gdLst>
                <a:gd name="connsiteX0" fmla="*/ 25620 w 25620"/>
                <a:gd name="connsiteY0" fmla="*/ 0 h 54900"/>
                <a:gd name="connsiteX1" fmla="*/ 0 w 25620"/>
                <a:gd name="connsiteY1" fmla="*/ 54900 h 54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620" h="54900">
                  <a:moveTo>
                    <a:pt x="25620" y="0"/>
                  </a:moveTo>
                  <a:lnTo>
                    <a:pt x="0" y="54900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Forme libre 109"/>
            <p:cNvSpPr/>
            <p:nvPr/>
          </p:nvSpPr>
          <p:spPr>
            <a:xfrm>
              <a:off x="2942623" y="3744221"/>
              <a:ext cx="54900" cy="14640"/>
            </a:xfrm>
            <a:custGeom>
              <a:avLst/>
              <a:gdLst>
                <a:gd name="connsiteX0" fmla="*/ 54900 w 54900"/>
                <a:gd name="connsiteY0" fmla="*/ 0 h 14640"/>
                <a:gd name="connsiteX1" fmla="*/ 0 w 54900"/>
                <a:gd name="connsiteY1" fmla="*/ 14640 h 14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900" h="14640">
                  <a:moveTo>
                    <a:pt x="54900" y="0"/>
                  </a:moveTo>
                  <a:lnTo>
                    <a:pt x="0" y="14640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Forme libre 110"/>
            <p:cNvSpPr/>
            <p:nvPr/>
          </p:nvSpPr>
          <p:spPr>
            <a:xfrm>
              <a:off x="2913343" y="3758861"/>
              <a:ext cx="117120" cy="186662"/>
            </a:xfrm>
            <a:custGeom>
              <a:avLst/>
              <a:gdLst>
                <a:gd name="connsiteX0" fmla="*/ 0 w 117120"/>
                <a:gd name="connsiteY0" fmla="*/ 0 h 186662"/>
                <a:gd name="connsiteX1" fmla="*/ 3660 w 117120"/>
                <a:gd name="connsiteY1" fmla="*/ 91501 h 186662"/>
                <a:gd name="connsiteX2" fmla="*/ 14640 w 117120"/>
                <a:gd name="connsiteY2" fmla="*/ 128102 h 186662"/>
                <a:gd name="connsiteX3" fmla="*/ 32940 w 117120"/>
                <a:gd name="connsiteY3" fmla="*/ 120781 h 186662"/>
                <a:gd name="connsiteX4" fmla="*/ 69540 w 117120"/>
                <a:gd name="connsiteY4" fmla="*/ 113461 h 186662"/>
                <a:gd name="connsiteX5" fmla="*/ 18300 w 117120"/>
                <a:gd name="connsiteY5" fmla="*/ 142742 h 186662"/>
                <a:gd name="connsiteX6" fmla="*/ 43920 w 117120"/>
                <a:gd name="connsiteY6" fmla="*/ 164702 h 186662"/>
                <a:gd name="connsiteX7" fmla="*/ 54900 w 117120"/>
                <a:gd name="connsiteY7" fmla="*/ 186662 h 186662"/>
                <a:gd name="connsiteX8" fmla="*/ 117120 w 117120"/>
                <a:gd name="connsiteY8" fmla="*/ 164702 h 186662"/>
                <a:gd name="connsiteX9" fmla="*/ 117120 w 117120"/>
                <a:gd name="connsiteY9" fmla="*/ 164702 h 186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120" h="186662">
                  <a:moveTo>
                    <a:pt x="0" y="0"/>
                  </a:moveTo>
                  <a:cubicBezTo>
                    <a:pt x="610" y="35075"/>
                    <a:pt x="1220" y="70151"/>
                    <a:pt x="3660" y="91501"/>
                  </a:cubicBezTo>
                  <a:cubicBezTo>
                    <a:pt x="6100" y="112851"/>
                    <a:pt x="9760" y="123222"/>
                    <a:pt x="14640" y="128102"/>
                  </a:cubicBezTo>
                  <a:cubicBezTo>
                    <a:pt x="19520" y="132982"/>
                    <a:pt x="23790" y="123221"/>
                    <a:pt x="32940" y="120781"/>
                  </a:cubicBezTo>
                  <a:cubicBezTo>
                    <a:pt x="42090" y="118341"/>
                    <a:pt x="71980" y="109801"/>
                    <a:pt x="69540" y="113461"/>
                  </a:cubicBezTo>
                  <a:cubicBezTo>
                    <a:pt x="67100" y="117121"/>
                    <a:pt x="22570" y="134202"/>
                    <a:pt x="18300" y="142742"/>
                  </a:cubicBezTo>
                  <a:cubicBezTo>
                    <a:pt x="14030" y="151282"/>
                    <a:pt x="37820" y="157382"/>
                    <a:pt x="43920" y="164702"/>
                  </a:cubicBezTo>
                  <a:cubicBezTo>
                    <a:pt x="50020" y="172022"/>
                    <a:pt x="42700" y="186662"/>
                    <a:pt x="54900" y="186662"/>
                  </a:cubicBezTo>
                  <a:cubicBezTo>
                    <a:pt x="67100" y="186662"/>
                    <a:pt x="117120" y="164702"/>
                    <a:pt x="117120" y="164702"/>
                  </a:cubicBezTo>
                  <a:lnTo>
                    <a:pt x="117120" y="164702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Forme libre 111"/>
            <p:cNvSpPr/>
            <p:nvPr/>
          </p:nvSpPr>
          <p:spPr>
            <a:xfrm>
              <a:off x="2953603" y="3784481"/>
              <a:ext cx="58560" cy="0"/>
            </a:xfrm>
            <a:custGeom>
              <a:avLst/>
              <a:gdLst>
                <a:gd name="connsiteX0" fmla="*/ 0 w 58560"/>
                <a:gd name="connsiteY0" fmla="*/ 0 h 0"/>
                <a:gd name="connsiteX1" fmla="*/ 58560 w 5856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8560">
                  <a:moveTo>
                    <a:pt x="0" y="0"/>
                  </a:moveTo>
                  <a:lnTo>
                    <a:pt x="58560" y="0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Forme libre 112"/>
            <p:cNvSpPr/>
            <p:nvPr/>
          </p:nvSpPr>
          <p:spPr>
            <a:xfrm>
              <a:off x="2656191" y="4164896"/>
              <a:ext cx="187613" cy="314993"/>
            </a:xfrm>
            <a:custGeom>
              <a:avLst/>
              <a:gdLst>
                <a:gd name="connsiteX0" fmla="*/ 187613 w 187613"/>
                <a:gd name="connsiteY0" fmla="*/ 22190 h 314993"/>
                <a:gd name="connsiteX1" fmla="*/ 81473 w 187613"/>
                <a:gd name="connsiteY1" fmla="*/ 18530 h 314993"/>
                <a:gd name="connsiteX2" fmla="*/ 41214 w 187613"/>
                <a:gd name="connsiteY2" fmla="*/ 18530 h 314993"/>
                <a:gd name="connsiteX3" fmla="*/ 41214 w 187613"/>
                <a:gd name="connsiteY3" fmla="*/ 230 h 314993"/>
                <a:gd name="connsiteX4" fmla="*/ 954 w 187613"/>
                <a:gd name="connsiteY4" fmla="*/ 33170 h 314993"/>
                <a:gd name="connsiteX5" fmla="*/ 15594 w 187613"/>
                <a:gd name="connsiteY5" fmla="*/ 84410 h 314993"/>
                <a:gd name="connsiteX6" fmla="*/ 48533 w 187613"/>
                <a:gd name="connsiteY6" fmla="*/ 84410 h 314993"/>
                <a:gd name="connsiteX7" fmla="*/ 11934 w 187613"/>
                <a:gd name="connsiteY7" fmla="*/ 99051 h 314993"/>
                <a:gd name="connsiteX8" fmla="*/ 11934 w 187613"/>
                <a:gd name="connsiteY8" fmla="*/ 230812 h 314993"/>
                <a:gd name="connsiteX9" fmla="*/ 66833 w 187613"/>
                <a:gd name="connsiteY9" fmla="*/ 278393 h 314993"/>
                <a:gd name="connsiteX10" fmla="*/ 118073 w 187613"/>
                <a:gd name="connsiteY10" fmla="*/ 314993 h 314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7613" h="314993">
                  <a:moveTo>
                    <a:pt x="187613" y="22190"/>
                  </a:moveTo>
                  <a:lnTo>
                    <a:pt x="81473" y="18530"/>
                  </a:lnTo>
                  <a:cubicBezTo>
                    <a:pt x="57073" y="17920"/>
                    <a:pt x="47924" y="21580"/>
                    <a:pt x="41214" y="18530"/>
                  </a:cubicBezTo>
                  <a:cubicBezTo>
                    <a:pt x="34504" y="15480"/>
                    <a:pt x="47924" y="-2210"/>
                    <a:pt x="41214" y="230"/>
                  </a:cubicBezTo>
                  <a:cubicBezTo>
                    <a:pt x="34504" y="2670"/>
                    <a:pt x="5224" y="19140"/>
                    <a:pt x="954" y="33170"/>
                  </a:cubicBezTo>
                  <a:cubicBezTo>
                    <a:pt x="-3316" y="47200"/>
                    <a:pt x="7664" y="75870"/>
                    <a:pt x="15594" y="84410"/>
                  </a:cubicBezTo>
                  <a:cubicBezTo>
                    <a:pt x="23524" y="92950"/>
                    <a:pt x="49143" y="81970"/>
                    <a:pt x="48533" y="84410"/>
                  </a:cubicBezTo>
                  <a:cubicBezTo>
                    <a:pt x="47923" y="86850"/>
                    <a:pt x="18034" y="74651"/>
                    <a:pt x="11934" y="99051"/>
                  </a:cubicBezTo>
                  <a:cubicBezTo>
                    <a:pt x="5834" y="123451"/>
                    <a:pt x="2784" y="200922"/>
                    <a:pt x="11934" y="230812"/>
                  </a:cubicBezTo>
                  <a:cubicBezTo>
                    <a:pt x="21084" y="260702"/>
                    <a:pt x="49143" y="264363"/>
                    <a:pt x="66833" y="278393"/>
                  </a:cubicBezTo>
                  <a:cubicBezTo>
                    <a:pt x="84523" y="292423"/>
                    <a:pt x="118073" y="314993"/>
                    <a:pt x="118073" y="314993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Forme libre 113"/>
            <p:cNvSpPr/>
            <p:nvPr/>
          </p:nvSpPr>
          <p:spPr>
            <a:xfrm>
              <a:off x="2701064" y="4209046"/>
              <a:ext cx="139080" cy="128101"/>
            </a:xfrm>
            <a:custGeom>
              <a:avLst/>
              <a:gdLst>
                <a:gd name="connsiteX0" fmla="*/ 139080 w 139080"/>
                <a:gd name="connsiteY0" fmla="*/ 0 h 128101"/>
                <a:gd name="connsiteX1" fmla="*/ 43920 w 139080"/>
                <a:gd name="connsiteY1" fmla="*/ 43921 h 128101"/>
                <a:gd name="connsiteX2" fmla="*/ 76860 w 139080"/>
                <a:gd name="connsiteY2" fmla="*/ 58561 h 128101"/>
                <a:gd name="connsiteX3" fmla="*/ 0 w 139080"/>
                <a:gd name="connsiteY3" fmla="*/ 128101 h 128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080" h="128101">
                  <a:moveTo>
                    <a:pt x="139080" y="0"/>
                  </a:moveTo>
                  <a:cubicBezTo>
                    <a:pt x="96685" y="17080"/>
                    <a:pt x="54290" y="34161"/>
                    <a:pt x="43920" y="43921"/>
                  </a:cubicBezTo>
                  <a:cubicBezTo>
                    <a:pt x="33550" y="53681"/>
                    <a:pt x="84180" y="44531"/>
                    <a:pt x="76860" y="58561"/>
                  </a:cubicBezTo>
                  <a:cubicBezTo>
                    <a:pt x="69540" y="72591"/>
                    <a:pt x="0" y="128101"/>
                    <a:pt x="0" y="128101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Forme libre 114"/>
            <p:cNvSpPr/>
            <p:nvPr/>
          </p:nvSpPr>
          <p:spPr>
            <a:xfrm>
              <a:off x="2664399" y="3941779"/>
              <a:ext cx="149110" cy="217018"/>
            </a:xfrm>
            <a:custGeom>
              <a:avLst/>
              <a:gdLst>
                <a:gd name="connsiteX0" fmla="*/ 146465 w 149110"/>
                <a:gd name="connsiteY0" fmla="*/ 197726 h 217018"/>
                <a:gd name="connsiteX1" fmla="*/ 124505 w 149110"/>
                <a:gd name="connsiteY1" fmla="*/ 102565 h 217018"/>
                <a:gd name="connsiteX2" fmla="*/ 43985 w 149110"/>
                <a:gd name="connsiteY2" fmla="*/ 84 h 217018"/>
                <a:gd name="connsiteX3" fmla="*/ 84245 w 149110"/>
                <a:gd name="connsiteY3" fmla="*/ 84265 h 217018"/>
                <a:gd name="connsiteX4" fmla="*/ 18366 w 149110"/>
                <a:gd name="connsiteY4" fmla="*/ 40345 h 217018"/>
                <a:gd name="connsiteX5" fmla="*/ 76925 w 149110"/>
                <a:gd name="connsiteY5" fmla="*/ 95245 h 217018"/>
                <a:gd name="connsiteX6" fmla="*/ 11046 w 149110"/>
                <a:gd name="connsiteY6" fmla="*/ 69625 h 217018"/>
                <a:gd name="connsiteX7" fmla="*/ 36665 w 149110"/>
                <a:gd name="connsiteY7" fmla="*/ 120865 h 217018"/>
                <a:gd name="connsiteX8" fmla="*/ 66 w 149110"/>
                <a:gd name="connsiteY8" fmla="*/ 109885 h 217018"/>
                <a:gd name="connsiteX9" fmla="*/ 47645 w 149110"/>
                <a:gd name="connsiteY9" fmla="*/ 201386 h 217018"/>
                <a:gd name="connsiteX10" fmla="*/ 73265 w 149110"/>
                <a:gd name="connsiteY10" fmla="*/ 216026 h 217018"/>
                <a:gd name="connsiteX11" fmla="*/ 146465 w 149110"/>
                <a:gd name="connsiteY11" fmla="*/ 197726 h 217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9110" h="217018">
                  <a:moveTo>
                    <a:pt x="146465" y="197726"/>
                  </a:moveTo>
                  <a:cubicBezTo>
                    <a:pt x="155005" y="178816"/>
                    <a:pt x="141585" y="135505"/>
                    <a:pt x="124505" y="102565"/>
                  </a:cubicBezTo>
                  <a:cubicBezTo>
                    <a:pt x="107425" y="69625"/>
                    <a:pt x="50695" y="3134"/>
                    <a:pt x="43985" y="84"/>
                  </a:cubicBezTo>
                  <a:cubicBezTo>
                    <a:pt x="37275" y="-2966"/>
                    <a:pt x="88515" y="77555"/>
                    <a:pt x="84245" y="84265"/>
                  </a:cubicBezTo>
                  <a:cubicBezTo>
                    <a:pt x="79975" y="90975"/>
                    <a:pt x="19586" y="38515"/>
                    <a:pt x="18366" y="40345"/>
                  </a:cubicBezTo>
                  <a:cubicBezTo>
                    <a:pt x="17146" y="42175"/>
                    <a:pt x="78145" y="90365"/>
                    <a:pt x="76925" y="95245"/>
                  </a:cubicBezTo>
                  <a:cubicBezTo>
                    <a:pt x="75705" y="100125"/>
                    <a:pt x="17756" y="65355"/>
                    <a:pt x="11046" y="69625"/>
                  </a:cubicBezTo>
                  <a:cubicBezTo>
                    <a:pt x="4336" y="73895"/>
                    <a:pt x="38495" y="114155"/>
                    <a:pt x="36665" y="120865"/>
                  </a:cubicBezTo>
                  <a:cubicBezTo>
                    <a:pt x="34835" y="127575"/>
                    <a:pt x="-1764" y="96465"/>
                    <a:pt x="66" y="109885"/>
                  </a:cubicBezTo>
                  <a:cubicBezTo>
                    <a:pt x="1896" y="123305"/>
                    <a:pt x="35445" y="183696"/>
                    <a:pt x="47645" y="201386"/>
                  </a:cubicBezTo>
                  <a:cubicBezTo>
                    <a:pt x="59845" y="219076"/>
                    <a:pt x="58625" y="217856"/>
                    <a:pt x="73265" y="216026"/>
                  </a:cubicBezTo>
                  <a:cubicBezTo>
                    <a:pt x="87905" y="214196"/>
                    <a:pt x="137925" y="216636"/>
                    <a:pt x="146465" y="197726"/>
                  </a:cubicBezTo>
                  <a:close/>
                </a:path>
              </a:pathLst>
            </a:custGeom>
            <a:noFill/>
            <a:ln w="1905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7" name="Grouper 146"/>
          <p:cNvGrpSpPr/>
          <p:nvPr/>
        </p:nvGrpSpPr>
        <p:grpSpPr>
          <a:xfrm>
            <a:off x="204932" y="3830790"/>
            <a:ext cx="640247" cy="1212544"/>
            <a:chOff x="1485884" y="4634828"/>
            <a:chExt cx="605475" cy="1310512"/>
          </a:xfrm>
        </p:grpSpPr>
        <p:sp>
          <p:nvSpPr>
            <p:cNvPr id="148" name="Forme libre 147"/>
            <p:cNvSpPr/>
            <p:nvPr/>
          </p:nvSpPr>
          <p:spPr>
            <a:xfrm>
              <a:off x="1618243" y="4863937"/>
              <a:ext cx="234964" cy="368420"/>
            </a:xfrm>
            <a:custGeom>
              <a:avLst/>
              <a:gdLst>
                <a:gd name="connsiteX0" fmla="*/ 157207 w 234964"/>
                <a:gd name="connsiteY0" fmla="*/ 0 h 368420"/>
                <a:gd name="connsiteX1" fmla="*/ 118329 w 234964"/>
                <a:gd name="connsiteY1" fmla="*/ 51836 h 368420"/>
                <a:gd name="connsiteX2" fmla="*/ 40572 w 234964"/>
                <a:gd name="connsiteY2" fmla="*/ 99352 h 368420"/>
                <a:gd name="connsiteX3" fmla="*/ 10333 w 234964"/>
                <a:gd name="connsiteY3" fmla="*/ 207344 h 368420"/>
                <a:gd name="connsiteX4" fmla="*/ 1693 w 234964"/>
                <a:gd name="connsiteY4" fmla="*/ 285098 h 368420"/>
                <a:gd name="connsiteX5" fmla="*/ 40572 w 234964"/>
                <a:gd name="connsiteY5" fmla="*/ 341253 h 368420"/>
                <a:gd name="connsiteX6" fmla="*/ 83770 w 234964"/>
                <a:gd name="connsiteY6" fmla="*/ 367171 h 368420"/>
                <a:gd name="connsiteX7" fmla="*/ 170167 w 234964"/>
                <a:gd name="connsiteY7" fmla="*/ 362851 h 368420"/>
                <a:gd name="connsiteX8" fmla="*/ 234964 w 234964"/>
                <a:gd name="connsiteY8" fmla="*/ 349892 h 368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4964" h="368420">
                  <a:moveTo>
                    <a:pt x="157207" y="0"/>
                  </a:moveTo>
                  <a:cubicBezTo>
                    <a:pt x="147487" y="17638"/>
                    <a:pt x="137768" y="35277"/>
                    <a:pt x="118329" y="51836"/>
                  </a:cubicBezTo>
                  <a:cubicBezTo>
                    <a:pt x="98890" y="68395"/>
                    <a:pt x="58571" y="73434"/>
                    <a:pt x="40572" y="99352"/>
                  </a:cubicBezTo>
                  <a:cubicBezTo>
                    <a:pt x="22573" y="125270"/>
                    <a:pt x="16813" y="176386"/>
                    <a:pt x="10333" y="207344"/>
                  </a:cubicBezTo>
                  <a:cubicBezTo>
                    <a:pt x="3853" y="238302"/>
                    <a:pt x="-3347" y="262780"/>
                    <a:pt x="1693" y="285098"/>
                  </a:cubicBezTo>
                  <a:cubicBezTo>
                    <a:pt x="6733" y="307416"/>
                    <a:pt x="26893" y="327574"/>
                    <a:pt x="40572" y="341253"/>
                  </a:cubicBezTo>
                  <a:cubicBezTo>
                    <a:pt x="54251" y="354932"/>
                    <a:pt x="62171" y="363571"/>
                    <a:pt x="83770" y="367171"/>
                  </a:cubicBezTo>
                  <a:cubicBezTo>
                    <a:pt x="105369" y="370771"/>
                    <a:pt x="144968" y="365731"/>
                    <a:pt x="170167" y="362851"/>
                  </a:cubicBezTo>
                  <a:cubicBezTo>
                    <a:pt x="195366" y="359971"/>
                    <a:pt x="234964" y="349892"/>
                    <a:pt x="234964" y="349892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Forme libre 148"/>
            <p:cNvSpPr/>
            <p:nvPr/>
          </p:nvSpPr>
          <p:spPr>
            <a:xfrm>
              <a:off x="1714972" y="5071281"/>
              <a:ext cx="129595" cy="92313"/>
            </a:xfrm>
            <a:custGeom>
              <a:avLst/>
              <a:gdLst>
                <a:gd name="connsiteX0" fmla="*/ 69118 w 129595"/>
                <a:gd name="connsiteY0" fmla="*/ 0 h 92313"/>
                <a:gd name="connsiteX1" fmla="*/ 43199 w 129595"/>
                <a:gd name="connsiteY1" fmla="*/ 69114 h 92313"/>
                <a:gd name="connsiteX2" fmla="*/ 0 w 129595"/>
                <a:gd name="connsiteY2" fmla="*/ 69114 h 92313"/>
                <a:gd name="connsiteX3" fmla="*/ 51838 w 129595"/>
                <a:gd name="connsiteY3" fmla="*/ 69114 h 92313"/>
                <a:gd name="connsiteX4" fmla="*/ 77757 w 129595"/>
                <a:gd name="connsiteY4" fmla="*/ 90713 h 92313"/>
                <a:gd name="connsiteX5" fmla="*/ 129595 w 129595"/>
                <a:gd name="connsiteY5" fmla="*/ 90713 h 92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9595" h="92313">
                  <a:moveTo>
                    <a:pt x="69118" y="0"/>
                  </a:moveTo>
                  <a:cubicBezTo>
                    <a:pt x="61918" y="28797"/>
                    <a:pt x="54719" y="57595"/>
                    <a:pt x="43199" y="69114"/>
                  </a:cubicBezTo>
                  <a:cubicBezTo>
                    <a:pt x="31679" y="80633"/>
                    <a:pt x="0" y="69114"/>
                    <a:pt x="0" y="69114"/>
                  </a:cubicBezTo>
                  <a:cubicBezTo>
                    <a:pt x="1440" y="69114"/>
                    <a:pt x="38879" y="65514"/>
                    <a:pt x="51838" y="69114"/>
                  </a:cubicBezTo>
                  <a:cubicBezTo>
                    <a:pt x="64797" y="72714"/>
                    <a:pt x="64798" y="87113"/>
                    <a:pt x="77757" y="90713"/>
                  </a:cubicBezTo>
                  <a:cubicBezTo>
                    <a:pt x="90716" y="94313"/>
                    <a:pt x="129595" y="90713"/>
                    <a:pt x="129595" y="90713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" name="Forme libre 149"/>
            <p:cNvSpPr/>
            <p:nvPr/>
          </p:nvSpPr>
          <p:spPr>
            <a:xfrm>
              <a:off x="1745211" y="4937371"/>
              <a:ext cx="47518" cy="90713"/>
            </a:xfrm>
            <a:custGeom>
              <a:avLst/>
              <a:gdLst>
                <a:gd name="connsiteX0" fmla="*/ 0 w 47518"/>
                <a:gd name="connsiteY0" fmla="*/ 0 h 90713"/>
                <a:gd name="connsiteX1" fmla="*/ 47518 w 47518"/>
                <a:gd name="connsiteY1" fmla="*/ 90713 h 9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7518" h="90713">
                  <a:moveTo>
                    <a:pt x="0" y="0"/>
                  </a:moveTo>
                  <a:lnTo>
                    <a:pt x="47518" y="90713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Forme libre 150"/>
            <p:cNvSpPr/>
            <p:nvPr/>
          </p:nvSpPr>
          <p:spPr>
            <a:xfrm>
              <a:off x="1948243" y="4971929"/>
              <a:ext cx="143116" cy="348167"/>
            </a:xfrm>
            <a:custGeom>
              <a:avLst/>
              <a:gdLst>
                <a:gd name="connsiteX0" fmla="*/ 0 w 143116"/>
                <a:gd name="connsiteY0" fmla="*/ 0 h 348167"/>
                <a:gd name="connsiteX1" fmla="*/ 21599 w 143116"/>
                <a:gd name="connsiteY1" fmla="*/ 56155 h 348167"/>
                <a:gd name="connsiteX2" fmla="*/ 21599 w 143116"/>
                <a:gd name="connsiteY2" fmla="*/ 129589 h 348167"/>
                <a:gd name="connsiteX3" fmla="*/ 64798 w 143116"/>
                <a:gd name="connsiteY3" fmla="*/ 172786 h 348167"/>
                <a:gd name="connsiteX4" fmla="*/ 99356 w 143116"/>
                <a:gd name="connsiteY4" fmla="*/ 250540 h 348167"/>
                <a:gd name="connsiteX5" fmla="*/ 103676 w 143116"/>
                <a:gd name="connsiteY5" fmla="*/ 272138 h 348167"/>
                <a:gd name="connsiteX6" fmla="*/ 133915 w 143116"/>
                <a:gd name="connsiteY6" fmla="*/ 315335 h 348167"/>
                <a:gd name="connsiteX7" fmla="*/ 142555 w 143116"/>
                <a:gd name="connsiteY7" fmla="*/ 345572 h 348167"/>
                <a:gd name="connsiteX8" fmla="*/ 120956 w 143116"/>
                <a:gd name="connsiteY8" fmla="*/ 345572 h 348167"/>
                <a:gd name="connsiteX9" fmla="*/ 99356 w 143116"/>
                <a:gd name="connsiteY9" fmla="*/ 336933 h 348167"/>
                <a:gd name="connsiteX10" fmla="*/ 129595 w 143116"/>
                <a:gd name="connsiteY10" fmla="*/ 323974 h 34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3116" h="348167">
                  <a:moveTo>
                    <a:pt x="0" y="0"/>
                  </a:moveTo>
                  <a:cubicBezTo>
                    <a:pt x="8999" y="17278"/>
                    <a:pt x="17999" y="34557"/>
                    <a:pt x="21599" y="56155"/>
                  </a:cubicBezTo>
                  <a:cubicBezTo>
                    <a:pt x="25199" y="77753"/>
                    <a:pt x="14399" y="110151"/>
                    <a:pt x="21599" y="129589"/>
                  </a:cubicBezTo>
                  <a:cubicBezTo>
                    <a:pt x="28799" y="149028"/>
                    <a:pt x="51838" y="152627"/>
                    <a:pt x="64798" y="172786"/>
                  </a:cubicBezTo>
                  <a:cubicBezTo>
                    <a:pt x="77758" y="192945"/>
                    <a:pt x="92876" y="233981"/>
                    <a:pt x="99356" y="250540"/>
                  </a:cubicBezTo>
                  <a:cubicBezTo>
                    <a:pt x="105836" y="267099"/>
                    <a:pt x="97916" y="261339"/>
                    <a:pt x="103676" y="272138"/>
                  </a:cubicBezTo>
                  <a:cubicBezTo>
                    <a:pt x="109436" y="282937"/>
                    <a:pt x="127435" y="303096"/>
                    <a:pt x="133915" y="315335"/>
                  </a:cubicBezTo>
                  <a:cubicBezTo>
                    <a:pt x="140395" y="327574"/>
                    <a:pt x="144715" y="340533"/>
                    <a:pt x="142555" y="345572"/>
                  </a:cubicBezTo>
                  <a:cubicBezTo>
                    <a:pt x="140395" y="350611"/>
                    <a:pt x="128156" y="347012"/>
                    <a:pt x="120956" y="345572"/>
                  </a:cubicBezTo>
                  <a:cubicBezTo>
                    <a:pt x="113756" y="344132"/>
                    <a:pt x="97916" y="340533"/>
                    <a:pt x="99356" y="336933"/>
                  </a:cubicBezTo>
                  <a:cubicBezTo>
                    <a:pt x="100796" y="333333"/>
                    <a:pt x="129595" y="323974"/>
                    <a:pt x="129595" y="323974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Forme libre 151"/>
            <p:cNvSpPr/>
            <p:nvPr/>
          </p:nvSpPr>
          <p:spPr>
            <a:xfrm>
              <a:off x="1749531" y="4920093"/>
              <a:ext cx="181534" cy="121429"/>
            </a:xfrm>
            <a:custGeom>
              <a:avLst/>
              <a:gdLst>
                <a:gd name="connsiteX0" fmla="*/ 0 w 181534"/>
                <a:gd name="connsiteY0" fmla="*/ 0 h 121429"/>
                <a:gd name="connsiteX1" fmla="*/ 56158 w 181534"/>
                <a:gd name="connsiteY1" fmla="*/ 51836 h 121429"/>
                <a:gd name="connsiteX2" fmla="*/ 77757 w 181534"/>
                <a:gd name="connsiteY2" fmla="*/ 116630 h 121429"/>
                <a:gd name="connsiteX3" fmla="*/ 159834 w 181534"/>
                <a:gd name="connsiteY3" fmla="*/ 116630 h 121429"/>
                <a:gd name="connsiteX4" fmla="*/ 181433 w 181534"/>
                <a:gd name="connsiteY4" fmla="*/ 116630 h 121429"/>
                <a:gd name="connsiteX5" fmla="*/ 168473 w 181534"/>
                <a:gd name="connsiteY5" fmla="*/ 77753 h 121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1534" h="121429">
                  <a:moveTo>
                    <a:pt x="0" y="0"/>
                  </a:moveTo>
                  <a:cubicBezTo>
                    <a:pt x="21599" y="16199"/>
                    <a:pt x="43199" y="32398"/>
                    <a:pt x="56158" y="51836"/>
                  </a:cubicBezTo>
                  <a:cubicBezTo>
                    <a:pt x="69117" y="71274"/>
                    <a:pt x="60478" y="105831"/>
                    <a:pt x="77757" y="116630"/>
                  </a:cubicBezTo>
                  <a:cubicBezTo>
                    <a:pt x="95036" y="127429"/>
                    <a:pt x="159834" y="116630"/>
                    <a:pt x="159834" y="116630"/>
                  </a:cubicBezTo>
                  <a:cubicBezTo>
                    <a:pt x="177113" y="116630"/>
                    <a:pt x="179993" y="123109"/>
                    <a:pt x="181433" y="116630"/>
                  </a:cubicBezTo>
                  <a:cubicBezTo>
                    <a:pt x="182873" y="110151"/>
                    <a:pt x="168473" y="77753"/>
                    <a:pt x="168473" y="77753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Forme libre 152"/>
            <p:cNvSpPr/>
            <p:nvPr/>
          </p:nvSpPr>
          <p:spPr>
            <a:xfrm>
              <a:off x="1559220" y="5209510"/>
              <a:ext cx="302627" cy="446426"/>
            </a:xfrm>
            <a:custGeom>
              <a:avLst/>
              <a:gdLst>
                <a:gd name="connsiteX0" fmla="*/ 95275 w 302627"/>
                <a:gd name="connsiteY0" fmla="*/ 0 h 446426"/>
                <a:gd name="connsiteX1" fmla="*/ 69356 w 302627"/>
                <a:gd name="connsiteY1" fmla="*/ 138229 h 446426"/>
                <a:gd name="connsiteX2" fmla="*/ 56396 w 302627"/>
                <a:gd name="connsiteY2" fmla="*/ 241901 h 446426"/>
                <a:gd name="connsiteX3" fmla="*/ 39117 w 302627"/>
                <a:gd name="connsiteY3" fmla="*/ 319655 h 446426"/>
                <a:gd name="connsiteX4" fmla="*/ 17518 w 302627"/>
                <a:gd name="connsiteY4" fmla="*/ 384450 h 446426"/>
                <a:gd name="connsiteX5" fmla="*/ 239 w 302627"/>
                <a:gd name="connsiteY5" fmla="*/ 431966 h 446426"/>
                <a:gd name="connsiteX6" fmla="*/ 30477 w 302627"/>
                <a:gd name="connsiteY6" fmla="*/ 431966 h 446426"/>
                <a:gd name="connsiteX7" fmla="*/ 82315 w 302627"/>
                <a:gd name="connsiteY7" fmla="*/ 406048 h 446426"/>
                <a:gd name="connsiteX8" fmla="*/ 129834 w 302627"/>
                <a:gd name="connsiteY8" fmla="*/ 423326 h 446426"/>
                <a:gd name="connsiteX9" fmla="*/ 211910 w 302627"/>
                <a:gd name="connsiteY9" fmla="*/ 440605 h 446426"/>
                <a:gd name="connsiteX10" fmla="*/ 233509 w 302627"/>
                <a:gd name="connsiteY10" fmla="*/ 440605 h 446426"/>
                <a:gd name="connsiteX11" fmla="*/ 259428 w 302627"/>
                <a:gd name="connsiteY11" fmla="*/ 371491 h 446426"/>
                <a:gd name="connsiteX12" fmla="*/ 281028 w 302627"/>
                <a:gd name="connsiteY12" fmla="*/ 302376 h 446426"/>
                <a:gd name="connsiteX13" fmla="*/ 302627 w 302627"/>
                <a:gd name="connsiteY13" fmla="*/ 207343 h 44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2627" h="446426">
                  <a:moveTo>
                    <a:pt x="95275" y="0"/>
                  </a:moveTo>
                  <a:cubicBezTo>
                    <a:pt x="85555" y="48956"/>
                    <a:pt x="75836" y="97912"/>
                    <a:pt x="69356" y="138229"/>
                  </a:cubicBezTo>
                  <a:cubicBezTo>
                    <a:pt x="62876" y="178546"/>
                    <a:pt x="61436" y="211663"/>
                    <a:pt x="56396" y="241901"/>
                  </a:cubicBezTo>
                  <a:cubicBezTo>
                    <a:pt x="51356" y="272139"/>
                    <a:pt x="45597" y="295897"/>
                    <a:pt x="39117" y="319655"/>
                  </a:cubicBezTo>
                  <a:cubicBezTo>
                    <a:pt x="32637" y="343413"/>
                    <a:pt x="23998" y="365732"/>
                    <a:pt x="17518" y="384450"/>
                  </a:cubicBezTo>
                  <a:cubicBezTo>
                    <a:pt x="11038" y="403168"/>
                    <a:pt x="-1921" y="424047"/>
                    <a:pt x="239" y="431966"/>
                  </a:cubicBezTo>
                  <a:cubicBezTo>
                    <a:pt x="2399" y="439885"/>
                    <a:pt x="16798" y="436286"/>
                    <a:pt x="30477" y="431966"/>
                  </a:cubicBezTo>
                  <a:cubicBezTo>
                    <a:pt x="44156" y="427646"/>
                    <a:pt x="65756" y="407488"/>
                    <a:pt x="82315" y="406048"/>
                  </a:cubicBezTo>
                  <a:cubicBezTo>
                    <a:pt x="98874" y="404608"/>
                    <a:pt x="108235" y="417567"/>
                    <a:pt x="129834" y="423326"/>
                  </a:cubicBezTo>
                  <a:cubicBezTo>
                    <a:pt x="151433" y="429085"/>
                    <a:pt x="194631" y="437725"/>
                    <a:pt x="211910" y="440605"/>
                  </a:cubicBezTo>
                  <a:cubicBezTo>
                    <a:pt x="229189" y="443485"/>
                    <a:pt x="225589" y="452124"/>
                    <a:pt x="233509" y="440605"/>
                  </a:cubicBezTo>
                  <a:cubicBezTo>
                    <a:pt x="241429" y="429086"/>
                    <a:pt x="251508" y="394529"/>
                    <a:pt x="259428" y="371491"/>
                  </a:cubicBezTo>
                  <a:cubicBezTo>
                    <a:pt x="267348" y="348453"/>
                    <a:pt x="273828" y="329734"/>
                    <a:pt x="281028" y="302376"/>
                  </a:cubicBezTo>
                  <a:cubicBezTo>
                    <a:pt x="288228" y="275018"/>
                    <a:pt x="302627" y="207343"/>
                    <a:pt x="302627" y="207343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Forme libre 153"/>
            <p:cNvSpPr/>
            <p:nvPr/>
          </p:nvSpPr>
          <p:spPr>
            <a:xfrm>
              <a:off x="1844567" y="5455730"/>
              <a:ext cx="56158" cy="38877"/>
            </a:xfrm>
            <a:custGeom>
              <a:avLst/>
              <a:gdLst>
                <a:gd name="connsiteX0" fmla="*/ 0 w 56158"/>
                <a:gd name="connsiteY0" fmla="*/ 38877 h 38877"/>
                <a:gd name="connsiteX1" fmla="*/ 56158 w 56158"/>
                <a:gd name="connsiteY1" fmla="*/ 0 h 38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6158" h="38877">
                  <a:moveTo>
                    <a:pt x="0" y="38877"/>
                  </a:moveTo>
                  <a:lnTo>
                    <a:pt x="56158" y="0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Forme libre 154"/>
            <p:cNvSpPr/>
            <p:nvPr/>
          </p:nvSpPr>
          <p:spPr>
            <a:xfrm>
              <a:off x="1503167" y="5641476"/>
              <a:ext cx="237724" cy="237040"/>
            </a:xfrm>
            <a:custGeom>
              <a:avLst/>
              <a:gdLst>
                <a:gd name="connsiteX0" fmla="*/ 103810 w 237724"/>
                <a:gd name="connsiteY0" fmla="*/ 0 h 237040"/>
                <a:gd name="connsiteX1" fmla="*/ 60611 w 237724"/>
                <a:gd name="connsiteY1" fmla="*/ 103672 h 237040"/>
                <a:gd name="connsiteX2" fmla="*/ 43332 w 237724"/>
                <a:gd name="connsiteY2" fmla="*/ 155508 h 237040"/>
                <a:gd name="connsiteX3" fmla="*/ 134 w 237724"/>
                <a:gd name="connsiteY3" fmla="*/ 203024 h 237040"/>
                <a:gd name="connsiteX4" fmla="*/ 30373 w 237724"/>
                <a:gd name="connsiteY4" fmla="*/ 233261 h 237040"/>
                <a:gd name="connsiteX5" fmla="*/ 47652 w 237724"/>
                <a:gd name="connsiteY5" fmla="*/ 233261 h 237040"/>
                <a:gd name="connsiteX6" fmla="*/ 56292 w 237724"/>
                <a:gd name="connsiteY6" fmla="*/ 203024 h 237040"/>
                <a:gd name="connsiteX7" fmla="*/ 56292 w 237724"/>
                <a:gd name="connsiteY7" fmla="*/ 159827 h 237040"/>
                <a:gd name="connsiteX8" fmla="*/ 82211 w 237724"/>
                <a:gd name="connsiteY8" fmla="*/ 168467 h 237040"/>
                <a:gd name="connsiteX9" fmla="*/ 116769 w 237724"/>
                <a:gd name="connsiteY9" fmla="*/ 159827 h 237040"/>
                <a:gd name="connsiteX10" fmla="*/ 151328 w 237724"/>
                <a:gd name="connsiteY10" fmla="*/ 112311 h 237040"/>
                <a:gd name="connsiteX11" fmla="*/ 198846 w 237724"/>
                <a:gd name="connsiteY11" fmla="*/ 73434 h 237040"/>
                <a:gd name="connsiteX12" fmla="*/ 216125 w 237724"/>
                <a:gd name="connsiteY12" fmla="*/ 12959 h 237040"/>
                <a:gd name="connsiteX13" fmla="*/ 237724 w 237724"/>
                <a:gd name="connsiteY13" fmla="*/ 4319 h 237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7724" h="237040">
                  <a:moveTo>
                    <a:pt x="103810" y="0"/>
                  </a:moveTo>
                  <a:cubicBezTo>
                    <a:pt x="87250" y="38877"/>
                    <a:pt x="70691" y="77754"/>
                    <a:pt x="60611" y="103672"/>
                  </a:cubicBezTo>
                  <a:cubicBezTo>
                    <a:pt x="50531" y="129590"/>
                    <a:pt x="53411" y="138949"/>
                    <a:pt x="43332" y="155508"/>
                  </a:cubicBezTo>
                  <a:cubicBezTo>
                    <a:pt x="33253" y="172067"/>
                    <a:pt x="2294" y="190065"/>
                    <a:pt x="134" y="203024"/>
                  </a:cubicBezTo>
                  <a:cubicBezTo>
                    <a:pt x="-2026" y="215983"/>
                    <a:pt x="22453" y="228222"/>
                    <a:pt x="30373" y="233261"/>
                  </a:cubicBezTo>
                  <a:cubicBezTo>
                    <a:pt x="38293" y="238301"/>
                    <a:pt x="43332" y="238300"/>
                    <a:pt x="47652" y="233261"/>
                  </a:cubicBezTo>
                  <a:cubicBezTo>
                    <a:pt x="51972" y="228222"/>
                    <a:pt x="54852" y="215263"/>
                    <a:pt x="56292" y="203024"/>
                  </a:cubicBezTo>
                  <a:cubicBezTo>
                    <a:pt x="57732" y="190785"/>
                    <a:pt x="51972" y="165586"/>
                    <a:pt x="56292" y="159827"/>
                  </a:cubicBezTo>
                  <a:cubicBezTo>
                    <a:pt x="60612" y="154068"/>
                    <a:pt x="72132" y="168467"/>
                    <a:pt x="82211" y="168467"/>
                  </a:cubicBezTo>
                  <a:cubicBezTo>
                    <a:pt x="92290" y="168467"/>
                    <a:pt x="105249" y="169186"/>
                    <a:pt x="116769" y="159827"/>
                  </a:cubicBezTo>
                  <a:cubicBezTo>
                    <a:pt x="128289" y="150468"/>
                    <a:pt x="137649" y="126710"/>
                    <a:pt x="151328" y="112311"/>
                  </a:cubicBezTo>
                  <a:cubicBezTo>
                    <a:pt x="165008" y="97912"/>
                    <a:pt x="188047" y="89993"/>
                    <a:pt x="198846" y="73434"/>
                  </a:cubicBezTo>
                  <a:cubicBezTo>
                    <a:pt x="209645" y="56875"/>
                    <a:pt x="209645" y="24478"/>
                    <a:pt x="216125" y="12959"/>
                  </a:cubicBezTo>
                  <a:cubicBezTo>
                    <a:pt x="222605" y="1440"/>
                    <a:pt x="237724" y="4319"/>
                    <a:pt x="237724" y="4319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Forme libre 155"/>
            <p:cNvSpPr/>
            <p:nvPr/>
          </p:nvSpPr>
          <p:spPr>
            <a:xfrm>
              <a:off x="1585357" y="5801303"/>
              <a:ext cx="110992" cy="134033"/>
            </a:xfrm>
            <a:custGeom>
              <a:avLst/>
              <a:gdLst>
                <a:gd name="connsiteX0" fmla="*/ 34579 w 110992"/>
                <a:gd name="connsiteY0" fmla="*/ 0 h 134033"/>
                <a:gd name="connsiteX1" fmla="*/ 77778 w 110992"/>
                <a:gd name="connsiteY1" fmla="*/ 77754 h 134033"/>
                <a:gd name="connsiteX2" fmla="*/ 86417 w 110992"/>
                <a:gd name="connsiteY2" fmla="*/ 103672 h 134033"/>
                <a:gd name="connsiteX3" fmla="*/ 108016 w 110992"/>
                <a:gd name="connsiteY3" fmla="*/ 90713 h 134033"/>
                <a:gd name="connsiteX4" fmla="*/ 108016 w 110992"/>
                <a:gd name="connsiteY4" fmla="*/ 116631 h 134033"/>
                <a:gd name="connsiteX5" fmla="*/ 82097 w 110992"/>
                <a:gd name="connsiteY5" fmla="*/ 133910 h 134033"/>
                <a:gd name="connsiteX6" fmla="*/ 60498 w 110992"/>
                <a:gd name="connsiteY6" fmla="*/ 107992 h 134033"/>
                <a:gd name="connsiteX7" fmla="*/ 30259 w 110992"/>
                <a:gd name="connsiteY7" fmla="*/ 107992 h 134033"/>
                <a:gd name="connsiteX8" fmla="*/ 21 w 110992"/>
                <a:gd name="connsiteY8" fmla="*/ 95033 h 134033"/>
                <a:gd name="connsiteX9" fmla="*/ 25940 w 110992"/>
                <a:gd name="connsiteY9" fmla="*/ 82074 h 134033"/>
                <a:gd name="connsiteX10" fmla="*/ 56178 w 110992"/>
                <a:gd name="connsiteY10" fmla="*/ 60475 h 134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0992" h="134033">
                  <a:moveTo>
                    <a:pt x="34579" y="0"/>
                  </a:moveTo>
                  <a:cubicBezTo>
                    <a:pt x="51858" y="30237"/>
                    <a:pt x="69138" y="60475"/>
                    <a:pt x="77778" y="77754"/>
                  </a:cubicBezTo>
                  <a:cubicBezTo>
                    <a:pt x="86418" y="95033"/>
                    <a:pt x="81377" y="101512"/>
                    <a:pt x="86417" y="103672"/>
                  </a:cubicBezTo>
                  <a:cubicBezTo>
                    <a:pt x="91457" y="105832"/>
                    <a:pt x="104416" y="88553"/>
                    <a:pt x="108016" y="90713"/>
                  </a:cubicBezTo>
                  <a:cubicBezTo>
                    <a:pt x="111616" y="92873"/>
                    <a:pt x="112336" y="109431"/>
                    <a:pt x="108016" y="116631"/>
                  </a:cubicBezTo>
                  <a:cubicBezTo>
                    <a:pt x="103696" y="123831"/>
                    <a:pt x="90017" y="135350"/>
                    <a:pt x="82097" y="133910"/>
                  </a:cubicBezTo>
                  <a:cubicBezTo>
                    <a:pt x="74177" y="132470"/>
                    <a:pt x="69137" y="112312"/>
                    <a:pt x="60498" y="107992"/>
                  </a:cubicBezTo>
                  <a:cubicBezTo>
                    <a:pt x="51859" y="103672"/>
                    <a:pt x="40339" y="110152"/>
                    <a:pt x="30259" y="107992"/>
                  </a:cubicBezTo>
                  <a:cubicBezTo>
                    <a:pt x="20179" y="105832"/>
                    <a:pt x="741" y="99353"/>
                    <a:pt x="21" y="95033"/>
                  </a:cubicBezTo>
                  <a:cubicBezTo>
                    <a:pt x="-699" y="90713"/>
                    <a:pt x="16581" y="87833"/>
                    <a:pt x="25940" y="82074"/>
                  </a:cubicBezTo>
                  <a:cubicBezTo>
                    <a:pt x="35299" y="76315"/>
                    <a:pt x="56178" y="60475"/>
                    <a:pt x="56178" y="60475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Forme libre 156"/>
            <p:cNvSpPr/>
            <p:nvPr/>
          </p:nvSpPr>
          <p:spPr>
            <a:xfrm>
              <a:off x="1485884" y="5844465"/>
              <a:ext cx="156887" cy="100875"/>
            </a:xfrm>
            <a:custGeom>
              <a:avLst/>
              <a:gdLst>
                <a:gd name="connsiteX0" fmla="*/ 137 w 156887"/>
                <a:gd name="connsiteY0" fmla="*/ 35 h 100875"/>
                <a:gd name="connsiteX1" fmla="*/ 77894 w 156887"/>
                <a:gd name="connsiteY1" fmla="*/ 56190 h 100875"/>
                <a:gd name="connsiteX2" fmla="*/ 155651 w 156887"/>
                <a:gd name="connsiteY2" fmla="*/ 90748 h 100875"/>
                <a:gd name="connsiteX3" fmla="*/ 121093 w 156887"/>
                <a:gd name="connsiteY3" fmla="*/ 99387 h 100875"/>
                <a:gd name="connsiteX4" fmla="*/ 60615 w 156887"/>
                <a:gd name="connsiteY4" fmla="*/ 64830 h 100875"/>
                <a:gd name="connsiteX5" fmla="*/ 137 w 156887"/>
                <a:gd name="connsiteY5" fmla="*/ 35 h 100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887" h="100875">
                  <a:moveTo>
                    <a:pt x="137" y="35"/>
                  </a:moveTo>
                  <a:cubicBezTo>
                    <a:pt x="3017" y="-1405"/>
                    <a:pt x="51975" y="41071"/>
                    <a:pt x="77894" y="56190"/>
                  </a:cubicBezTo>
                  <a:cubicBezTo>
                    <a:pt x="103813" y="71309"/>
                    <a:pt x="148451" y="83549"/>
                    <a:pt x="155651" y="90748"/>
                  </a:cubicBezTo>
                  <a:cubicBezTo>
                    <a:pt x="162851" y="97947"/>
                    <a:pt x="136932" y="103707"/>
                    <a:pt x="121093" y="99387"/>
                  </a:cubicBezTo>
                  <a:cubicBezTo>
                    <a:pt x="105254" y="95067"/>
                    <a:pt x="80774" y="78509"/>
                    <a:pt x="60615" y="64830"/>
                  </a:cubicBezTo>
                  <a:cubicBezTo>
                    <a:pt x="40456" y="51151"/>
                    <a:pt x="-2743" y="1475"/>
                    <a:pt x="137" y="35"/>
                  </a:cubicBez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Forme libre 157"/>
            <p:cNvSpPr/>
            <p:nvPr/>
          </p:nvSpPr>
          <p:spPr>
            <a:xfrm>
              <a:off x="1814329" y="5079920"/>
              <a:ext cx="160100" cy="557253"/>
            </a:xfrm>
            <a:custGeom>
              <a:avLst/>
              <a:gdLst>
                <a:gd name="connsiteX0" fmla="*/ 129594 w 160100"/>
                <a:gd name="connsiteY0" fmla="*/ 0 h 557253"/>
                <a:gd name="connsiteX1" fmla="*/ 151194 w 160100"/>
                <a:gd name="connsiteY1" fmla="*/ 146868 h 557253"/>
                <a:gd name="connsiteX2" fmla="*/ 133914 w 160100"/>
                <a:gd name="connsiteY2" fmla="*/ 246221 h 557253"/>
                <a:gd name="connsiteX3" fmla="*/ 125275 w 160100"/>
                <a:gd name="connsiteY3" fmla="*/ 410368 h 557253"/>
                <a:gd name="connsiteX4" fmla="*/ 159833 w 160100"/>
                <a:gd name="connsiteY4" fmla="*/ 526999 h 557253"/>
                <a:gd name="connsiteX5" fmla="*/ 103675 w 160100"/>
                <a:gd name="connsiteY5" fmla="*/ 557236 h 557253"/>
                <a:gd name="connsiteX6" fmla="*/ 56157 w 160100"/>
                <a:gd name="connsiteY6" fmla="*/ 531318 h 557253"/>
                <a:gd name="connsiteX7" fmla="*/ 0 w 160100"/>
                <a:gd name="connsiteY7" fmla="*/ 531318 h 55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0100" h="557253">
                  <a:moveTo>
                    <a:pt x="129594" y="0"/>
                  </a:moveTo>
                  <a:cubicBezTo>
                    <a:pt x="140034" y="52915"/>
                    <a:pt x="150474" y="105831"/>
                    <a:pt x="151194" y="146868"/>
                  </a:cubicBezTo>
                  <a:cubicBezTo>
                    <a:pt x="151914" y="187905"/>
                    <a:pt x="138234" y="202304"/>
                    <a:pt x="133914" y="246221"/>
                  </a:cubicBezTo>
                  <a:cubicBezTo>
                    <a:pt x="129594" y="290138"/>
                    <a:pt x="120955" y="363572"/>
                    <a:pt x="125275" y="410368"/>
                  </a:cubicBezTo>
                  <a:cubicBezTo>
                    <a:pt x="129595" y="457164"/>
                    <a:pt x="163433" y="502521"/>
                    <a:pt x="159833" y="526999"/>
                  </a:cubicBezTo>
                  <a:cubicBezTo>
                    <a:pt x="156233" y="551477"/>
                    <a:pt x="120954" y="556516"/>
                    <a:pt x="103675" y="557236"/>
                  </a:cubicBezTo>
                  <a:cubicBezTo>
                    <a:pt x="86396" y="557956"/>
                    <a:pt x="73436" y="535638"/>
                    <a:pt x="56157" y="531318"/>
                  </a:cubicBezTo>
                  <a:cubicBezTo>
                    <a:pt x="38878" y="526998"/>
                    <a:pt x="0" y="531318"/>
                    <a:pt x="0" y="531318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Forme libre 158"/>
            <p:cNvSpPr/>
            <p:nvPr/>
          </p:nvSpPr>
          <p:spPr>
            <a:xfrm>
              <a:off x="1864089" y="5615558"/>
              <a:ext cx="117517" cy="236094"/>
            </a:xfrm>
            <a:custGeom>
              <a:avLst/>
              <a:gdLst>
                <a:gd name="connsiteX0" fmla="*/ 2078 w 117517"/>
                <a:gd name="connsiteY0" fmla="*/ 0 h 236094"/>
                <a:gd name="connsiteX1" fmla="*/ 2078 w 117517"/>
                <a:gd name="connsiteY1" fmla="*/ 82073 h 236094"/>
                <a:gd name="connsiteX2" fmla="*/ 23677 w 117517"/>
                <a:gd name="connsiteY2" fmla="*/ 155508 h 236094"/>
                <a:gd name="connsiteX3" fmla="*/ 32316 w 117517"/>
                <a:gd name="connsiteY3" fmla="*/ 233261 h 236094"/>
                <a:gd name="connsiteX4" fmla="*/ 110073 w 117517"/>
                <a:gd name="connsiteY4" fmla="*/ 215983 h 236094"/>
                <a:gd name="connsiteX5" fmla="*/ 114393 w 117517"/>
                <a:gd name="connsiteY5" fmla="*/ 185745 h 236094"/>
                <a:gd name="connsiteX6" fmla="*/ 110073 w 117517"/>
                <a:gd name="connsiteY6" fmla="*/ 90713 h 236094"/>
                <a:gd name="connsiteX7" fmla="*/ 97114 w 117517"/>
                <a:gd name="connsiteY7" fmla="*/ 8639 h 236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7517" h="236094">
                  <a:moveTo>
                    <a:pt x="2078" y="0"/>
                  </a:moveTo>
                  <a:cubicBezTo>
                    <a:pt x="278" y="28077"/>
                    <a:pt x="-1522" y="56155"/>
                    <a:pt x="2078" y="82073"/>
                  </a:cubicBezTo>
                  <a:cubicBezTo>
                    <a:pt x="5678" y="107991"/>
                    <a:pt x="18637" y="130310"/>
                    <a:pt x="23677" y="155508"/>
                  </a:cubicBezTo>
                  <a:cubicBezTo>
                    <a:pt x="28717" y="180706"/>
                    <a:pt x="17917" y="223182"/>
                    <a:pt x="32316" y="233261"/>
                  </a:cubicBezTo>
                  <a:cubicBezTo>
                    <a:pt x="46715" y="243340"/>
                    <a:pt x="96394" y="223902"/>
                    <a:pt x="110073" y="215983"/>
                  </a:cubicBezTo>
                  <a:cubicBezTo>
                    <a:pt x="123753" y="208064"/>
                    <a:pt x="114393" y="206623"/>
                    <a:pt x="114393" y="185745"/>
                  </a:cubicBezTo>
                  <a:cubicBezTo>
                    <a:pt x="114393" y="164867"/>
                    <a:pt x="112953" y="120231"/>
                    <a:pt x="110073" y="90713"/>
                  </a:cubicBezTo>
                  <a:cubicBezTo>
                    <a:pt x="107193" y="61195"/>
                    <a:pt x="97114" y="8639"/>
                    <a:pt x="97114" y="8639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Forme libre 159"/>
            <p:cNvSpPr/>
            <p:nvPr/>
          </p:nvSpPr>
          <p:spPr>
            <a:xfrm>
              <a:off x="1892086" y="5796984"/>
              <a:ext cx="155689" cy="95081"/>
            </a:xfrm>
            <a:custGeom>
              <a:avLst/>
              <a:gdLst>
                <a:gd name="connsiteX0" fmla="*/ 95036 w 155689"/>
                <a:gd name="connsiteY0" fmla="*/ 0 h 95081"/>
                <a:gd name="connsiteX1" fmla="*/ 155513 w 155689"/>
                <a:gd name="connsiteY1" fmla="*/ 56155 h 95081"/>
                <a:gd name="connsiteX2" fmla="*/ 112315 w 155689"/>
                <a:gd name="connsiteY2" fmla="*/ 82073 h 95081"/>
                <a:gd name="connsiteX3" fmla="*/ 77756 w 155689"/>
                <a:gd name="connsiteY3" fmla="*/ 95032 h 95081"/>
                <a:gd name="connsiteX4" fmla="*/ 0 w 155689"/>
                <a:gd name="connsiteY4" fmla="*/ 77753 h 95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689" h="95081">
                  <a:moveTo>
                    <a:pt x="95036" y="0"/>
                  </a:moveTo>
                  <a:cubicBezTo>
                    <a:pt x="123834" y="21238"/>
                    <a:pt x="152633" y="42476"/>
                    <a:pt x="155513" y="56155"/>
                  </a:cubicBezTo>
                  <a:cubicBezTo>
                    <a:pt x="158393" y="69834"/>
                    <a:pt x="125274" y="75594"/>
                    <a:pt x="112315" y="82073"/>
                  </a:cubicBezTo>
                  <a:cubicBezTo>
                    <a:pt x="99356" y="88552"/>
                    <a:pt x="96475" y="95752"/>
                    <a:pt x="77756" y="95032"/>
                  </a:cubicBezTo>
                  <a:cubicBezTo>
                    <a:pt x="59037" y="94312"/>
                    <a:pt x="0" y="77753"/>
                    <a:pt x="0" y="77753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Forme libre 160"/>
            <p:cNvSpPr/>
            <p:nvPr/>
          </p:nvSpPr>
          <p:spPr>
            <a:xfrm>
              <a:off x="1875964" y="5835852"/>
              <a:ext cx="214834" cy="61693"/>
            </a:xfrm>
            <a:custGeom>
              <a:avLst/>
              <a:gdLst>
                <a:gd name="connsiteX0" fmla="*/ 214834 w 214834"/>
                <a:gd name="connsiteY0" fmla="*/ 34566 h 61693"/>
                <a:gd name="connsiteX1" fmla="*/ 98198 w 214834"/>
                <a:gd name="connsiteY1" fmla="*/ 60484 h 61693"/>
                <a:gd name="connsiteX2" fmla="*/ 102518 w 214834"/>
                <a:gd name="connsiteY2" fmla="*/ 8 h 61693"/>
                <a:gd name="connsiteX3" fmla="*/ 85239 w 214834"/>
                <a:gd name="connsiteY3" fmla="*/ 56164 h 61693"/>
                <a:gd name="connsiteX4" fmla="*/ 7482 w 214834"/>
                <a:gd name="connsiteY4" fmla="*/ 56164 h 61693"/>
                <a:gd name="connsiteX5" fmla="*/ 7482 w 214834"/>
                <a:gd name="connsiteY5" fmla="*/ 30246 h 61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834" h="61693">
                  <a:moveTo>
                    <a:pt x="214834" y="34566"/>
                  </a:moveTo>
                  <a:cubicBezTo>
                    <a:pt x="165875" y="50405"/>
                    <a:pt x="116917" y="66244"/>
                    <a:pt x="98198" y="60484"/>
                  </a:cubicBezTo>
                  <a:cubicBezTo>
                    <a:pt x="79479" y="54724"/>
                    <a:pt x="104678" y="728"/>
                    <a:pt x="102518" y="8"/>
                  </a:cubicBezTo>
                  <a:cubicBezTo>
                    <a:pt x="100358" y="-712"/>
                    <a:pt x="101078" y="46805"/>
                    <a:pt x="85239" y="56164"/>
                  </a:cubicBezTo>
                  <a:cubicBezTo>
                    <a:pt x="69400" y="65523"/>
                    <a:pt x="20441" y="60484"/>
                    <a:pt x="7482" y="56164"/>
                  </a:cubicBezTo>
                  <a:cubicBezTo>
                    <a:pt x="-5477" y="51844"/>
                    <a:pt x="1002" y="41045"/>
                    <a:pt x="7482" y="30246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Forme libre 161"/>
            <p:cNvSpPr/>
            <p:nvPr/>
          </p:nvSpPr>
          <p:spPr>
            <a:xfrm>
              <a:off x="1956883" y="5170633"/>
              <a:ext cx="64797" cy="161149"/>
            </a:xfrm>
            <a:custGeom>
              <a:avLst/>
              <a:gdLst>
                <a:gd name="connsiteX0" fmla="*/ 0 w 64797"/>
                <a:gd name="connsiteY0" fmla="*/ 0 h 161149"/>
                <a:gd name="connsiteX1" fmla="*/ 30239 w 64797"/>
                <a:gd name="connsiteY1" fmla="*/ 64795 h 161149"/>
                <a:gd name="connsiteX2" fmla="*/ 43198 w 64797"/>
                <a:gd name="connsiteY2" fmla="*/ 107991 h 161149"/>
                <a:gd name="connsiteX3" fmla="*/ 51838 w 64797"/>
                <a:gd name="connsiteY3" fmla="*/ 159827 h 161149"/>
                <a:gd name="connsiteX4" fmla="*/ 64797 w 64797"/>
                <a:gd name="connsiteY4" fmla="*/ 146868 h 161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797" h="161149">
                  <a:moveTo>
                    <a:pt x="0" y="0"/>
                  </a:moveTo>
                  <a:cubicBezTo>
                    <a:pt x="11519" y="23398"/>
                    <a:pt x="23039" y="46797"/>
                    <a:pt x="30239" y="64795"/>
                  </a:cubicBezTo>
                  <a:cubicBezTo>
                    <a:pt x="37439" y="82794"/>
                    <a:pt x="39598" y="92152"/>
                    <a:pt x="43198" y="107991"/>
                  </a:cubicBezTo>
                  <a:cubicBezTo>
                    <a:pt x="46798" y="123830"/>
                    <a:pt x="48238" y="153347"/>
                    <a:pt x="51838" y="159827"/>
                  </a:cubicBezTo>
                  <a:cubicBezTo>
                    <a:pt x="55438" y="166307"/>
                    <a:pt x="64797" y="146868"/>
                    <a:pt x="64797" y="146868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3" name="Forme libre 162"/>
            <p:cNvSpPr/>
            <p:nvPr/>
          </p:nvSpPr>
          <p:spPr>
            <a:xfrm>
              <a:off x="1822968" y="4933052"/>
              <a:ext cx="125275" cy="43297"/>
            </a:xfrm>
            <a:custGeom>
              <a:avLst/>
              <a:gdLst>
                <a:gd name="connsiteX0" fmla="*/ 0 w 125275"/>
                <a:gd name="connsiteY0" fmla="*/ 0 h 43297"/>
                <a:gd name="connsiteX1" fmla="*/ 47518 w 125275"/>
                <a:gd name="connsiteY1" fmla="*/ 21598 h 43297"/>
                <a:gd name="connsiteX2" fmla="*/ 95036 w 125275"/>
                <a:gd name="connsiteY2" fmla="*/ 43196 h 43297"/>
                <a:gd name="connsiteX3" fmla="*/ 125275 w 125275"/>
                <a:gd name="connsiteY3" fmla="*/ 30237 h 43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5275" h="43297">
                  <a:moveTo>
                    <a:pt x="0" y="0"/>
                  </a:moveTo>
                  <a:lnTo>
                    <a:pt x="47518" y="21598"/>
                  </a:lnTo>
                  <a:cubicBezTo>
                    <a:pt x="63357" y="28797"/>
                    <a:pt x="82077" y="41756"/>
                    <a:pt x="95036" y="43196"/>
                  </a:cubicBezTo>
                  <a:cubicBezTo>
                    <a:pt x="107995" y="44636"/>
                    <a:pt x="125275" y="30237"/>
                    <a:pt x="125275" y="30237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4" name="Forme libre 163"/>
            <p:cNvSpPr/>
            <p:nvPr/>
          </p:nvSpPr>
          <p:spPr>
            <a:xfrm>
              <a:off x="1840370" y="5139251"/>
              <a:ext cx="102543" cy="50072"/>
            </a:xfrm>
            <a:custGeom>
              <a:avLst/>
              <a:gdLst>
                <a:gd name="connsiteX0" fmla="*/ 0 w 102543"/>
                <a:gd name="connsiteY0" fmla="*/ 21571 h 50072"/>
                <a:gd name="connsiteX1" fmla="*/ 80718 w 102543"/>
                <a:gd name="connsiteY1" fmla="*/ 45 h 50072"/>
                <a:gd name="connsiteX2" fmla="*/ 53812 w 102543"/>
                <a:gd name="connsiteY2" fmla="*/ 16189 h 50072"/>
                <a:gd name="connsiteX3" fmla="*/ 102242 w 102543"/>
                <a:gd name="connsiteY3" fmla="*/ 26952 h 50072"/>
                <a:gd name="connsiteX4" fmla="*/ 75336 w 102543"/>
                <a:gd name="connsiteY4" fmla="*/ 48478 h 50072"/>
                <a:gd name="connsiteX5" fmla="*/ 96861 w 102543"/>
                <a:gd name="connsiteY5" fmla="*/ 48478 h 50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543" h="50072">
                  <a:moveTo>
                    <a:pt x="0" y="21571"/>
                  </a:moveTo>
                  <a:cubicBezTo>
                    <a:pt x="35874" y="11256"/>
                    <a:pt x="71749" y="942"/>
                    <a:pt x="80718" y="45"/>
                  </a:cubicBezTo>
                  <a:cubicBezTo>
                    <a:pt x="89687" y="-852"/>
                    <a:pt x="50225" y="11705"/>
                    <a:pt x="53812" y="16189"/>
                  </a:cubicBezTo>
                  <a:cubicBezTo>
                    <a:pt x="57399" y="20673"/>
                    <a:pt x="98655" y="21570"/>
                    <a:pt x="102242" y="26952"/>
                  </a:cubicBezTo>
                  <a:cubicBezTo>
                    <a:pt x="105829" y="32334"/>
                    <a:pt x="76233" y="44890"/>
                    <a:pt x="75336" y="48478"/>
                  </a:cubicBezTo>
                  <a:cubicBezTo>
                    <a:pt x="74439" y="52066"/>
                    <a:pt x="96861" y="48478"/>
                    <a:pt x="96861" y="48478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Forme libre 164"/>
            <p:cNvSpPr/>
            <p:nvPr/>
          </p:nvSpPr>
          <p:spPr>
            <a:xfrm>
              <a:off x="1851132" y="5220018"/>
              <a:ext cx="80718" cy="0"/>
            </a:xfrm>
            <a:custGeom>
              <a:avLst/>
              <a:gdLst>
                <a:gd name="connsiteX0" fmla="*/ 0 w 80718"/>
                <a:gd name="connsiteY0" fmla="*/ 0 h 0"/>
                <a:gd name="connsiteX1" fmla="*/ 80718 w 80718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0718">
                  <a:moveTo>
                    <a:pt x="0" y="0"/>
                  </a:moveTo>
                  <a:lnTo>
                    <a:pt x="80718" y="0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6" name="Forme libre 165"/>
            <p:cNvSpPr/>
            <p:nvPr/>
          </p:nvSpPr>
          <p:spPr>
            <a:xfrm>
              <a:off x="1969518" y="4874815"/>
              <a:ext cx="21623" cy="49222"/>
            </a:xfrm>
            <a:custGeom>
              <a:avLst/>
              <a:gdLst>
                <a:gd name="connsiteX0" fmla="*/ 0 w 21623"/>
                <a:gd name="connsiteY0" fmla="*/ 49222 h 49222"/>
                <a:gd name="connsiteX1" fmla="*/ 21525 w 21623"/>
                <a:gd name="connsiteY1" fmla="*/ 789 h 49222"/>
                <a:gd name="connsiteX2" fmla="*/ 0 w 21623"/>
                <a:gd name="connsiteY2" fmla="*/ 49222 h 4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23" h="49222">
                  <a:moveTo>
                    <a:pt x="0" y="49222"/>
                  </a:moveTo>
                  <a:cubicBezTo>
                    <a:pt x="0" y="49222"/>
                    <a:pt x="23319" y="8861"/>
                    <a:pt x="21525" y="789"/>
                  </a:cubicBezTo>
                  <a:cubicBezTo>
                    <a:pt x="19731" y="-7283"/>
                    <a:pt x="0" y="49222"/>
                    <a:pt x="0" y="49222"/>
                  </a:cubicBezTo>
                  <a:close/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7" name="Forme libre 166"/>
            <p:cNvSpPr/>
            <p:nvPr/>
          </p:nvSpPr>
          <p:spPr>
            <a:xfrm>
              <a:off x="1725150" y="4634828"/>
              <a:ext cx="329349" cy="246330"/>
            </a:xfrm>
            <a:custGeom>
              <a:avLst/>
              <a:gdLst>
                <a:gd name="connsiteX0" fmla="*/ 61408 w 329349"/>
                <a:gd name="connsiteY0" fmla="*/ 224632 h 246330"/>
                <a:gd name="connsiteX1" fmla="*/ 7596 w 329349"/>
                <a:gd name="connsiteY1" fmla="*/ 186962 h 246330"/>
                <a:gd name="connsiteX2" fmla="*/ 2214 w 329349"/>
                <a:gd name="connsiteY2" fmla="*/ 143910 h 246330"/>
                <a:gd name="connsiteX3" fmla="*/ 7596 w 329349"/>
                <a:gd name="connsiteY3" fmla="*/ 79332 h 246330"/>
                <a:gd name="connsiteX4" fmla="*/ 2214 w 329349"/>
                <a:gd name="connsiteY4" fmla="*/ 47044 h 246330"/>
                <a:gd name="connsiteX5" fmla="*/ 50645 w 329349"/>
                <a:gd name="connsiteY5" fmla="*/ 41662 h 246330"/>
                <a:gd name="connsiteX6" fmla="*/ 158269 w 329349"/>
                <a:gd name="connsiteY6" fmla="*/ 9373 h 246330"/>
                <a:gd name="connsiteX7" fmla="*/ 212081 w 329349"/>
                <a:gd name="connsiteY7" fmla="*/ 3992 h 246330"/>
                <a:gd name="connsiteX8" fmla="*/ 276656 w 329349"/>
                <a:gd name="connsiteY8" fmla="*/ 63188 h 246330"/>
                <a:gd name="connsiteX9" fmla="*/ 325086 w 329349"/>
                <a:gd name="connsiteY9" fmla="*/ 106240 h 246330"/>
                <a:gd name="connsiteX10" fmla="*/ 325086 w 329349"/>
                <a:gd name="connsiteY10" fmla="*/ 192343 h 246330"/>
                <a:gd name="connsiteX11" fmla="*/ 308943 w 329349"/>
                <a:gd name="connsiteY11" fmla="*/ 246158 h 246330"/>
                <a:gd name="connsiteX12" fmla="*/ 265893 w 329349"/>
                <a:gd name="connsiteY12" fmla="*/ 208487 h 246330"/>
                <a:gd name="connsiteX13" fmla="*/ 233606 w 329349"/>
                <a:gd name="connsiteY13" fmla="*/ 181580 h 246330"/>
                <a:gd name="connsiteX14" fmla="*/ 174413 w 329349"/>
                <a:gd name="connsiteY14" fmla="*/ 197724 h 246330"/>
                <a:gd name="connsiteX15" fmla="*/ 152888 w 329349"/>
                <a:gd name="connsiteY15" fmla="*/ 213869 h 246330"/>
                <a:gd name="connsiteX16" fmla="*/ 131363 w 329349"/>
                <a:gd name="connsiteY16" fmla="*/ 170817 h 246330"/>
                <a:gd name="connsiteX17" fmla="*/ 61408 w 329349"/>
                <a:gd name="connsiteY17" fmla="*/ 224632 h 246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349" h="246330">
                  <a:moveTo>
                    <a:pt x="61408" y="224632"/>
                  </a:moveTo>
                  <a:cubicBezTo>
                    <a:pt x="40780" y="227323"/>
                    <a:pt x="17462" y="200416"/>
                    <a:pt x="7596" y="186962"/>
                  </a:cubicBezTo>
                  <a:cubicBezTo>
                    <a:pt x="-2270" y="173508"/>
                    <a:pt x="2214" y="161848"/>
                    <a:pt x="2214" y="143910"/>
                  </a:cubicBezTo>
                  <a:cubicBezTo>
                    <a:pt x="2214" y="125972"/>
                    <a:pt x="7596" y="95476"/>
                    <a:pt x="7596" y="79332"/>
                  </a:cubicBezTo>
                  <a:cubicBezTo>
                    <a:pt x="7596" y="63188"/>
                    <a:pt x="-4961" y="53322"/>
                    <a:pt x="2214" y="47044"/>
                  </a:cubicBezTo>
                  <a:cubicBezTo>
                    <a:pt x="9389" y="40766"/>
                    <a:pt x="24636" y="47940"/>
                    <a:pt x="50645" y="41662"/>
                  </a:cubicBezTo>
                  <a:cubicBezTo>
                    <a:pt x="76654" y="35383"/>
                    <a:pt x="131363" y="15651"/>
                    <a:pt x="158269" y="9373"/>
                  </a:cubicBezTo>
                  <a:cubicBezTo>
                    <a:pt x="185175" y="3095"/>
                    <a:pt x="192350" y="-4977"/>
                    <a:pt x="212081" y="3992"/>
                  </a:cubicBezTo>
                  <a:cubicBezTo>
                    <a:pt x="231812" y="12961"/>
                    <a:pt x="257822" y="46147"/>
                    <a:pt x="276656" y="63188"/>
                  </a:cubicBezTo>
                  <a:cubicBezTo>
                    <a:pt x="295490" y="80229"/>
                    <a:pt x="317014" y="84714"/>
                    <a:pt x="325086" y="106240"/>
                  </a:cubicBezTo>
                  <a:cubicBezTo>
                    <a:pt x="333158" y="127766"/>
                    <a:pt x="327776" y="169023"/>
                    <a:pt x="325086" y="192343"/>
                  </a:cubicBezTo>
                  <a:cubicBezTo>
                    <a:pt x="322396" y="215663"/>
                    <a:pt x="318808" y="243467"/>
                    <a:pt x="308943" y="246158"/>
                  </a:cubicBezTo>
                  <a:cubicBezTo>
                    <a:pt x="299078" y="248849"/>
                    <a:pt x="278449" y="219250"/>
                    <a:pt x="265893" y="208487"/>
                  </a:cubicBezTo>
                  <a:cubicBezTo>
                    <a:pt x="253337" y="197724"/>
                    <a:pt x="248853" y="183374"/>
                    <a:pt x="233606" y="181580"/>
                  </a:cubicBezTo>
                  <a:cubicBezTo>
                    <a:pt x="218359" y="179786"/>
                    <a:pt x="187866" y="192343"/>
                    <a:pt x="174413" y="197724"/>
                  </a:cubicBezTo>
                  <a:cubicBezTo>
                    <a:pt x="160960" y="203105"/>
                    <a:pt x="160063" y="218353"/>
                    <a:pt x="152888" y="213869"/>
                  </a:cubicBezTo>
                  <a:cubicBezTo>
                    <a:pt x="145713" y="209384"/>
                    <a:pt x="145713" y="169023"/>
                    <a:pt x="131363" y="170817"/>
                  </a:cubicBezTo>
                  <a:cubicBezTo>
                    <a:pt x="117013" y="172611"/>
                    <a:pt x="82036" y="221941"/>
                    <a:pt x="61408" y="224632"/>
                  </a:cubicBez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8" name="Forme libre 167"/>
            <p:cNvSpPr/>
            <p:nvPr/>
          </p:nvSpPr>
          <p:spPr>
            <a:xfrm>
              <a:off x="1931723" y="4848697"/>
              <a:ext cx="70083" cy="16782"/>
            </a:xfrm>
            <a:custGeom>
              <a:avLst/>
              <a:gdLst>
                <a:gd name="connsiteX0" fmla="*/ 70083 w 70083"/>
                <a:gd name="connsiteY0" fmla="*/ 0 h 16782"/>
                <a:gd name="connsiteX1" fmla="*/ 127 w 70083"/>
                <a:gd name="connsiteY1" fmla="*/ 16144 h 16782"/>
                <a:gd name="connsiteX2" fmla="*/ 70083 w 70083"/>
                <a:gd name="connsiteY2" fmla="*/ 0 h 1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083" h="16782">
                  <a:moveTo>
                    <a:pt x="70083" y="0"/>
                  </a:moveTo>
                  <a:cubicBezTo>
                    <a:pt x="70083" y="0"/>
                    <a:pt x="3715" y="11659"/>
                    <a:pt x="127" y="16144"/>
                  </a:cubicBezTo>
                  <a:cubicBezTo>
                    <a:pt x="-3461" y="20629"/>
                    <a:pt x="70083" y="0"/>
                    <a:pt x="70083" y="0"/>
                  </a:cubicBezTo>
                  <a:close/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9" name="Grouper 168"/>
          <p:cNvGrpSpPr/>
          <p:nvPr/>
        </p:nvGrpSpPr>
        <p:grpSpPr>
          <a:xfrm>
            <a:off x="567864" y="3122700"/>
            <a:ext cx="851116" cy="1781512"/>
            <a:chOff x="1604819" y="4148939"/>
            <a:chExt cx="1041433" cy="2519681"/>
          </a:xfrm>
        </p:grpSpPr>
        <p:sp>
          <p:nvSpPr>
            <p:cNvPr id="170" name="Forme libre 169"/>
            <p:cNvSpPr/>
            <p:nvPr/>
          </p:nvSpPr>
          <p:spPr>
            <a:xfrm>
              <a:off x="2225422" y="4148939"/>
              <a:ext cx="385931" cy="633639"/>
            </a:xfrm>
            <a:custGeom>
              <a:avLst/>
              <a:gdLst>
                <a:gd name="connsiteX0" fmla="*/ 175682 w 385931"/>
                <a:gd name="connsiteY0" fmla="*/ 571774 h 633639"/>
                <a:gd name="connsiteX1" fmla="*/ 228768 w 385931"/>
                <a:gd name="connsiteY1" fmla="*/ 596276 h 633639"/>
                <a:gd name="connsiteX2" fmla="*/ 273686 w 385931"/>
                <a:gd name="connsiteY2" fmla="*/ 633029 h 633639"/>
                <a:gd name="connsiteX3" fmla="*/ 298187 w 385931"/>
                <a:gd name="connsiteY3" fmla="*/ 616695 h 633639"/>
                <a:gd name="connsiteX4" fmla="*/ 265519 w 385931"/>
                <a:gd name="connsiteY4" fmla="*/ 584025 h 633639"/>
                <a:gd name="connsiteX5" fmla="*/ 265519 w 385931"/>
                <a:gd name="connsiteY5" fmla="*/ 518687 h 633639"/>
                <a:gd name="connsiteX6" fmla="*/ 253269 w 385931"/>
                <a:gd name="connsiteY6" fmla="*/ 494185 h 633639"/>
                <a:gd name="connsiteX7" fmla="*/ 204267 w 385931"/>
                <a:gd name="connsiteY7" fmla="*/ 473766 h 633639"/>
                <a:gd name="connsiteX8" fmla="*/ 192016 w 385931"/>
                <a:gd name="connsiteY8" fmla="*/ 412512 h 633639"/>
                <a:gd name="connsiteX9" fmla="*/ 151181 w 385931"/>
                <a:gd name="connsiteY9" fmla="*/ 371675 h 633639"/>
                <a:gd name="connsiteX10" fmla="*/ 89928 w 385931"/>
                <a:gd name="connsiteY10" fmla="*/ 334922 h 633639"/>
                <a:gd name="connsiteX11" fmla="*/ 20509 w 385931"/>
                <a:gd name="connsiteY11" fmla="*/ 294085 h 633639"/>
                <a:gd name="connsiteX12" fmla="*/ 16425 w 385931"/>
                <a:gd name="connsiteY12" fmla="*/ 216496 h 633639"/>
                <a:gd name="connsiteX13" fmla="*/ 91 w 385931"/>
                <a:gd name="connsiteY13" fmla="*/ 142990 h 633639"/>
                <a:gd name="connsiteX14" fmla="*/ 24592 w 385931"/>
                <a:gd name="connsiteY14" fmla="*/ 102153 h 633639"/>
                <a:gd name="connsiteX15" fmla="*/ 77678 w 385931"/>
                <a:gd name="connsiteY15" fmla="*/ 36815 h 633639"/>
                <a:gd name="connsiteX16" fmla="*/ 167515 w 385931"/>
                <a:gd name="connsiteY16" fmla="*/ 62 h 633639"/>
                <a:gd name="connsiteX17" fmla="*/ 285937 w 385931"/>
                <a:gd name="connsiteY17" fmla="*/ 44982 h 633639"/>
                <a:gd name="connsiteX18" fmla="*/ 355356 w 385931"/>
                <a:gd name="connsiteY18" fmla="*/ 110321 h 633639"/>
                <a:gd name="connsiteX19" fmla="*/ 375774 w 385931"/>
                <a:gd name="connsiteY19" fmla="*/ 151157 h 633639"/>
                <a:gd name="connsiteX20" fmla="*/ 383941 w 385931"/>
                <a:gd name="connsiteY20" fmla="*/ 167492 h 633639"/>
                <a:gd name="connsiteX21" fmla="*/ 339022 w 385931"/>
                <a:gd name="connsiteY21" fmla="*/ 200161 h 633639"/>
                <a:gd name="connsiteX22" fmla="*/ 269603 w 385931"/>
                <a:gd name="connsiteY22" fmla="*/ 277751 h 633639"/>
                <a:gd name="connsiteX23" fmla="*/ 208350 w 385931"/>
                <a:gd name="connsiteY23" fmla="*/ 339006 h 633639"/>
                <a:gd name="connsiteX24" fmla="*/ 175682 w 385931"/>
                <a:gd name="connsiteY24" fmla="*/ 363508 h 633639"/>
                <a:gd name="connsiteX25" fmla="*/ 171598 w 385931"/>
                <a:gd name="connsiteY25" fmla="*/ 310420 h 633639"/>
                <a:gd name="connsiteX26" fmla="*/ 171598 w 385931"/>
                <a:gd name="connsiteY26" fmla="*/ 253249 h 633639"/>
                <a:gd name="connsiteX27" fmla="*/ 147097 w 385931"/>
                <a:gd name="connsiteY27" fmla="*/ 191994 h 633639"/>
                <a:gd name="connsiteX28" fmla="*/ 151181 w 385931"/>
                <a:gd name="connsiteY28" fmla="*/ 138906 h 633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85931" h="633639">
                  <a:moveTo>
                    <a:pt x="175682" y="571774"/>
                  </a:moveTo>
                  <a:cubicBezTo>
                    <a:pt x="194058" y="578920"/>
                    <a:pt x="212434" y="586067"/>
                    <a:pt x="228768" y="596276"/>
                  </a:cubicBezTo>
                  <a:cubicBezTo>
                    <a:pt x="245102" y="606485"/>
                    <a:pt x="262116" y="629626"/>
                    <a:pt x="273686" y="633029"/>
                  </a:cubicBezTo>
                  <a:cubicBezTo>
                    <a:pt x="285256" y="636432"/>
                    <a:pt x="299548" y="624862"/>
                    <a:pt x="298187" y="616695"/>
                  </a:cubicBezTo>
                  <a:cubicBezTo>
                    <a:pt x="296826" y="608528"/>
                    <a:pt x="270964" y="600360"/>
                    <a:pt x="265519" y="584025"/>
                  </a:cubicBezTo>
                  <a:cubicBezTo>
                    <a:pt x="260074" y="567690"/>
                    <a:pt x="267561" y="533660"/>
                    <a:pt x="265519" y="518687"/>
                  </a:cubicBezTo>
                  <a:cubicBezTo>
                    <a:pt x="263477" y="503714"/>
                    <a:pt x="263478" y="501672"/>
                    <a:pt x="253269" y="494185"/>
                  </a:cubicBezTo>
                  <a:cubicBezTo>
                    <a:pt x="243060" y="486698"/>
                    <a:pt x="214476" y="487378"/>
                    <a:pt x="204267" y="473766"/>
                  </a:cubicBezTo>
                  <a:cubicBezTo>
                    <a:pt x="194058" y="460154"/>
                    <a:pt x="200864" y="429527"/>
                    <a:pt x="192016" y="412512"/>
                  </a:cubicBezTo>
                  <a:cubicBezTo>
                    <a:pt x="183168" y="395497"/>
                    <a:pt x="168196" y="384607"/>
                    <a:pt x="151181" y="371675"/>
                  </a:cubicBezTo>
                  <a:cubicBezTo>
                    <a:pt x="134166" y="358743"/>
                    <a:pt x="89928" y="334922"/>
                    <a:pt x="89928" y="334922"/>
                  </a:cubicBezTo>
                  <a:cubicBezTo>
                    <a:pt x="68149" y="321990"/>
                    <a:pt x="32759" y="313823"/>
                    <a:pt x="20509" y="294085"/>
                  </a:cubicBezTo>
                  <a:cubicBezTo>
                    <a:pt x="8258" y="274347"/>
                    <a:pt x="19828" y="241678"/>
                    <a:pt x="16425" y="216496"/>
                  </a:cubicBezTo>
                  <a:cubicBezTo>
                    <a:pt x="13022" y="191314"/>
                    <a:pt x="-1270" y="162047"/>
                    <a:pt x="91" y="142990"/>
                  </a:cubicBezTo>
                  <a:cubicBezTo>
                    <a:pt x="1452" y="123933"/>
                    <a:pt x="11661" y="119849"/>
                    <a:pt x="24592" y="102153"/>
                  </a:cubicBezTo>
                  <a:cubicBezTo>
                    <a:pt x="37523" y="84457"/>
                    <a:pt x="53857" y="53830"/>
                    <a:pt x="77678" y="36815"/>
                  </a:cubicBezTo>
                  <a:cubicBezTo>
                    <a:pt x="101498" y="19800"/>
                    <a:pt x="132805" y="-1299"/>
                    <a:pt x="167515" y="62"/>
                  </a:cubicBezTo>
                  <a:cubicBezTo>
                    <a:pt x="202225" y="1423"/>
                    <a:pt x="254630" y="26606"/>
                    <a:pt x="285937" y="44982"/>
                  </a:cubicBezTo>
                  <a:cubicBezTo>
                    <a:pt x="317244" y="63358"/>
                    <a:pt x="340383" y="92625"/>
                    <a:pt x="355356" y="110321"/>
                  </a:cubicBezTo>
                  <a:cubicBezTo>
                    <a:pt x="370329" y="128017"/>
                    <a:pt x="375774" y="151157"/>
                    <a:pt x="375774" y="151157"/>
                  </a:cubicBezTo>
                  <a:cubicBezTo>
                    <a:pt x="380538" y="160685"/>
                    <a:pt x="390066" y="159325"/>
                    <a:pt x="383941" y="167492"/>
                  </a:cubicBezTo>
                  <a:cubicBezTo>
                    <a:pt x="377816" y="175659"/>
                    <a:pt x="358078" y="181785"/>
                    <a:pt x="339022" y="200161"/>
                  </a:cubicBezTo>
                  <a:cubicBezTo>
                    <a:pt x="319966" y="218537"/>
                    <a:pt x="291382" y="254610"/>
                    <a:pt x="269603" y="277751"/>
                  </a:cubicBezTo>
                  <a:cubicBezTo>
                    <a:pt x="247824" y="300892"/>
                    <a:pt x="224003" y="324713"/>
                    <a:pt x="208350" y="339006"/>
                  </a:cubicBezTo>
                  <a:cubicBezTo>
                    <a:pt x="192697" y="353299"/>
                    <a:pt x="181807" y="368272"/>
                    <a:pt x="175682" y="363508"/>
                  </a:cubicBezTo>
                  <a:cubicBezTo>
                    <a:pt x="169557" y="358744"/>
                    <a:pt x="172279" y="328796"/>
                    <a:pt x="171598" y="310420"/>
                  </a:cubicBezTo>
                  <a:cubicBezTo>
                    <a:pt x="170917" y="292044"/>
                    <a:pt x="175681" y="272987"/>
                    <a:pt x="171598" y="253249"/>
                  </a:cubicBezTo>
                  <a:cubicBezTo>
                    <a:pt x="167515" y="233511"/>
                    <a:pt x="150500" y="211051"/>
                    <a:pt x="147097" y="191994"/>
                  </a:cubicBezTo>
                  <a:cubicBezTo>
                    <a:pt x="143694" y="172937"/>
                    <a:pt x="147437" y="155921"/>
                    <a:pt x="151181" y="138906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1" name="Forme libre 170"/>
            <p:cNvSpPr/>
            <p:nvPr/>
          </p:nvSpPr>
          <p:spPr>
            <a:xfrm>
              <a:off x="2392937" y="4398104"/>
              <a:ext cx="44919" cy="61255"/>
            </a:xfrm>
            <a:custGeom>
              <a:avLst/>
              <a:gdLst>
                <a:gd name="connsiteX0" fmla="*/ 0 w 44919"/>
                <a:gd name="connsiteY0" fmla="*/ 61255 h 61255"/>
                <a:gd name="connsiteX1" fmla="*/ 44919 w 44919"/>
                <a:gd name="connsiteY1" fmla="*/ 0 h 61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919" h="61255">
                  <a:moveTo>
                    <a:pt x="0" y="61255"/>
                  </a:moveTo>
                  <a:lnTo>
                    <a:pt x="44919" y="0"/>
                  </a:ln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2" name="Forme libre 171"/>
            <p:cNvSpPr/>
            <p:nvPr/>
          </p:nvSpPr>
          <p:spPr>
            <a:xfrm>
              <a:off x="2301588" y="4283762"/>
              <a:ext cx="21929" cy="163346"/>
            </a:xfrm>
            <a:custGeom>
              <a:avLst/>
              <a:gdLst>
                <a:gd name="connsiteX0" fmla="*/ 21929 w 21929"/>
                <a:gd name="connsiteY0" fmla="*/ 163346 h 163346"/>
                <a:gd name="connsiteX1" fmla="*/ 1512 w 21929"/>
                <a:gd name="connsiteY1" fmla="*/ 73505 h 163346"/>
                <a:gd name="connsiteX2" fmla="*/ 1512 w 21929"/>
                <a:gd name="connsiteY2" fmla="*/ 0 h 163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29" h="163346">
                  <a:moveTo>
                    <a:pt x="21929" y="163346"/>
                  </a:moveTo>
                  <a:cubicBezTo>
                    <a:pt x="13422" y="132037"/>
                    <a:pt x="4915" y="100729"/>
                    <a:pt x="1512" y="73505"/>
                  </a:cubicBezTo>
                  <a:cubicBezTo>
                    <a:pt x="-1891" y="46281"/>
                    <a:pt x="1512" y="0"/>
                    <a:pt x="1512" y="0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3" name="Forme libre 172"/>
            <p:cNvSpPr/>
            <p:nvPr/>
          </p:nvSpPr>
          <p:spPr>
            <a:xfrm>
              <a:off x="1937615" y="4287845"/>
              <a:ext cx="463489" cy="553502"/>
            </a:xfrm>
            <a:custGeom>
              <a:avLst/>
              <a:gdLst>
                <a:gd name="connsiteX0" fmla="*/ 267480 w 463489"/>
                <a:gd name="connsiteY0" fmla="*/ 0 h 553502"/>
                <a:gd name="connsiteX1" fmla="*/ 206228 w 463489"/>
                <a:gd name="connsiteY1" fmla="*/ 69422 h 553502"/>
                <a:gd name="connsiteX2" fmla="*/ 177643 w 463489"/>
                <a:gd name="connsiteY2" fmla="*/ 138845 h 553502"/>
                <a:gd name="connsiteX3" fmla="*/ 149059 w 463489"/>
                <a:gd name="connsiteY3" fmla="*/ 204183 h 553502"/>
                <a:gd name="connsiteX4" fmla="*/ 91890 w 463489"/>
                <a:gd name="connsiteY4" fmla="*/ 265438 h 553502"/>
                <a:gd name="connsiteX5" fmla="*/ 38804 w 463489"/>
                <a:gd name="connsiteY5" fmla="*/ 355279 h 553502"/>
                <a:gd name="connsiteX6" fmla="*/ 2052 w 463489"/>
                <a:gd name="connsiteY6" fmla="*/ 445119 h 553502"/>
                <a:gd name="connsiteX7" fmla="*/ 6136 w 463489"/>
                <a:gd name="connsiteY7" fmla="*/ 530876 h 553502"/>
                <a:gd name="connsiteX8" fmla="*/ 18386 w 463489"/>
                <a:gd name="connsiteY8" fmla="*/ 551295 h 553502"/>
                <a:gd name="connsiteX9" fmla="*/ 67388 w 463489"/>
                <a:gd name="connsiteY9" fmla="*/ 490040 h 553502"/>
                <a:gd name="connsiteX10" fmla="*/ 132725 w 463489"/>
                <a:gd name="connsiteY10" fmla="*/ 392032 h 553502"/>
                <a:gd name="connsiteX11" fmla="*/ 251146 w 463489"/>
                <a:gd name="connsiteY11" fmla="*/ 343028 h 553502"/>
                <a:gd name="connsiteX12" fmla="*/ 332817 w 463489"/>
                <a:gd name="connsiteY12" fmla="*/ 347111 h 553502"/>
                <a:gd name="connsiteX13" fmla="*/ 398153 w 463489"/>
                <a:gd name="connsiteY13" fmla="*/ 404283 h 553502"/>
                <a:gd name="connsiteX14" fmla="*/ 463489 w 463489"/>
                <a:gd name="connsiteY14" fmla="*/ 420617 h 55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63489" h="553502">
                  <a:moveTo>
                    <a:pt x="267480" y="0"/>
                  </a:moveTo>
                  <a:cubicBezTo>
                    <a:pt x="244340" y="23140"/>
                    <a:pt x="221201" y="46281"/>
                    <a:pt x="206228" y="69422"/>
                  </a:cubicBezTo>
                  <a:cubicBezTo>
                    <a:pt x="191255" y="92563"/>
                    <a:pt x="187171" y="116385"/>
                    <a:pt x="177643" y="138845"/>
                  </a:cubicBezTo>
                  <a:cubicBezTo>
                    <a:pt x="168115" y="161305"/>
                    <a:pt x="163351" y="183084"/>
                    <a:pt x="149059" y="204183"/>
                  </a:cubicBezTo>
                  <a:cubicBezTo>
                    <a:pt x="134767" y="225282"/>
                    <a:pt x="110266" y="240255"/>
                    <a:pt x="91890" y="265438"/>
                  </a:cubicBezTo>
                  <a:cubicBezTo>
                    <a:pt x="73514" y="290621"/>
                    <a:pt x="53777" y="325332"/>
                    <a:pt x="38804" y="355279"/>
                  </a:cubicBezTo>
                  <a:cubicBezTo>
                    <a:pt x="23831" y="385226"/>
                    <a:pt x="7497" y="415853"/>
                    <a:pt x="2052" y="445119"/>
                  </a:cubicBezTo>
                  <a:cubicBezTo>
                    <a:pt x="-3393" y="474385"/>
                    <a:pt x="3414" y="513180"/>
                    <a:pt x="6136" y="530876"/>
                  </a:cubicBezTo>
                  <a:cubicBezTo>
                    <a:pt x="8858" y="548572"/>
                    <a:pt x="8177" y="558101"/>
                    <a:pt x="18386" y="551295"/>
                  </a:cubicBezTo>
                  <a:cubicBezTo>
                    <a:pt x="28595" y="544489"/>
                    <a:pt x="48331" y="516584"/>
                    <a:pt x="67388" y="490040"/>
                  </a:cubicBezTo>
                  <a:cubicBezTo>
                    <a:pt x="86444" y="463496"/>
                    <a:pt x="102099" y="416534"/>
                    <a:pt x="132725" y="392032"/>
                  </a:cubicBezTo>
                  <a:cubicBezTo>
                    <a:pt x="163351" y="367530"/>
                    <a:pt x="217797" y="350515"/>
                    <a:pt x="251146" y="343028"/>
                  </a:cubicBezTo>
                  <a:cubicBezTo>
                    <a:pt x="284495" y="335541"/>
                    <a:pt x="308316" y="336902"/>
                    <a:pt x="332817" y="347111"/>
                  </a:cubicBezTo>
                  <a:cubicBezTo>
                    <a:pt x="357318" y="357320"/>
                    <a:pt x="376374" y="392032"/>
                    <a:pt x="398153" y="404283"/>
                  </a:cubicBezTo>
                  <a:cubicBezTo>
                    <a:pt x="419932" y="416534"/>
                    <a:pt x="463489" y="420617"/>
                    <a:pt x="463489" y="420617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4" name="Forme libre 173"/>
            <p:cNvSpPr/>
            <p:nvPr/>
          </p:nvSpPr>
          <p:spPr>
            <a:xfrm>
              <a:off x="2152010" y="4385853"/>
              <a:ext cx="53085" cy="77590"/>
            </a:xfrm>
            <a:custGeom>
              <a:avLst/>
              <a:gdLst>
                <a:gd name="connsiteX0" fmla="*/ 0 w 53085"/>
                <a:gd name="connsiteY0" fmla="*/ 0 h 77590"/>
                <a:gd name="connsiteX1" fmla="*/ 53085 w 53085"/>
                <a:gd name="connsiteY1" fmla="*/ 77590 h 77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3085" h="77590">
                  <a:moveTo>
                    <a:pt x="0" y="0"/>
                  </a:moveTo>
                  <a:lnTo>
                    <a:pt x="53085" y="77590"/>
                  </a:ln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" name="Forme libre 174"/>
            <p:cNvSpPr/>
            <p:nvPr/>
          </p:nvSpPr>
          <p:spPr>
            <a:xfrm>
              <a:off x="1928068" y="4679877"/>
              <a:ext cx="388335" cy="1035163"/>
            </a:xfrm>
            <a:custGeom>
              <a:avLst/>
              <a:gdLst>
                <a:gd name="connsiteX0" fmla="*/ 179023 w 388335"/>
                <a:gd name="connsiteY0" fmla="*/ 0 h 1035163"/>
                <a:gd name="connsiteX1" fmla="*/ 138188 w 388335"/>
                <a:gd name="connsiteY1" fmla="*/ 93924 h 1035163"/>
                <a:gd name="connsiteX2" fmla="*/ 85102 w 388335"/>
                <a:gd name="connsiteY2" fmla="*/ 167430 h 1035163"/>
                <a:gd name="connsiteX3" fmla="*/ 97353 w 388335"/>
                <a:gd name="connsiteY3" fmla="*/ 212350 h 1035163"/>
                <a:gd name="connsiteX4" fmla="*/ 81019 w 388335"/>
                <a:gd name="connsiteY4" fmla="*/ 375697 h 1035163"/>
                <a:gd name="connsiteX5" fmla="*/ 40184 w 388335"/>
                <a:gd name="connsiteY5" fmla="*/ 518625 h 1035163"/>
                <a:gd name="connsiteX6" fmla="*/ 7516 w 388335"/>
                <a:gd name="connsiteY6" fmla="*/ 673804 h 1035163"/>
                <a:gd name="connsiteX7" fmla="*/ 19766 w 388335"/>
                <a:gd name="connsiteY7" fmla="*/ 812648 h 1035163"/>
                <a:gd name="connsiteX8" fmla="*/ 3432 w 388335"/>
                <a:gd name="connsiteY8" fmla="*/ 963744 h 1035163"/>
                <a:gd name="connsiteX9" fmla="*/ 3432 w 388335"/>
                <a:gd name="connsiteY9" fmla="*/ 996413 h 1035163"/>
                <a:gd name="connsiteX10" fmla="*/ 40184 w 388335"/>
                <a:gd name="connsiteY10" fmla="*/ 996413 h 1035163"/>
                <a:gd name="connsiteX11" fmla="*/ 138188 w 388335"/>
                <a:gd name="connsiteY11" fmla="*/ 1033166 h 1035163"/>
                <a:gd name="connsiteX12" fmla="*/ 138188 w 388335"/>
                <a:gd name="connsiteY12" fmla="*/ 926991 h 1035163"/>
                <a:gd name="connsiteX13" fmla="*/ 146355 w 388335"/>
                <a:gd name="connsiteY13" fmla="*/ 877987 h 1035163"/>
                <a:gd name="connsiteX14" fmla="*/ 187190 w 388335"/>
                <a:gd name="connsiteY14" fmla="*/ 828983 h 1035163"/>
                <a:gd name="connsiteX15" fmla="*/ 187190 w 388335"/>
                <a:gd name="connsiteY15" fmla="*/ 763645 h 1035163"/>
                <a:gd name="connsiteX16" fmla="*/ 191274 w 388335"/>
                <a:gd name="connsiteY16" fmla="*/ 698306 h 1035163"/>
                <a:gd name="connsiteX17" fmla="*/ 236192 w 388335"/>
                <a:gd name="connsiteY17" fmla="*/ 608465 h 1035163"/>
                <a:gd name="connsiteX18" fmla="*/ 256610 w 388335"/>
                <a:gd name="connsiteY18" fmla="*/ 502290 h 1035163"/>
                <a:gd name="connsiteX19" fmla="*/ 326030 w 388335"/>
                <a:gd name="connsiteY19" fmla="*/ 330776 h 1035163"/>
                <a:gd name="connsiteX20" fmla="*/ 350531 w 388335"/>
                <a:gd name="connsiteY20" fmla="*/ 212350 h 1035163"/>
                <a:gd name="connsiteX21" fmla="*/ 387282 w 388335"/>
                <a:gd name="connsiteY21" fmla="*/ 138844 h 1035163"/>
                <a:gd name="connsiteX22" fmla="*/ 379115 w 388335"/>
                <a:gd name="connsiteY22" fmla="*/ 20418 h 1035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35" h="1035163">
                  <a:moveTo>
                    <a:pt x="179023" y="0"/>
                  </a:moveTo>
                  <a:cubicBezTo>
                    <a:pt x="166432" y="33009"/>
                    <a:pt x="153841" y="66019"/>
                    <a:pt x="138188" y="93924"/>
                  </a:cubicBezTo>
                  <a:cubicBezTo>
                    <a:pt x="122535" y="121829"/>
                    <a:pt x="91908" y="147692"/>
                    <a:pt x="85102" y="167430"/>
                  </a:cubicBezTo>
                  <a:cubicBezTo>
                    <a:pt x="78296" y="187168"/>
                    <a:pt x="98033" y="177639"/>
                    <a:pt x="97353" y="212350"/>
                  </a:cubicBezTo>
                  <a:cubicBezTo>
                    <a:pt x="96673" y="247061"/>
                    <a:pt x="90547" y="324651"/>
                    <a:pt x="81019" y="375697"/>
                  </a:cubicBezTo>
                  <a:cubicBezTo>
                    <a:pt x="71491" y="426743"/>
                    <a:pt x="52434" y="468941"/>
                    <a:pt x="40184" y="518625"/>
                  </a:cubicBezTo>
                  <a:cubicBezTo>
                    <a:pt x="27934" y="568309"/>
                    <a:pt x="10919" y="624800"/>
                    <a:pt x="7516" y="673804"/>
                  </a:cubicBezTo>
                  <a:cubicBezTo>
                    <a:pt x="4113" y="722808"/>
                    <a:pt x="20447" y="764325"/>
                    <a:pt x="19766" y="812648"/>
                  </a:cubicBezTo>
                  <a:cubicBezTo>
                    <a:pt x="19085" y="860971"/>
                    <a:pt x="6154" y="933117"/>
                    <a:pt x="3432" y="963744"/>
                  </a:cubicBezTo>
                  <a:cubicBezTo>
                    <a:pt x="710" y="994371"/>
                    <a:pt x="-2693" y="990968"/>
                    <a:pt x="3432" y="996413"/>
                  </a:cubicBezTo>
                  <a:cubicBezTo>
                    <a:pt x="9557" y="1001858"/>
                    <a:pt x="17725" y="990287"/>
                    <a:pt x="40184" y="996413"/>
                  </a:cubicBezTo>
                  <a:cubicBezTo>
                    <a:pt x="62643" y="1002539"/>
                    <a:pt x="121854" y="1044736"/>
                    <a:pt x="138188" y="1033166"/>
                  </a:cubicBezTo>
                  <a:cubicBezTo>
                    <a:pt x="154522" y="1021596"/>
                    <a:pt x="136827" y="952854"/>
                    <a:pt x="138188" y="926991"/>
                  </a:cubicBezTo>
                  <a:cubicBezTo>
                    <a:pt x="139549" y="901128"/>
                    <a:pt x="138188" y="894322"/>
                    <a:pt x="146355" y="877987"/>
                  </a:cubicBezTo>
                  <a:cubicBezTo>
                    <a:pt x="154522" y="861652"/>
                    <a:pt x="180384" y="848040"/>
                    <a:pt x="187190" y="828983"/>
                  </a:cubicBezTo>
                  <a:cubicBezTo>
                    <a:pt x="193996" y="809926"/>
                    <a:pt x="186509" y="785425"/>
                    <a:pt x="187190" y="763645"/>
                  </a:cubicBezTo>
                  <a:cubicBezTo>
                    <a:pt x="187871" y="741866"/>
                    <a:pt x="183107" y="724169"/>
                    <a:pt x="191274" y="698306"/>
                  </a:cubicBezTo>
                  <a:cubicBezTo>
                    <a:pt x="199441" y="672443"/>
                    <a:pt x="225303" y="641134"/>
                    <a:pt x="236192" y="608465"/>
                  </a:cubicBezTo>
                  <a:cubicBezTo>
                    <a:pt x="247081" y="575796"/>
                    <a:pt x="241637" y="548571"/>
                    <a:pt x="256610" y="502290"/>
                  </a:cubicBezTo>
                  <a:cubicBezTo>
                    <a:pt x="271583" y="456009"/>
                    <a:pt x="310377" y="379099"/>
                    <a:pt x="326030" y="330776"/>
                  </a:cubicBezTo>
                  <a:cubicBezTo>
                    <a:pt x="341683" y="282453"/>
                    <a:pt x="340322" y="244339"/>
                    <a:pt x="350531" y="212350"/>
                  </a:cubicBezTo>
                  <a:cubicBezTo>
                    <a:pt x="360740" y="180361"/>
                    <a:pt x="382518" y="170833"/>
                    <a:pt x="387282" y="138844"/>
                  </a:cubicBezTo>
                  <a:cubicBezTo>
                    <a:pt x="392046" y="106855"/>
                    <a:pt x="379115" y="20418"/>
                    <a:pt x="379115" y="20418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6" name="Forme libre 175"/>
            <p:cNvSpPr/>
            <p:nvPr/>
          </p:nvSpPr>
          <p:spPr>
            <a:xfrm>
              <a:off x="2041755" y="5459856"/>
              <a:ext cx="73503" cy="24502"/>
            </a:xfrm>
            <a:custGeom>
              <a:avLst/>
              <a:gdLst>
                <a:gd name="connsiteX0" fmla="*/ 73503 w 73503"/>
                <a:gd name="connsiteY0" fmla="*/ 0 h 24502"/>
                <a:gd name="connsiteX1" fmla="*/ 0 w 73503"/>
                <a:gd name="connsiteY1" fmla="*/ 24502 h 24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3503" h="24502">
                  <a:moveTo>
                    <a:pt x="73503" y="0"/>
                  </a:moveTo>
                  <a:lnTo>
                    <a:pt x="0" y="24502"/>
                  </a:ln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7" name="Forme libre 176"/>
            <p:cNvSpPr/>
            <p:nvPr/>
          </p:nvSpPr>
          <p:spPr>
            <a:xfrm>
              <a:off x="2017254" y="5541529"/>
              <a:ext cx="44919" cy="73506"/>
            </a:xfrm>
            <a:custGeom>
              <a:avLst/>
              <a:gdLst>
                <a:gd name="connsiteX0" fmla="*/ 44919 w 44919"/>
                <a:gd name="connsiteY0" fmla="*/ 0 h 73506"/>
                <a:gd name="connsiteX1" fmla="*/ 0 w 44919"/>
                <a:gd name="connsiteY1" fmla="*/ 73506 h 73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919" h="73506">
                  <a:moveTo>
                    <a:pt x="44919" y="0"/>
                  </a:moveTo>
                  <a:lnTo>
                    <a:pt x="0" y="73506"/>
                  </a:ln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8" name="Forme libre 177"/>
            <p:cNvSpPr/>
            <p:nvPr/>
          </p:nvSpPr>
          <p:spPr>
            <a:xfrm>
              <a:off x="2289979" y="4802387"/>
              <a:ext cx="193058" cy="639278"/>
            </a:xfrm>
            <a:custGeom>
              <a:avLst/>
              <a:gdLst>
                <a:gd name="connsiteX0" fmla="*/ 86624 w 193058"/>
                <a:gd name="connsiteY0" fmla="*/ 0 h 639278"/>
                <a:gd name="connsiteX1" fmla="*/ 131542 w 193058"/>
                <a:gd name="connsiteY1" fmla="*/ 106175 h 639278"/>
                <a:gd name="connsiteX2" fmla="*/ 160127 w 193058"/>
                <a:gd name="connsiteY2" fmla="*/ 200099 h 639278"/>
                <a:gd name="connsiteX3" fmla="*/ 184628 w 193058"/>
                <a:gd name="connsiteY3" fmla="*/ 379780 h 639278"/>
                <a:gd name="connsiteX4" fmla="*/ 192795 w 193058"/>
                <a:gd name="connsiteY4" fmla="*/ 510457 h 639278"/>
                <a:gd name="connsiteX5" fmla="*/ 176461 w 193058"/>
                <a:gd name="connsiteY5" fmla="*/ 637051 h 639278"/>
                <a:gd name="connsiteX6" fmla="*/ 135626 w 193058"/>
                <a:gd name="connsiteY6" fmla="*/ 588047 h 639278"/>
                <a:gd name="connsiteX7" fmla="*/ 78457 w 193058"/>
                <a:gd name="connsiteY7" fmla="*/ 547210 h 639278"/>
                <a:gd name="connsiteX8" fmla="*/ 17204 w 193058"/>
                <a:gd name="connsiteY8" fmla="*/ 547210 h 639278"/>
                <a:gd name="connsiteX9" fmla="*/ 870 w 193058"/>
                <a:gd name="connsiteY9" fmla="*/ 494123 h 639278"/>
                <a:gd name="connsiteX10" fmla="*/ 37622 w 193058"/>
                <a:gd name="connsiteY10" fmla="*/ 416533 h 639278"/>
                <a:gd name="connsiteX11" fmla="*/ 37622 w 193058"/>
                <a:gd name="connsiteY11" fmla="*/ 306274 h 639278"/>
                <a:gd name="connsiteX12" fmla="*/ 37622 w 193058"/>
                <a:gd name="connsiteY12" fmla="*/ 187848 h 639278"/>
                <a:gd name="connsiteX13" fmla="*/ 37622 w 193058"/>
                <a:gd name="connsiteY13" fmla="*/ 114342 h 639278"/>
                <a:gd name="connsiteX14" fmla="*/ 29455 w 193058"/>
                <a:gd name="connsiteY14" fmla="*/ 28585 h 639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3058" h="639278">
                  <a:moveTo>
                    <a:pt x="86624" y="0"/>
                  </a:moveTo>
                  <a:cubicBezTo>
                    <a:pt x="102958" y="36412"/>
                    <a:pt x="119292" y="72825"/>
                    <a:pt x="131542" y="106175"/>
                  </a:cubicBezTo>
                  <a:cubicBezTo>
                    <a:pt x="143793" y="139525"/>
                    <a:pt x="151279" y="154498"/>
                    <a:pt x="160127" y="200099"/>
                  </a:cubicBezTo>
                  <a:cubicBezTo>
                    <a:pt x="168975" y="245700"/>
                    <a:pt x="179183" y="328054"/>
                    <a:pt x="184628" y="379780"/>
                  </a:cubicBezTo>
                  <a:cubicBezTo>
                    <a:pt x="190073" y="431506"/>
                    <a:pt x="194156" y="467579"/>
                    <a:pt x="192795" y="510457"/>
                  </a:cubicBezTo>
                  <a:cubicBezTo>
                    <a:pt x="191434" y="553335"/>
                    <a:pt x="185989" y="624119"/>
                    <a:pt x="176461" y="637051"/>
                  </a:cubicBezTo>
                  <a:cubicBezTo>
                    <a:pt x="166933" y="649983"/>
                    <a:pt x="151960" y="603020"/>
                    <a:pt x="135626" y="588047"/>
                  </a:cubicBezTo>
                  <a:cubicBezTo>
                    <a:pt x="119292" y="573074"/>
                    <a:pt x="98194" y="554016"/>
                    <a:pt x="78457" y="547210"/>
                  </a:cubicBezTo>
                  <a:cubicBezTo>
                    <a:pt x="58720" y="540404"/>
                    <a:pt x="30135" y="556058"/>
                    <a:pt x="17204" y="547210"/>
                  </a:cubicBezTo>
                  <a:cubicBezTo>
                    <a:pt x="4273" y="538362"/>
                    <a:pt x="-2533" y="515902"/>
                    <a:pt x="870" y="494123"/>
                  </a:cubicBezTo>
                  <a:cubicBezTo>
                    <a:pt x="4273" y="472344"/>
                    <a:pt x="31497" y="447841"/>
                    <a:pt x="37622" y="416533"/>
                  </a:cubicBezTo>
                  <a:cubicBezTo>
                    <a:pt x="43747" y="385225"/>
                    <a:pt x="37622" y="306274"/>
                    <a:pt x="37622" y="306274"/>
                  </a:cubicBezTo>
                  <a:lnTo>
                    <a:pt x="37622" y="187848"/>
                  </a:lnTo>
                  <a:cubicBezTo>
                    <a:pt x="37622" y="155859"/>
                    <a:pt x="38983" y="140886"/>
                    <a:pt x="37622" y="114342"/>
                  </a:cubicBezTo>
                  <a:cubicBezTo>
                    <a:pt x="36261" y="87798"/>
                    <a:pt x="29455" y="28585"/>
                    <a:pt x="29455" y="28585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0" name="Forme libre 179"/>
            <p:cNvSpPr/>
            <p:nvPr/>
          </p:nvSpPr>
          <p:spPr>
            <a:xfrm>
              <a:off x="1890159" y="4855474"/>
              <a:ext cx="70443" cy="616633"/>
            </a:xfrm>
            <a:custGeom>
              <a:avLst/>
              <a:gdLst>
                <a:gd name="connsiteX0" fmla="*/ 53592 w 70443"/>
                <a:gd name="connsiteY0" fmla="*/ 0 h 616633"/>
                <a:gd name="connsiteX1" fmla="*/ 33174 w 70443"/>
                <a:gd name="connsiteY1" fmla="*/ 57171 h 616633"/>
                <a:gd name="connsiteX2" fmla="*/ 69926 w 70443"/>
                <a:gd name="connsiteY2" fmla="*/ 130677 h 616633"/>
                <a:gd name="connsiteX3" fmla="*/ 53592 w 70443"/>
                <a:gd name="connsiteY3" fmla="*/ 261355 h 616633"/>
                <a:gd name="connsiteX4" fmla="*/ 37258 w 70443"/>
                <a:gd name="connsiteY4" fmla="*/ 359362 h 616633"/>
                <a:gd name="connsiteX5" fmla="*/ 12757 w 70443"/>
                <a:gd name="connsiteY5" fmla="*/ 494123 h 616633"/>
                <a:gd name="connsiteX6" fmla="*/ 506 w 70443"/>
                <a:gd name="connsiteY6" fmla="*/ 588048 h 616633"/>
                <a:gd name="connsiteX7" fmla="*/ 29091 w 70443"/>
                <a:gd name="connsiteY7" fmla="*/ 575797 h 616633"/>
                <a:gd name="connsiteX8" fmla="*/ 57675 w 70443"/>
                <a:gd name="connsiteY8" fmla="*/ 616633 h 616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443" h="616633">
                  <a:moveTo>
                    <a:pt x="53592" y="0"/>
                  </a:moveTo>
                  <a:cubicBezTo>
                    <a:pt x="42022" y="17696"/>
                    <a:pt x="30452" y="35392"/>
                    <a:pt x="33174" y="57171"/>
                  </a:cubicBezTo>
                  <a:cubicBezTo>
                    <a:pt x="35896" y="78950"/>
                    <a:pt x="66523" y="96646"/>
                    <a:pt x="69926" y="130677"/>
                  </a:cubicBezTo>
                  <a:cubicBezTo>
                    <a:pt x="73329" y="164708"/>
                    <a:pt x="59037" y="223241"/>
                    <a:pt x="53592" y="261355"/>
                  </a:cubicBezTo>
                  <a:cubicBezTo>
                    <a:pt x="48147" y="299469"/>
                    <a:pt x="44064" y="320567"/>
                    <a:pt x="37258" y="359362"/>
                  </a:cubicBezTo>
                  <a:cubicBezTo>
                    <a:pt x="30452" y="398157"/>
                    <a:pt x="18882" y="456009"/>
                    <a:pt x="12757" y="494123"/>
                  </a:cubicBezTo>
                  <a:cubicBezTo>
                    <a:pt x="6632" y="532237"/>
                    <a:pt x="-2216" y="574436"/>
                    <a:pt x="506" y="588048"/>
                  </a:cubicBezTo>
                  <a:cubicBezTo>
                    <a:pt x="3228" y="601660"/>
                    <a:pt x="19563" y="571033"/>
                    <a:pt x="29091" y="575797"/>
                  </a:cubicBezTo>
                  <a:cubicBezTo>
                    <a:pt x="38619" y="580561"/>
                    <a:pt x="57675" y="616633"/>
                    <a:pt x="57675" y="616633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6" name="Forme libre 185"/>
            <p:cNvSpPr/>
            <p:nvPr/>
          </p:nvSpPr>
          <p:spPr>
            <a:xfrm>
              <a:off x="2409271" y="4790136"/>
              <a:ext cx="147634" cy="1057668"/>
            </a:xfrm>
            <a:custGeom>
              <a:avLst/>
              <a:gdLst>
                <a:gd name="connsiteX0" fmla="*/ 85754 w 147634"/>
                <a:gd name="connsiteY0" fmla="*/ 0 h 1057668"/>
                <a:gd name="connsiteX1" fmla="*/ 85754 w 147634"/>
                <a:gd name="connsiteY1" fmla="*/ 138844 h 1057668"/>
                <a:gd name="connsiteX2" fmla="*/ 106171 w 147634"/>
                <a:gd name="connsiteY2" fmla="*/ 187848 h 1057668"/>
                <a:gd name="connsiteX3" fmla="*/ 81670 w 147634"/>
                <a:gd name="connsiteY3" fmla="*/ 236852 h 1057668"/>
                <a:gd name="connsiteX4" fmla="*/ 130672 w 147634"/>
                <a:gd name="connsiteY4" fmla="*/ 359362 h 1057668"/>
                <a:gd name="connsiteX5" fmla="*/ 138839 w 147634"/>
                <a:gd name="connsiteY5" fmla="*/ 416533 h 1057668"/>
                <a:gd name="connsiteX6" fmla="*/ 126589 w 147634"/>
                <a:gd name="connsiteY6" fmla="*/ 485955 h 1057668"/>
                <a:gd name="connsiteX7" fmla="*/ 147006 w 147634"/>
                <a:gd name="connsiteY7" fmla="*/ 571712 h 1057668"/>
                <a:gd name="connsiteX8" fmla="*/ 98004 w 147634"/>
                <a:gd name="connsiteY8" fmla="*/ 681971 h 1057668"/>
                <a:gd name="connsiteX9" fmla="*/ 44919 w 147634"/>
                <a:gd name="connsiteY9" fmla="*/ 779979 h 1057668"/>
                <a:gd name="connsiteX10" fmla="*/ 28585 w 147634"/>
                <a:gd name="connsiteY10" fmla="*/ 853485 h 1057668"/>
                <a:gd name="connsiteX11" fmla="*/ 69420 w 147634"/>
                <a:gd name="connsiteY11" fmla="*/ 898405 h 1057668"/>
                <a:gd name="connsiteX12" fmla="*/ 44919 w 147634"/>
                <a:gd name="connsiteY12" fmla="*/ 967828 h 1057668"/>
                <a:gd name="connsiteX13" fmla="*/ 0 w 147634"/>
                <a:gd name="connsiteY13" fmla="*/ 1057668 h 1057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7634" h="1057668">
                  <a:moveTo>
                    <a:pt x="85754" y="0"/>
                  </a:moveTo>
                  <a:cubicBezTo>
                    <a:pt x="84052" y="53768"/>
                    <a:pt x="82351" y="107536"/>
                    <a:pt x="85754" y="138844"/>
                  </a:cubicBezTo>
                  <a:cubicBezTo>
                    <a:pt x="89157" y="170152"/>
                    <a:pt x="106852" y="171513"/>
                    <a:pt x="106171" y="187848"/>
                  </a:cubicBezTo>
                  <a:cubicBezTo>
                    <a:pt x="105490" y="204183"/>
                    <a:pt x="77586" y="208266"/>
                    <a:pt x="81670" y="236852"/>
                  </a:cubicBezTo>
                  <a:cubicBezTo>
                    <a:pt x="85754" y="265438"/>
                    <a:pt x="121144" y="329415"/>
                    <a:pt x="130672" y="359362"/>
                  </a:cubicBezTo>
                  <a:cubicBezTo>
                    <a:pt x="140200" y="389309"/>
                    <a:pt x="139520" y="395434"/>
                    <a:pt x="138839" y="416533"/>
                  </a:cubicBezTo>
                  <a:cubicBezTo>
                    <a:pt x="138159" y="437632"/>
                    <a:pt x="125228" y="460092"/>
                    <a:pt x="126589" y="485955"/>
                  </a:cubicBezTo>
                  <a:cubicBezTo>
                    <a:pt x="127950" y="511818"/>
                    <a:pt x="151770" y="539043"/>
                    <a:pt x="147006" y="571712"/>
                  </a:cubicBezTo>
                  <a:cubicBezTo>
                    <a:pt x="142242" y="604381"/>
                    <a:pt x="115019" y="647260"/>
                    <a:pt x="98004" y="681971"/>
                  </a:cubicBezTo>
                  <a:cubicBezTo>
                    <a:pt x="80989" y="716682"/>
                    <a:pt x="56489" y="751393"/>
                    <a:pt x="44919" y="779979"/>
                  </a:cubicBezTo>
                  <a:cubicBezTo>
                    <a:pt x="33349" y="808565"/>
                    <a:pt x="24502" y="833747"/>
                    <a:pt x="28585" y="853485"/>
                  </a:cubicBezTo>
                  <a:cubicBezTo>
                    <a:pt x="32668" y="873223"/>
                    <a:pt x="66698" y="879348"/>
                    <a:pt x="69420" y="898405"/>
                  </a:cubicBezTo>
                  <a:cubicBezTo>
                    <a:pt x="72142" y="917462"/>
                    <a:pt x="56489" y="941284"/>
                    <a:pt x="44919" y="967828"/>
                  </a:cubicBezTo>
                  <a:cubicBezTo>
                    <a:pt x="33349" y="994372"/>
                    <a:pt x="0" y="1057668"/>
                    <a:pt x="0" y="1057668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" name="Forme libre 186"/>
            <p:cNvSpPr/>
            <p:nvPr/>
          </p:nvSpPr>
          <p:spPr>
            <a:xfrm>
              <a:off x="2406174" y="5737545"/>
              <a:ext cx="240078" cy="856813"/>
            </a:xfrm>
            <a:custGeom>
              <a:avLst/>
              <a:gdLst>
                <a:gd name="connsiteX0" fmla="*/ 68433 w 240078"/>
                <a:gd name="connsiteY0" fmla="*/ 0 h 856813"/>
                <a:gd name="connsiteX1" fmla="*/ 105185 w 240078"/>
                <a:gd name="connsiteY1" fmla="*/ 69422 h 856813"/>
                <a:gd name="connsiteX2" fmla="*/ 158270 w 240078"/>
                <a:gd name="connsiteY2" fmla="*/ 187849 h 856813"/>
                <a:gd name="connsiteX3" fmla="*/ 174604 w 240078"/>
                <a:gd name="connsiteY3" fmla="*/ 298108 h 856813"/>
                <a:gd name="connsiteX4" fmla="*/ 182771 w 240078"/>
                <a:gd name="connsiteY4" fmla="*/ 416534 h 856813"/>
                <a:gd name="connsiteX5" fmla="*/ 211356 w 240078"/>
                <a:gd name="connsiteY5" fmla="*/ 506374 h 856813"/>
                <a:gd name="connsiteX6" fmla="*/ 137853 w 240078"/>
                <a:gd name="connsiteY6" fmla="*/ 506374 h 856813"/>
                <a:gd name="connsiteX7" fmla="*/ 39849 w 240078"/>
                <a:gd name="connsiteY7" fmla="*/ 543127 h 856813"/>
                <a:gd name="connsiteX8" fmla="*/ 3097 w 240078"/>
                <a:gd name="connsiteY8" fmla="*/ 551295 h 856813"/>
                <a:gd name="connsiteX9" fmla="*/ 113352 w 240078"/>
                <a:gd name="connsiteY9" fmla="*/ 551295 h 856813"/>
                <a:gd name="connsiteX10" fmla="*/ 182771 w 240078"/>
                <a:gd name="connsiteY10" fmla="*/ 563546 h 856813"/>
                <a:gd name="connsiteX11" fmla="*/ 141936 w 240078"/>
                <a:gd name="connsiteY11" fmla="*/ 620717 h 856813"/>
                <a:gd name="connsiteX12" fmla="*/ 52099 w 240078"/>
                <a:gd name="connsiteY12" fmla="*/ 710557 h 856813"/>
                <a:gd name="connsiteX13" fmla="*/ 137853 w 240078"/>
                <a:gd name="connsiteY13" fmla="*/ 649302 h 856813"/>
                <a:gd name="connsiteX14" fmla="*/ 215439 w 240078"/>
                <a:gd name="connsiteY14" fmla="*/ 579880 h 856813"/>
                <a:gd name="connsiteX15" fmla="*/ 215439 w 240078"/>
                <a:gd name="connsiteY15" fmla="*/ 677888 h 856813"/>
                <a:gd name="connsiteX16" fmla="*/ 215439 w 240078"/>
                <a:gd name="connsiteY16" fmla="*/ 747310 h 856813"/>
                <a:gd name="connsiteX17" fmla="*/ 235857 w 240078"/>
                <a:gd name="connsiteY17" fmla="*/ 808565 h 856813"/>
                <a:gd name="connsiteX18" fmla="*/ 121519 w 240078"/>
                <a:gd name="connsiteY18" fmla="*/ 853486 h 856813"/>
                <a:gd name="connsiteX19" fmla="*/ 101101 w 240078"/>
                <a:gd name="connsiteY19" fmla="*/ 853486 h 856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40078" h="856813">
                  <a:moveTo>
                    <a:pt x="68433" y="0"/>
                  </a:moveTo>
                  <a:cubicBezTo>
                    <a:pt x="79322" y="19057"/>
                    <a:pt x="90212" y="38114"/>
                    <a:pt x="105185" y="69422"/>
                  </a:cubicBezTo>
                  <a:cubicBezTo>
                    <a:pt x="120158" y="100730"/>
                    <a:pt x="146700" y="149735"/>
                    <a:pt x="158270" y="187849"/>
                  </a:cubicBezTo>
                  <a:cubicBezTo>
                    <a:pt x="169840" y="225963"/>
                    <a:pt x="170521" y="259994"/>
                    <a:pt x="174604" y="298108"/>
                  </a:cubicBezTo>
                  <a:cubicBezTo>
                    <a:pt x="178687" y="336222"/>
                    <a:pt x="176646" y="381823"/>
                    <a:pt x="182771" y="416534"/>
                  </a:cubicBezTo>
                  <a:cubicBezTo>
                    <a:pt x="188896" y="451245"/>
                    <a:pt x="218842" y="491401"/>
                    <a:pt x="211356" y="506374"/>
                  </a:cubicBezTo>
                  <a:cubicBezTo>
                    <a:pt x="203870" y="521347"/>
                    <a:pt x="166437" y="500249"/>
                    <a:pt x="137853" y="506374"/>
                  </a:cubicBezTo>
                  <a:cubicBezTo>
                    <a:pt x="109269" y="512499"/>
                    <a:pt x="62308" y="535640"/>
                    <a:pt x="39849" y="543127"/>
                  </a:cubicBezTo>
                  <a:cubicBezTo>
                    <a:pt x="17390" y="550614"/>
                    <a:pt x="-9154" y="549934"/>
                    <a:pt x="3097" y="551295"/>
                  </a:cubicBezTo>
                  <a:cubicBezTo>
                    <a:pt x="15347" y="552656"/>
                    <a:pt x="83406" y="549253"/>
                    <a:pt x="113352" y="551295"/>
                  </a:cubicBezTo>
                  <a:cubicBezTo>
                    <a:pt x="143298" y="553337"/>
                    <a:pt x="178007" y="551976"/>
                    <a:pt x="182771" y="563546"/>
                  </a:cubicBezTo>
                  <a:cubicBezTo>
                    <a:pt x="187535" y="575116"/>
                    <a:pt x="163715" y="596215"/>
                    <a:pt x="141936" y="620717"/>
                  </a:cubicBezTo>
                  <a:cubicBezTo>
                    <a:pt x="120157" y="645219"/>
                    <a:pt x="52779" y="705793"/>
                    <a:pt x="52099" y="710557"/>
                  </a:cubicBezTo>
                  <a:cubicBezTo>
                    <a:pt x="51419" y="715321"/>
                    <a:pt x="110630" y="671082"/>
                    <a:pt x="137853" y="649302"/>
                  </a:cubicBezTo>
                  <a:cubicBezTo>
                    <a:pt x="165076" y="627523"/>
                    <a:pt x="202508" y="575116"/>
                    <a:pt x="215439" y="579880"/>
                  </a:cubicBezTo>
                  <a:cubicBezTo>
                    <a:pt x="228370" y="584644"/>
                    <a:pt x="215439" y="677888"/>
                    <a:pt x="215439" y="677888"/>
                  </a:cubicBezTo>
                  <a:cubicBezTo>
                    <a:pt x="215439" y="705793"/>
                    <a:pt x="212036" y="725531"/>
                    <a:pt x="215439" y="747310"/>
                  </a:cubicBezTo>
                  <a:cubicBezTo>
                    <a:pt x="218842" y="769089"/>
                    <a:pt x="251510" y="790869"/>
                    <a:pt x="235857" y="808565"/>
                  </a:cubicBezTo>
                  <a:cubicBezTo>
                    <a:pt x="220204" y="826261"/>
                    <a:pt x="143978" y="845999"/>
                    <a:pt x="121519" y="853486"/>
                  </a:cubicBezTo>
                  <a:cubicBezTo>
                    <a:pt x="99060" y="860973"/>
                    <a:pt x="101101" y="853486"/>
                    <a:pt x="101101" y="853486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8" name="Forme libre 187"/>
            <p:cNvSpPr/>
            <p:nvPr/>
          </p:nvSpPr>
          <p:spPr>
            <a:xfrm>
              <a:off x="1734189" y="5427187"/>
              <a:ext cx="144226" cy="739143"/>
            </a:xfrm>
            <a:custGeom>
              <a:avLst/>
              <a:gdLst>
                <a:gd name="connsiteX0" fmla="*/ 144226 w 144226"/>
                <a:gd name="connsiteY0" fmla="*/ 0 h 739143"/>
                <a:gd name="connsiteX1" fmla="*/ 82973 w 144226"/>
                <a:gd name="connsiteY1" fmla="*/ 126593 h 739143"/>
                <a:gd name="connsiteX2" fmla="*/ 42138 w 144226"/>
                <a:gd name="connsiteY2" fmla="*/ 322609 h 739143"/>
                <a:gd name="connsiteX3" fmla="*/ 5386 w 144226"/>
                <a:gd name="connsiteY3" fmla="*/ 387948 h 739143"/>
                <a:gd name="connsiteX4" fmla="*/ 5386 w 144226"/>
                <a:gd name="connsiteY4" fmla="*/ 583964 h 739143"/>
                <a:gd name="connsiteX5" fmla="*/ 54388 w 144226"/>
                <a:gd name="connsiteY5" fmla="*/ 739143 h 73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226" h="739143">
                  <a:moveTo>
                    <a:pt x="144226" y="0"/>
                  </a:moveTo>
                  <a:cubicBezTo>
                    <a:pt x="122107" y="36412"/>
                    <a:pt x="99988" y="72825"/>
                    <a:pt x="82973" y="126593"/>
                  </a:cubicBezTo>
                  <a:cubicBezTo>
                    <a:pt x="65958" y="180361"/>
                    <a:pt x="55069" y="279050"/>
                    <a:pt x="42138" y="322609"/>
                  </a:cubicBezTo>
                  <a:cubicBezTo>
                    <a:pt x="29207" y="366168"/>
                    <a:pt x="11511" y="344389"/>
                    <a:pt x="5386" y="387948"/>
                  </a:cubicBezTo>
                  <a:cubicBezTo>
                    <a:pt x="-739" y="431507"/>
                    <a:pt x="-2781" y="525432"/>
                    <a:pt x="5386" y="583964"/>
                  </a:cubicBezTo>
                  <a:cubicBezTo>
                    <a:pt x="13553" y="642496"/>
                    <a:pt x="54388" y="739143"/>
                    <a:pt x="54388" y="739143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9" name="Forme libre 188"/>
            <p:cNvSpPr/>
            <p:nvPr/>
          </p:nvSpPr>
          <p:spPr>
            <a:xfrm>
              <a:off x="1608903" y="5990732"/>
              <a:ext cx="126589" cy="392032"/>
            </a:xfrm>
            <a:custGeom>
              <a:avLst/>
              <a:gdLst>
                <a:gd name="connsiteX0" fmla="*/ 126589 w 126589"/>
                <a:gd name="connsiteY0" fmla="*/ 0 h 392032"/>
                <a:gd name="connsiteX1" fmla="*/ 73503 w 126589"/>
                <a:gd name="connsiteY1" fmla="*/ 118426 h 392032"/>
                <a:gd name="connsiteX2" fmla="*/ 24501 w 126589"/>
                <a:gd name="connsiteY2" fmla="*/ 236853 h 392032"/>
                <a:gd name="connsiteX3" fmla="*/ 0 w 126589"/>
                <a:gd name="connsiteY3" fmla="*/ 392032 h 392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589" h="392032">
                  <a:moveTo>
                    <a:pt x="126589" y="0"/>
                  </a:moveTo>
                  <a:cubicBezTo>
                    <a:pt x="108553" y="39475"/>
                    <a:pt x="90518" y="78951"/>
                    <a:pt x="73503" y="118426"/>
                  </a:cubicBezTo>
                  <a:cubicBezTo>
                    <a:pt x="56488" y="157901"/>
                    <a:pt x="36751" y="191252"/>
                    <a:pt x="24501" y="236853"/>
                  </a:cubicBezTo>
                  <a:cubicBezTo>
                    <a:pt x="12251" y="282454"/>
                    <a:pt x="0" y="392032"/>
                    <a:pt x="0" y="392032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0" name="Forme libre 189"/>
            <p:cNvSpPr/>
            <p:nvPr/>
          </p:nvSpPr>
          <p:spPr>
            <a:xfrm>
              <a:off x="1604819" y="6444019"/>
              <a:ext cx="922874" cy="184066"/>
            </a:xfrm>
            <a:custGeom>
              <a:avLst/>
              <a:gdLst>
                <a:gd name="connsiteX0" fmla="*/ 0 w 922874"/>
                <a:gd name="connsiteY0" fmla="*/ 0 h 184066"/>
                <a:gd name="connsiteX1" fmla="*/ 151090 w 922874"/>
                <a:gd name="connsiteY1" fmla="*/ 106175 h 184066"/>
                <a:gd name="connsiteX2" fmla="*/ 334848 w 922874"/>
                <a:gd name="connsiteY2" fmla="*/ 118426 h 184066"/>
                <a:gd name="connsiteX3" fmla="*/ 477771 w 922874"/>
                <a:gd name="connsiteY3" fmla="*/ 179681 h 184066"/>
                <a:gd name="connsiteX4" fmla="*/ 784034 w 922874"/>
                <a:gd name="connsiteY4" fmla="*/ 175597 h 184066"/>
                <a:gd name="connsiteX5" fmla="*/ 922874 w 922874"/>
                <a:gd name="connsiteY5" fmla="*/ 147012 h 18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2874" h="184066">
                  <a:moveTo>
                    <a:pt x="0" y="0"/>
                  </a:moveTo>
                  <a:cubicBezTo>
                    <a:pt x="47641" y="43218"/>
                    <a:pt x="95282" y="86437"/>
                    <a:pt x="151090" y="106175"/>
                  </a:cubicBezTo>
                  <a:cubicBezTo>
                    <a:pt x="206898" y="125913"/>
                    <a:pt x="280401" y="106175"/>
                    <a:pt x="334848" y="118426"/>
                  </a:cubicBezTo>
                  <a:cubicBezTo>
                    <a:pt x="389295" y="130677"/>
                    <a:pt x="402907" y="170153"/>
                    <a:pt x="477771" y="179681"/>
                  </a:cubicBezTo>
                  <a:cubicBezTo>
                    <a:pt x="552635" y="189209"/>
                    <a:pt x="709850" y="181042"/>
                    <a:pt x="784034" y="175597"/>
                  </a:cubicBezTo>
                  <a:cubicBezTo>
                    <a:pt x="858218" y="170152"/>
                    <a:pt x="922874" y="147012"/>
                    <a:pt x="922874" y="147012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1" name="Forme libre 190"/>
            <p:cNvSpPr/>
            <p:nvPr/>
          </p:nvSpPr>
          <p:spPr>
            <a:xfrm>
              <a:off x="1768160" y="6562445"/>
              <a:ext cx="65336" cy="102092"/>
            </a:xfrm>
            <a:custGeom>
              <a:avLst/>
              <a:gdLst>
                <a:gd name="connsiteX0" fmla="*/ 0 w 65336"/>
                <a:gd name="connsiteY0" fmla="*/ 0 h 102092"/>
                <a:gd name="connsiteX1" fmla="*/ 36751 w 65336"/>
                <a:gd name="connsiteY1" fmla="*/ 40837 h 102092"/>
                <a:gd name="connsiteX2" fmla="*/ 65336 w 65336"/>
                <a:gd name="connsiteY2" fmla="*/ 102092 h 102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336" h="102092">
                  <a:moveTo>
                    <a:pt x="0" y="0"/>
                  </a:moveTo>
                  <a:cubicBezTo>
                    <a:pt x="12931" y="11911"/>
                    <a:pt x="25862" y="23822"/>
                    <a:pt x="36751" y="40837"/>
                  </a:cubicBezTo>
                  <a:cubicBezTo>
                    <a:pt x="47640" y="57852"/>
                    <a:pt x="65336" y="102092"/>
                    <a:pt x="65336" y="102092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2" name="Forme libre 191"/>
            <p:cNvSpPr/>
            <p:nvPr/>
          </p:nvSpPr>
          <p:spPr>
            <a:xfrm>
              <a:off x="1906976" y="6639636"/>
              <a:ext cx="57192" cy="24901"/>
            </a:xfrm>
            <a:custGeom>
              <a:avLst/>
              <a:gdLst>
                <a:gd name="connsiteX0" fmla="*/ 57192 w 57192"/>
                <a:gd name="connsiteY0" fmla="*/ 24901 h 24901"/>
                <a:gd name="connsiteX1" fmla="*/ 23 w 57192"/>
                <a:gd name="connsiteY1" fmla="*/ 399 h 24901"/>
                <a:gd name="connsiteX2" fmla="*/ 57192 w 57192"/>
                <a:gd name="connsiteY2" fmla="*/ 24901 h 24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192" h="24901">
                  <a:moveTo>
                    <a:pt x="57192" y="24901"/>
                  </a:moveTo>
                  <a:cubicBezTo>
                    <a:pt x="57192" y="24901"/>
                    <a:pt x="1384" y="4483"/>
                    <a:pt x="23" y="399"/>
                  </a:cubicBezTo>
                  <a:cubicBezTo>
                    <a:pt x="-1338" y="-3685"/>
                    <a:pt x="57192" y="24901"/>
                    <a:pt x="57192" y="24901"/>
                  </a:cubicBezTo>
                  <a:close/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4" name="Forme libre 193"/>
            <p:cNvSpPr/>
            <p:nvPr/>
          </p:nvSpPr>
          <p:spPr>
            <a:xfrm>
              <a:off x="2335768" y="6615533"/>
              <a:ext cx="0" cy="53087"/>
            </a:xfrm>
            <a:custGeom>
              <a:avLst/>
              <a:gdLst>
                <a:gd name="connsiteX0" fmla="*/ 0 w 0"/>
                <a:gd name="connsiteY0" fmla="*/ 0 h 53087"/>
                <a:gd name="connsiteX1" fmla="*/ 0 w 0"/>
                <a:gd name="connsiteY1" fmla="*/ 53087 h 5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3087">
                  <a:moveTo>
                    <a:pt x="0" y="0"/>
                  </a:moveTo>
                  <a:lnTo>
                    <a:pt x="0" y="53087"/>
                  </a:ln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Forme libre 194"/>
            <p:cNvSpPr/>
            <p:nvPr/>
          </p:nvSpPr>
          <p:spPr>
            <a:xfrm>
              <a:off x="2466440" y="6607365"/>
              <a:ext cx="0" cy="57172"/>
            </a:xfrm>
            <a:custGeom>
              <a:avLst/>
              <a:gdLst>
                <a:gd name="connsiteX0" fmla="*/ 0 w 0"/>
                <a:gd name="connsiteY0" fmla="*/ 0 h 57172"/>
                <a:gd name="connsiteX1" fmla="*/ 0 w 0"/>
                <a:gd name="connsiteY1" fmla="*/ 57172 h 5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7172">
                  <a:moveTo>
                    <a:pt x="0" y="0"/>
                  </a:moveTo>
                  <a:lnTo>
                    <a:pt x="0" y="57172"/>
                  </a:ln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1" name="Forme libre 200"/>
            <p:cNvSpPr/>
            <p:nvPr/>
          </p:nvSpPr>
          <p:spPr>
            <a:xfrm>
              <a:off x="1931500" y="5721211"/>
              <a:ext cx="130673" cy="175906"/>
            </a:xfrm>
            <a:custGeom>
              <a:avLst/>
              <a:gdLst>
                <a:gd name="connsiteX0" fmla="*/ 130673 w 130673"/>
                <a:gd name="connsiteY0" fmla="*/ 0 h 175906"/>
                <a:gd name="connsiteX1" fmla="*/ 110255 w 130673"/>
                <a:gd name="connsiteY1" fmla="*/ 85756 h 175906"/>
                <a:gd name="connsiteX2" fmla="*/ 61253 w 130673"/>
                <a:gd name="connsiteY2" fmla="*/ 159262 h 175906"/>
                <a:gd name="connsiteX3" fmla="*/ 36752 w 130673"/>
                <a:gd name="connsiteY3" fmla="*/ 175597 h 175906"/>
                <a:gd name="connsiteX4" fmla="*/ 0 w 130673"/>
                <a:gd name="connsiteY4" fmla="*/ 151095 h 17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673" h="175906">
                  <a:moveTo>
                    <a:pt x="130673" y="0"/>
                  </a:moveTo>
                  <a:cubicBezTo>
                    <a:pt x="126249" y="29606"/>
                    <a:pt x="121825" y="59212"/>
                    <a:pt x="110255" y="85756"/>
                  </a:cubicBezTo>
                  <a:cubicBezTo>
                    <a:pt x="98685" y="112300"/>
                    <a:pt x="73503" y="144289"/>
                    <a:pt x="61253" y="159262"/>
                  </a:cubicBezTo>
                  <a:cubicBezTo>
                    <a:pt x="49003" y="174235"/>
                    <a:pt x="46961" y="176958"/>
                    <a:pt x="36752" y="175597"/>
                  </a:cubicBezTo>
                  <a:cubicBezTo>
                    <a:pt x="26543" y="174236"/>
                    <a:pt x="0" y="151095"/>
                    <a:pt x="0" y="151095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4" name="Forme libre 203"/>
            <p:cNvSpPr/>
            <p:nvPr/>
          </p:nvSpPr>
          <p:spPr>
            <a:xfrm>
              <a:off x="1874259" y="5672207"/>
              <a:ext cx="142995" cy="173204"/>
            </a:xfrm>
            <a:custGeom>
              <a:avLst/>
              <a:gdLst>
                <a:gd name="connsiteX0" fmla="*/ 142995 w 142995"/>
                <a:gd name="connsiteY0" fmla="*/ 147011 h 173204"/>
                <a:gd name="connsiteX1" fmla="*/ 93993 w 142995"/>
                <a:gd name="connsiteY1" fmla="*/ 167430 h 173204"/>
                <a:gd name="connsiteX2" fmla="*/ 57241 w 142995"/>
                <a:gd name="connsiteY2" fmla="*/ 171513 h 173204"/>
                <a:gd name="connsiteX3" fmla="*/ 85826 w 142995"/>
                <a:gd name="connsiteY3" fmla="*/ 142928 h 173204"/>
                <a:gd name="connsiteX4" fmla="*/ 36824 w 142995"/>
                <a:gd name="connsiteY4" fmla="*/ 151095 h 173204"/>
                <a:gd name="connsiteX5" fmla="*/ 65408 w 142995"/>
                <a:gd name="connsiteY5" fmla="*/ 114342 h 173204"/>
                <a:gd name="connsiteX6" fmla="*/ 72 w 142995"/>
                <a:gd name="connsiteY6" fmla="*/ 122509 h 173204"/>
                <a:gd name="connsiteX7" fmla="*/ 53158 w 142995"/>
                <a:gd name="connsiteY7" fmla="*/ 85757 h 173204"/>
                <a:gd name="connsiteX8" fmla="*/ 81742 w 142995"/>
                <a:gd name="connsiteY8" fmla="*/ 0 h 173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2995" h="173204">
                  <a:moveTo>
                    <a:pt x="142995" y="147011"/>
                  </a:moveTo>
                  <a:cubicBezTo>
                    <a:pt x="125640" y="155178"/>
                    <a:pt x="108285" y="163346"/>
                    <a:pt x="93993" y="167430"/>
                  </a:cubicBezTo>
                  <a:cubicBezTo>
                    <a:pt x="79701" y="171514"/>
                    <a:pt x="58602" y="175597"/>
                    <a:pt x="57241" y="171513"/>
                  </a:cubicBezTo>
                  <a:cubicBezTo>
                    <a:pt x="55880" y="167429"/>
                    <a:pt x="89229" y="146331"/>
                    <a:pt x="85826" y="142928"/>
                  </a:cubicBezTo>
                  <a:cubicBezTo>
                    <a:pt x="82423" y="139525"/>
                    <a:pt x="40227" y="155859"/>
                    <a:pt x="36824" y="151095"/>
                  </a:cubicBezTo>
                  <a:cubicBezTo>
                    <a:pt x="33421" y="146331"/>
                    <a:pt x="71533" y="119106"/>
                    <a:pt x="65408" y="114342"/>
                  </a:cubicBezTo>
                  <a:cubicBezTo>
                    <a:pt x="59283" y="109578"/>
                    <a:pt x="2114" y="127273"/>
                    <a:pt x="72" y="122509"/>
                  </a:cubicBezTo>
                  <a:cubicBezTo>
                    <a:pt x="-1970" y="117745"/>
                    <a:pt x="39546" y="106175"/>
                    <a:pt x="53158" y="85757"/>
                  </a:cubicBezTo>
                  <a:cubicBezTo>
                    <a:pt x="66770" y="65339"/>
                    <a:pt x="81742" y="0"/>
                    <a:pt x="81742" y="0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5" name="Forme libre 204"/>
            <p:cNvSpPr/>
            <p:nvPr/>
          </p:nvSpPr>
          <p:spPr>
            <a:xfrm>
              <a:off x="2544027" y="5153582"/>
              <a:ext cx="81703" cy="175597"/>
            </a:xfrm>
            <a:custGeom>
              <a:avLst/>
              <a:gdLst>
                <a:gd name="connsiteX0" fmla="*/ 0 w 81703"/>
                <a:gd name="connsiteY0" fmla="*/ 0 h 175597"/>
                <a:gd name="connsiteX1" fmla="*/ 69419 w 81703"/>
                <a:gd name="connsiteY1" fmla="*/ 49003 h 175597"/>
                <a:gd name="connsiteX2" fmla="*/ 77586 w 81703"/>
                <a:gd name="connsiteY2" fmla="*/ 130677 h 175597"/>
                <a:gd name="connsiteX3" fmla="*/ 24501 w 81703"/>
                <a:gd name="connsiteY3" fmla="*/ 175597 h 175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703" h="175597">
                  <a:moveTo>
                    <a:pt x="0" y="0"/>
                  </a:moveTo>
                  <a:cubicBezTo>
                    <a:pt x="28244" y="13612"/>
                    <a:pt x="56488" y="27224"/>
                    <a:pt x="69419" y="49003"/>
                  </a:cubicBezTo>
                  <a:cubicBezTo>
                    <a:pt x="82350" y="70782"/>
                    <a:pt x="85072" y="109578"/>
                    <a:pt x="77586" y="130677"/>
                  </a:cubicBezTo>
                  <a:cubicBezTo>
                    <a:pt x="70100" y="151776"/>
                    <a:pt x="24501" y="175597"/>
                    <a:pt x="24501" y="175597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6" name="Forme libre 205"/>
            <p:cNvSpPr/>
            <p:nvPr/>
          </p:nvSpPr>
          <p:spPr>
            <a:xfrm>
              <a:off x="2556277" y="5186251"/>
              <a:ext cx="25596" cy="98008"/>
            </a:xfrm>
            <a:custGeom>
              <a:avLst/>
              <a:gdLst>
                <a:gd name="connsiteX0" fmla="*/ 4084 w 25596"/>
                <a:gd name="connsiteY0" fmla="*/ 0 h 98008"/>
                <a:gd name="connsiteX1" fmla="*/ 24501 w 25596"/>
                <a:gd name="connsiteY1" fmla="*/ 49004 h 98008"/>
                <a:gd name="connsiteX2" fmla="*/ 20418 w 25596"/>
                <a:gd name="connsiteY2" fmla="*/ 85757 h 98008"/>
                <a:gd name="connsiteX3" fmla="*/ 0 w 25596"/>
                <a:gd name="connsiteY3" fmla="*/ 98008 h 98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96" h="98008">
                  <a:moveTo>
                    <a:pt x="4084" y="0"/>
                  </a:moveTo>
                  <a:cubicBezTo>
                    <a:pt x="12931" y="17355"/>
                    <a:pt x="21779" y="34711"/>
                    <a:pt x="24501" y="49004"/>
                  </a:cubicBezTo>
                  <a:cubicBezTo>
                    <a:pt x="27223" y="63297"/>
                    <a:pt x="24501" y="77590"/>
                    <a:pt x="20418" y="85757"/>
                  </a:cubicBezTo>
                  <a:cubicBezTo>
                    <a:pt x="16335" y="93924"/>
                    <a:pt x="0" y="98008"/>
                    <a:pt x="0" y="98008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7" name="Forme libre 206"/>
            <p:cNvSpPr/>
            <p:nvPr/>
          </p:nvSpPr>
          <p:spPr>
            <a:xfrm>
              <a:off x="2519526" y="4320514"/>
              <a:ext cx="73503" cy="191470"/>
            </a:xfrm>
            <a:custGeom>
              <a:avLst/>
              <a:gdLst>
                <a:gd name="connsiteX0" fmla="*/ 73503 w 73503"/>
                <a:gd name="connsiteY0" fmla="*/ 0 h 191470"/>
                <a:gd name="connsiteX1" fmla="*/ 49002 w 73503"/>
                <a:gd name="connsiteY1" fmla="*/ 110259 h 191470"/>
                <a:gd name="connsiteX2" fmla="*/ 40835 w 73503"/>
                <a:gd name="connsiteY2" fmla="*/ 187849 h 191470"/>
                <a:gd name="connsiteX3" fmla="*/ 0 w 73503"/>
                <a:gd name="connsiteY3" fmla="*/ 171514 h 191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03" h="191470">
                  <a:moveTo>
                    <a:pt x="73503" y="0"/>
                  </a:moveTo>
                  <a:cubicBezTo>
                    <a:pt x="63975" y="39475"/>
                    <a:pt x="54447" y="78951"/>
                    <a:pt x="49002" y="110259"/>
                  </a:cubicBezTo>
                  <a:cubicBezTo>
                    <a:pt x="43557" y="141567"/>
                    <a:pt x="49002" y="177640"/>
                    <a:pt x="40835" y="187849"/>
                  </a:cubicBezTo>
                  <a:cubicBezTo>
                    <a:pt x="32668" y="198058"/>
                    <a:pt x="16334" y="184786"/>
                    <a:pt x="0" y="171514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8" name="Forme libre 207"/>
            <p:cNvSpPr/>
            <p:nvPr/>
          </p:nvSpPr>
          <p:spPr>
            <a:xfrm>
              <a:off x="2437856" y="4516156"/>
              <a:ext cx="89951" cy="82047"/>
            </a:xfrm>
            <a:custGeom>
              <a:avLst/>
              <a:gdLst>
                <a:gd name="connsiteX0" fmla="*/ 0 w 89951"/>
                <a:gd name="connsiteY0" fmla="*/ 82047 h 82047"/>
                <a:gd name="connsiteX1" fmla="*/ 65336 w 89951"/>
                <a:gd name="connsiteY1" fmla="*/ 28960 h 82047"/>
                <a:gd name="connsiteX2" fmla="*/ 89837 w 89951"/>
                <a:gd name="connsiteY2" fmla="*/ 374 h 82047"/>
                <a:gd name="connsiteX3" fmla="*/ 57169 w 89951"/>
                <a:gd name="connsiteY3" fmla="*/ 12625 h 82047"/>
                <a:gd name="connsiteX4" fmla="*/ 36751 w 89951"/>
                <a:gd name="connsiteY4" fmla="*/ 12625 h 82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51" h="82047">
                  <a:moveTo>
                    <a:pt x="0" y="82047"/>
                  </a:moveTo>
                  <a:cubicBezTo>
                    <a:pt x="25181" y="62309"/>
                    <a:pt x="50363" y="42572"/>
                    <a:pt x="65336" y="28960"/>
                  </a:cubicBezTo>
                  <a:cubicBezTo>
                    <a:pt x="80309" y="15348"/>
                    <a:pt x="91198" y="3096"/>
                    <a:pt x="89837" y="374"/>
                  </a:cubicBezTo>
                  <a:cubicBezTo>
                    <a:pt x="88476" y="-2348"/>
                    <a:pt x="66017" y="10583"/>
                    <a:pt x="57169" y="12625"/>
                  </a:cubicBezTo>
                  <a:cubicBezTo>
                    <a:pt x="48321" y="14667"/>
                    <a:pt x="36751" y="12625"/>
                    <a:pt x="36751" y="12625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9" name="Ellipse 208"/>
            <p:cNvSpPr/>
            <p:nvPr/>
          </p:nvSpPr>
          <p:spPr>
            <a:xfrm>
              <a:off x="2528573" y="4425892"/>
              <a:ext cx="18000" cy="1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1118323" y="7615634"/>
            <a:ext cx="1365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200" dirty="0">
                <a:latin typeface="Century Gothic"/>
                <a:cs typeface="Century Gothic"/>
              </a:rPr>
              <a:t>جهة تنسيق العنف القائم على النوع الاجتماعي </a:t>
            </a:r>
            <a:endParaRPr lang="en-GB" sz="1200" dirty="0">
              <a:latin typeface="Century Gothic"/>
              <a:cs typeface="Century Gothic"/>
            </a:endParaRPr>
          </a:p>
        </p:txBody>
      </p:sp>
      <p:grpSp>
        <p:nvGrpSpPr>
          <p:cNvPr id="282" name="Grouper 281"/>
          <p:cNvGrpSpPr/>
          <p:nvPr/>
        </p:nvGrpSpPr>
        <p:grpSpPr>
          <a:xfrm flipH="1">
            <a:off x="342981" y="5428555"/>
            <a:ext cx="1163941" cy="2799092"/>
            <a:chOff x="2551005" y="3591478"/>
            <a:chExt cx="868089" cy="2253606"/>
          </a:xfrm>
        </p:grpSpPr>
        <p:sp>
          <p:nvSpPr>
            <p:cNvPr id="283" name="Forme libre 282"/>
            <p:cNvSpPr/>
            <p:nvPr/>
          </p:nvSpPr>
          <p:spPr>
            <a:xfrm>
              <a:off x="3239081" y="4135845"/>
              <a:ext cx="98820" cy="234658"/>
            </a:xfrm>
            <a:custGeom>
              <a:avLst/>
              <a:gdLst>
                <a:gd name="connsiteX0" fmla="*/ 0 w 98820"/>
                <a:gd name="connsiteY0" fmla="*/ 0 h 234658"/>
                <a:gd name="connsiteX1" fmla="*/ 14640 w 98820"/>
                <a:gd name="connsiteY1" fmla="*/ 80521 h 234658"/>
                <a:gd name="connsiteX2" fmla="*/ 3660 w 98820"/>
                <a:gd name="connsiteY2" fmla="*/ 183002 h 234658"/>
                <a:gd name="connsiteX3" fmla="*/ 7320 w 98820"/>
                <a:gd name="connsiteY3" fmla="*/ 234243 h 234658"/>
                <a:gd name="connsiteX4" fmla="*/ 47580 w 98820"/>
                <a:gd name="connsiteY4" fmla="*/ 201302 h 234658"/>
                <a:gd name="connsiteX5" fmla="*/ 98820 w 98820"/>
                <a:gd name="connsiteY5" fmla="*/ 102481 h 234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8820" h="234658">
                  <a:moveTo>
                    <a:pt x="0" y="0"/>
                  </a:moveTo>
                  <a:cubicBezTo>
                    <a:pt x="7015" y="25010"/>
                    <a:pt x="14030" y="50021"/>
                    <a:pt x="14640" y="80521"/>
                  </a:cubicBezTo>
                  <a:cubicBezTo>
                    <a:pt x="15250" y="111021"/>
                    <a:pt x="4880" y="157382"/>
                    <a:pt x="3660" y="183002"/>
                  </a:cubicBezTo>
                  <a:cubicBezTo>
                    <a:pt x="2440" y="208622"/>
                    <a:pt x="0" y="231193"/>
                    <a:pt x="7320" y="234243"/>
                  </a:cubicBezTo>
                  <a:cubicBezTo>
                    <a:pt x="14640" y="237293"/>
                    <a:pt x="32330" y="223262"/>
                    <a:pt x="47580" y="201302"/>
                  </a:cubicBezTo>
                  <a:cubicBezTo>
                    <a:pt x="62830" y="179342"/>
                    <a:pt x="80825" y="140911"/>
                    <a:pt x="98820" y="102481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4" name="Forme libre 283"/>
            <p:cNvSpPr/>
            <p:nvPr/>
          </p:nvSpPr>
          <p:spPr>
            <a:xfrm>
              <a:off x="2631421" y="4032694"/>
              <a:ext cx="787673" cy="1343944"/>
            </a:xfrm>
            <a:custGeom>
              <a:avLst/>
              <a:gdLst>
                <a:gd name="connsiteX0" fmla="*/ 633280 w 787673"/>
                <a:gd name="connsiteY0" fmla="*/ 330074 h 1343944"/>
                <a:gd name="connsiteX1" fmla="*/ 640600 w 787673"/>
                <a:gd name="connsiteY1" fmla="*/ 469155 h 1343944"/>
                <a:gd name="connsiteX2" fmla="*/ 673540 w 787673"/>
                <a:gd name="connsiteY2" fmla="*/ 465495 h 1343944"/>
                <a:gd name="connsiteX3" fmla="*/ 600340 w 787673"/>
                <a:gd name="connsiteY3" fmla="*/ 556996 h 1343944"/>
                <a:gd name="connsiteX4" fmla="*/ 680860 w 787673"/>
                <a:gd name="connsiteY4" fmla="*/ 509416 h 1343944"/>
                <a:gd name="connsiteX5" fmla="*/ 596680 w 787673"/>
                <a:gd name="connsiteY5" fmla="*/ 575296 h 1343944"/>
                <a:gd name="connsiteX6" fmla="*/ 596680 w 787673"/>
                <a:gd name="connsiteY6" fmla="*/ 622877 h 1343944"/>
                <a:gd name="connsiteX7" fmla="*/ 567401 w 787673"/>
                <a:gd name="connsiteY7" fmla="*/ 655817 h 1343944"/>
                <a:gd name="connsiteX8" fmla="*/ 651580 w 787673"/>
                <a:gd name="connsiteY8" fmla="*/ 685098 h 1343944"/>
                <a:gd name="connsiteX9" fmla="*/ 680860 w 787673"/>
                <a:gd name="connsiteY9" fmla="*/ 725358 h 1343944"/>
                <a:gd name="connsiteX10" fmla="*/ 757720 w 787673"/>
                <a:gd name="connsiteY10" fmla="*/ 608237 h 1343944"/>
                <a:gd name="connsiteX11" fmla="*/ 786999 w 787673"/>
                <a:gd name="connsiteY11" fmla="*/ 472815 h 1343944"/>
                <a:gd name="connsiteX12" fmla="*/ 776019 w 787673"/>
                <a:gd name="connsiteY12" fmla="*/ 366674 h 1343944"/>
                <a:gd name="connsiteX13" fmla="*/ 750400 w 787673"/>
                <a:gd name="connsiteY13" fmla="*/ 136092 h 1343944"/>
                <a:gd name="connsiteX14" fmla="*/ 724780 w 787673"/>
                <a:gd name="connsiteY14" fmla="*/ 81191 h 1343944"/>
                <a:gd name="connsiteX15" fmla="*/ 651580 w 787673"/>
                <a:gd name="connsiteY15" fmla="*/ 670 h 1343944"/>
                <a:gd name="connsiteX16" fmla="*/ 582041 w 787673"/>
                <a:gd name="connsiteY16" fmla="*/ 44591 h 1343944"/>
                <a:gd name="connsiteX17" fmla="*/ 563741 w 787673"/>
                <a:gd name="connsiteY17" fmla="*/ 77531 h 1343944"/>
                <a:gd name="connsiteX18" fmla="*/ 563741 w 787673"/>
                <a:gd name="connsiteY18" fmla="*/ 187332 h 1343944"/>
                <a:gd name="connsiteX19" fmla="*/ 545441 w 787673"/>
                <a:gd name="connsiteY19" fmla="*/ 297133 h 1343944"/>
                <a:gd name="connsiteX20" fmla="*/ 545441 w 787673"/>
                <a:gd name="connsiteY20" fmla="*/ 381314 h 1343944"/>
                <a:gd name="connsiteX21" fmla="*/ 483221 w 787673"/>
                <a:gd name="connsiteY21" fmla="*/ 388634 h 1343944"/>
                <a:gd name="connsiteX22" fmla="*/ 413682 w 787673"/>
                <a:gd name="connsiteY22" fmla="*/ 388634 h 1343944"/>
                <a:gd name="connsiteX23" fmla="*/ 417341 w 787673"/>
                <a:gd name="connsiteY23" fmla="*/ 297133 h 1343944"/>
                <a:gd name="connsiteX24" fmla="*/ 413682 w 787673"/>
                <a:gd name="connsiteY24" fmla="*/ 209292 h 1343944"/>
                <a:gd name="connsiteX25" fmla="*/ 388062 w 787673"/>
                <a:gd name="connsiteY25" fmla="*/ 209292 h 1343944"/>
                <a:gd name="connsiteX26" fmla="*/ 362442 w 787673"/>
                <a:gd name="connsiteY26" fmla="*/ 319094 h 1343944"/>
                <a:gd name="connsiteX27" fmla="*/ 314862 w 787673"/>
                <a:gd name="connsiteY27" fmla="*/ 403275 h 1343944"/>
                <a:gd name="connsiteX28" fmla="*/ 278262 w 787673"/>
                <a:gd name="connsiteY28" fmla="*/ 575296 h 1343944"/>
                <a:gd name="connsiteX29" fmla="*/ 201403 w 787673"/>
                <a:gd name="connsiteY29" fmla="*/ 604577 h 1343944"/>
                <a:gd name="connsiteX30" fmla="*/ 161143 w 787673"/>
                <a:gd name="connsiteY30" fmla="*/ 611897 h 1343944"/>
                <a:gd name="connsiteX31" fmla="*/ 194083 w 787673"/>
                <a:gd name="connsiteY31" fmla="*/ 443535 h 1343944"/>
                <a:gd name="connsiteX32" fmla="*/ 205063 w 787673"/>
                <a:gd name="connsiteY32" fmla="*/ 264193 h 1343944"/>
                <a:gd name="connsiteX33" fmla="*/ 190423 w 787673"/>
                <a:gd name="connsiteY33" fmla="*/ 198312 h 1343944"/>
                <a:gd name="connsiteX34" fmla="*/ 183103 w 787673"/>
                <a:gd name="connsiteY34" fmla="*/ 297133 h 1343944"/>
                <a:gd name="connsiteX35" fmla="*/ 150163 w 787673"/>
                <a:gd name="connsiteY35" fmla="*/ 447195 h 1343944"/>
                <a:gd name="connsiteX36" fmla="*/ 120883 w 787673"/>
                <a:gd name="connsiteY36" fmla="*/ 549676 h 1343944"/>
                <a:gd name="connsiteX37" fmla="*/ 128203 w 787673"/>
                <a:gd name="connsiteY37" fmla="*/ 637517 h 1343944"/>
                <a:gd name="connsiteX38" fmla="*/ 91603 w 787673"/>
                <a:gd name="connsiteY38" fmla="*/ 805879 h 1343944"/>
                <a:gd name="connsiteX39" fmla="*/ 73303 w 787673"/>
                <a:gd name="connsiteY39" fmla="*/ 963261 h 1343944"/>
                <a:gd name="connsiteX40" fmla="*/ 33044 w 787673"/>
                <a:gd name="connsiteY40" fmla="*/ 1102342 h 1343944"/>
                <a:gd name="connsiteX41" fmla="*/ 104 w 787673"/>
                <a:gd name="connsiteY41" fmla="*/ 1252404 h 1343944"/>
                <a:gd name="connsiteX42" fmla="*/ 44024 w 787673"/>
                <a:gd name="connsiteY42" fmla="*/ 1204823 h 1343944"/>
                <a:gd name="connsiteX43" fmla="*/ 62324 w 787673"/>
                <a:gd name="connsiteY43" fmla="*/ 1204823 h 1343944"/>
                <a:gd name="connsiteX44" fmla="*/ 102583 w 787673"/>
                <a:gd name="connsiteY44" fmla="*/ 1223123 h 1343944"/>
                <a:gd name="connsiteX45" fmla="*/ 183103 w 787673"/>
                <a:gd name="connsiteY45" fmla="*/ 1292664 h 1343944"/>
                <a:gd name="connsiteX46" fmla="*/ 292902 w 787673"/>
                <a:gd name="connsiteY46" fmla="*/ 1296324 h 1343944"/>
                <a:gd name="connsiteX47" fmla="*/ 369762 w 787673"/>
                <a:gd name="connsiteY47" fmla="*/ 1340245 h 1343944"/>
                <a:gd name="connsiteX48" fmla="*/ 483221 w 787673"/>
                <a:gd name="connsiteY48" fmla="*/ 1340245 h 1343944"/>
                <a:gd name="connsiteX49" fmla="*/ 556421 w 787673"/>
                <a:gd name="connsiteY49" fmla="*/ 1329265 h 1343944"/>
                <a:gd name="connsiteX50" fmla="*/ 571061 w 787673"/>
                <a:gd name="connsiteY50" fmla="*/ 1259724 h 1343944"/>
                <a:gd name="connsiteX51" fmla="*/ 607660 w 787673"/>
                <a:gd name="connsiteY51" fmla="*/ 1157243 h 1343944"/>
                <a:gd name="connsiteX52" fmla="*/ 633280 w 787673"/>
                <a:gd name="connsiteY52" fmla="*/ 1025481 h 1343944"/>
                <a:gd name="connsiteX53" fmla="*/ 629620 w 787673"/>
                <a:gd name="connsiteY53" fmla="*/ 912020 h 1343944"/>
                <a:gd name="connsiteX54" fmla="*/ 640600 w 787673"/>
                <a:gd name="connsiteY54" fmla="*/ 864440 h 1343944"/>
                <a:gd name="connsiteX55" fmla="*/ 666220 w 787673"/>
                <a:gd name="connsiteY55" fmla="*/ 952281 h 1343944"/>
                <a:gd name="connsiteX56" fmla="*/ 666220 w 787673"/>
                <a:gd name="connsiteY56" fmla="*/ 1054762 h 1343944"/>
                <a:gd name="connsiteX57" fmla="*/ 702820 w 787673"/>
                <a:gd name="connsiteY57" fmla="*/ 1084042 h 1343944"/>
                <a:gd name="connsiteX58" fmla="*/ 728440 w 787673"/>
                <a:gd name="connsiteY58" fmla="*/ 1084042 h 1343944"/>
                <a:gd name="connsiteX59" fmla="*/ 713800 w 787673"/>
                <a:gd name="connsiteY59" fmla="*/ 1021821 h 1343944"/>
                <a:gd name="connsiteX60" fmla="*/ 713800 w 787673"/>
                <a:gd name="connsiteY60" fmla="*/ 941300 h 1343944"/>
                <a:gd name="connsiteX61" fmla="*/ 724780 w 787673"/>
                <a:gd name="connsiteY61" fmla="*/ 838819 h 1343944"/>
                <a:gd name="connsiteX62" fmla="*/ 724780 w 787673"/>
                <a:gd name="connsiteY62" fmla="*/ 750978 h 1343944"/>
                <a:gd name="connsiteX63" fmla="*/ 717460 w 787673"/>
                <a:gd name="connsiteY63" fmla="*/ 718038 h 1343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787673" h="1343944">
                  <a:moveTo>
                    <a:pt x="633280" y="330074"/>
                  </a:moveTo>
                  <a:cubicBezTo>
                    <a:pt x="633585" y="388329"/>
                    <a:pt x="633890" y="446585"/>
                    <a:pt x="640600" y="469155"/>
                  </a:cubicBezTo>
                  <a:cubicBezTo>
                    <a:pt x="647310" y="491725"/>
                    <a:pt x="680250" y="450855"/>
                    <a:pt x="673540" y="465495"/>
                  </a:cubicBezTo>
                  <a:cubicBezTo>
                    <a:pt x="666830" y="480135"/>
                    <a:pt x="599120" y="549676"/>
                    <a:pt x="600340" y="556996"/>
                  </a:cubicBezTo>
                  <a:cubicBezTo>
                    <a:pt x="601560" y="564316"/>
                    <a:pt x="681470" y="506366"/>
                    <a:pt x="680860" y="509416"/>
                  </a:cubicBezTo>
                  <a:cubicBezTo>
                    <a:pt x="680250" y="512466"/>
                    <a:pt x="610710" y="556386"/>
                    <a:pt x="596680" y="575296"/>
                  </a:cubicBezTo>
                  <a:cubicBezTo>
                    <a:pt x="582650" y="594206"/>
                    <a:pt x="601560" y="609457"/>
                    <a:pt x="596680" y="622877"/>
                  </a:cubicBezTo>
                  <a:cubicBezTo>
                    <a:pt x="591800" y="636297"/>
                    <a:pt x="558251" y="645447"/>
                    <a:pt x="567401" y="655817"/>
                  </a:cubicBezTo>
                  <a:cubicBezTo>
                    <a:pt x="576551" y="666187"/>
                    <a:pt x="632670" y="673508"/>
                    <a:pt x="651580" y="685098"/>
                  </a:cubicBezTo>
                  <a:cubicBezTo>
                    <a:pt x="670490" y="696688"/>
                    <a:pt x="663170" y="738168"/>
                    <a:pt x="680860" y="725358"/>
                  </a:cubicBezTo>
                  <a:cubicBezTo>
                    <a:pt x="698550" y="712548"/>
                    <a:pt x="740030" y="650328"/>
                    <a:pt x="757720" y="608237"/>
                  </a:cubicBezTo>
                  <a:cubicBezTo>
                    <a:pt x="775410" y="566147"/>
                    <a:pt x="783949" y="513075"/>
                    <a:pt x="786999" y="472815"/>
                  </a:cubicBezTo>
                  <a:cubicBezTo>
                    <a:pt x="790049" y="432555"/>
                    <a:pt x="782119" y="422794"/>
                    <a:pt x="776019" y="366674"/>
                  </a:cubicBezTo>
                  <a:cubicBezTo>
                    <a:pt x="769919" y="310554"/>
                    <a:pt x="758940" y="183672"/>
                    <a:pt x="750400" y="136092"/>
                  </a:cubicBezTo>
                  <a:cubicBezTo>
                    <a:pt x="741860" y="88512"/>
                    <a:pt x="741250" y="103761"/>
                    <a:pt x="724780" y="81191"/>
                  </a:cubicBezTo>
                  <a:cubicBezTo>
                    <a:pt x="708310" y="58621"/>
                    <a:pt x="675370" y="6770"/>
                    <a:pt x="651580" y="670"/>
                  </a:cubicBezTo>
                  <a:cubicBezTo>
                    <a:pt x="627790" y="-5430"/>
                    <a:pt x="596681" y="31781"/>
                    <a:pt x="582041" y="44591"/>
                  </a:cubicBezTo>
                  <a:cubicBezTo>
                    <a:pt x="567401" y="57401"/>
                    <a:pt x="566791" y="53741"/>
                    <a:pt x="563741" y="77531"/>
                  </a:cubicBezTo>
                  <a:cubicBezTo>
                    <a:pt x="560691" y="101321"/>
                    <a:pt x="566791" y="150732"/>
                    <a:pt x="563741" y="187332"/>
                  </a:cubicBezTo>
                  <a:cubicBezTo>
                    <a:pt x="560691" y="223932"/>
                    <a:pt x="548491" y="264803"/>
                    <a:pt x="545441" y="297133"/>
                  </a:cubicBezTo>
                  <a:cubicBezTo>
                    <a:pt x="542391" y="329463"/>
                    <a:pt x="555811" y="366064"/>
                    <a:pt x="545441" y="381314"/>
                  </a:cubicBezTo>
                  <a:cubicBezTo>
                    <a:pt x="535071" y="396564"/>
                    <a:pt x="505181" y="387414"/>
                    <a:pt x="483221" y="388634"/>
                  </a:cubicBezTo>
                  <a:cubicBezTo>
                    <a:pt x="461261" y="389854"/>
                    <a:pt x="424662" y="403884"/>
                    <a:pt x="413682" y="388634"/>
                  </a:cubicBezTo>
                  <a:cubicBezTo>
                    <a:pt x="402702" y="373384"/>
                    <a:pt x="417341" y="327023"/>
                    <a:pt x="417341" y="297133"/>
                  </a:cubicBezTo>
                  <a:cubicBezTo>
                    <a:pt x="417341" y="267243"/>
                    <a:pt x="418562" y="223932"/>
                    <a:pt x="413682" y="209292"/>
                  </a:cubicBezTo>
                  <a:cubicBezTo>
                    <a:pt x="408802" y="194652"/>
                    <a:pt x="396602" y="190992"/>
                    <a:pt x="388062" y="209292"/>
                  </a:cubicBezTo>
                  <a:cubicBezTo>
                    <a:pt x="379522" y="227592"/>
                    <a:pt x="374642" y="286764"/>
                    <a:pt x="362442" y="319094"/>
                  </a:cubicBezTo>
                  <a:cubicBezTo>
                    <a:pt x="350242" y="351424"/>
                    <a:pt x="328892" y="360575"/>
                    <a:pt x="314862" y="403275"/>
                  </a:cubicBezTo>
                  <a:cubicBezTo>
                    <a:pt x="300832" y="445975"/>
                    <a:pt x="297172" y="541746"/>
                    <a:pt x="278262" y="575296"/>
                  </a:cubicBezTo>
                  <a:cubicBezTo>
                    <a:pt x="259352" y="608846"/>
                    <a:pt x="220923" y="598477"/>
                    <a:pt x="201403" y="604577"/>
                  </a:cubicBezTo>
                  <a:cubicBezTo>
                    <a:pt x="181883" y="610677"/>
                    <a:pt x="162363" y="638737"/>
                    <a:pt x="161143" y="611897"/>
                  </a:cubicBezTo>
                  <a:cubicBezTo>
                    <a:pt x="159923" y="585057"/>
                    <a:pt x="186763" y="501486"/>
                    <a:pt x="194083" y="443535"/>
                  </a:cubicBezTo>
                  <a:cubicBezTo>
                    <a:pt x="201403" y="385584"/>
                    <a:pt x="205673" y="305063"/>
                    <a:pt x="205063" y="264193"/>
                  </a:cubicBezTo>
                  <a:cubicBezTo>
                    <a:pt x="204453" y="223323"/>
                    <a:pt x="194083" y="192822"/>
                    <a:pt x="190423" y="198312"/>
                  </a:cubicBezTo>
                  <a:cubicBezTo>
                    <a:pt x="186763" y="203802"/>
                    <a:pt x="189813" y="255652"/>
                    <a:pt x="183103" y="297133"/>
                  </a:cubicBezTo>
                  <a:cubicBezTo>
                    <a:pt x="176393" y="338614"/>
                    <a:pt x="160533" y="405104"/>
                    <a:pt x="150163" y="447195"/>
                  </a:cubicBezTo>
                  <a:cubicBezTo>
                    <a:pt x="139793" y="489286"/>
                    <a:pt x="124543" y="517956"/>
                    <a:pt x="120883" y="549676"/>
                  </a:cubicBezTo>
                  <a:cubicBezTo>
                    <a:pt x="117223" y="581396"/>
                    <a:pt x="133083" y="594817"/>
                    <a:pt x="128203" y="637517"/>
                  </a:cubicBezTo>
                  <a:cubicBezTo>
                    <a:pt x="123323" y="680217"/>
                    <a:pt x="100753" y="751588"/>
                    <a:pt x="91603" y="805879"/>
                  </a:cubicBezTo>
                  <a:cubicBezTo>
                    <a:pt x="82453" y="860170"/>
                    <a:pt x="83063" y="913850"/>
                    <a:pt x="73303" y="963261"/>
                  </a:cubicBezTo>
                  <a:cubicBezTo>
                    <a:pt x="63543" y="1012672"/>
                    <a:pt x="45244" y="1054152"/>
                    <a:pt x="33044" y="1102342"/>
                  </a:cubicBezTo>
                  <a:cubicBezTo>
                    <a:pt x="20844" y="1150533"/>
                    <a:pt x="-1726" y="1235324"/>
                    <a:pt x="104" y="1252404"/>
                  </a:cubicBezTo>
                  <a:cubicBezTo>
                    <a:pt x="1934" y="1269484"/>
                    <a:pt x="33654" y="1212753"/>
                    <a:pt x="44024" y="1204823"/>
                  </a:cubicBezTo>
                  <a:cubicBezTo>
                    <a:pt x="54394" y="1196893"/>
                    <a:pt x="52564" y="1201773"/>
                    <a:pt x="62324" y="1204823"/>
                  </a:cubicBezTo>
                  <a:cubicBezTo>
                    <a:pt x="72084" y="1207873"/>
                    <a:pt x="82453" y="1208483"/>
                    <a:pt x="102583" y="1223123"/>
                  </a:cubicBezTo>
                  <a:cubicBezTo>
                    <a:pt x="122713" y="1237763"/>
                    <a:pt x="151383" y="1280464"/>
                    <a:pt x="183103" y="1292664"/>
                  </a:cubicBezTo>
                  <a:cubicBezTo>
                    <a:pt x="214823" y="1304864"/>
                    <a:pt x="261792" y="1288394"/>
                    <a:pt x="292902" y="1296324"/>
                  </a:cubicBezTo>
                  <a:cubicBezTo>
                    <a:pt x="324012" y="1304254"/>
                    <a:pt x="338042" y="1332925"/>
                    <a:pt x="369762" y="1340245"/>
                  </a:cubicBezTo>
                  <a:cubicBezTo>
                    <a:pt x="401482" y="1347565"/>
                    <a:pt x="452111" y="1342075"/>
                    <a:pt x="483221" y="1340245"/>
                  </a:cubicBezTo>
                  <a:cubicBezTo>
                    <a:pt x="514331" y="1338415"/>
                    <a:pt x="541781" y="1342685"/>
                    <a:pt x="556421" y="1329265"/>
                  </a:cubicBezTo>
                  <a:cubicBezTo>
                    <a:pt x="571061" y="1315845"/>
                    <a:pt x="562521" y="1288394"/>
                    <a:pt x="571061" y="1259724"/>
                  </a:cubicBezTo>
                  <a:cubicBezTo>
                    <a:pt x="579601" y="1231054"/>
                    <a:pt x="597290" y="1196283"/>
                    <a:pt x="607660" y="1157243"/>
                  </a:cubicBezTo>
                  <a:cubicBezTo>
                    <a:pt x="618030" y="1118203"/>
                    <a:pt x="629620" y="1066351"/>
                    <a:pt x="633280" y="1025481"/>
                  </a:cubicBezTo>
                  <a:cubicBezTo>
                    <a:pt x="636940" y="984611"/>
                    <a:pt x="628400" y="938860"/>
                    <a:pt x="629620" y="912020"/>
                  </a:cubicBezTo>
                  <a:cubicBezTo>
                    <a:pt x="630840" y="885180"/>
                    <a:pt x="634500" y="857730"/>
                    <a:pt x="640600" y="864440"/>
                  </a:cubicBezTo>
                  <a:cubicBezTo>
                    <a:pt x="646700" y="871150"/>
                    <a:pt x="661950" y="920561"/>
                    <a:pt x="666220" y="952281"/>
                  </a:cubicBezTo>
                  <a:cubicBezTo>
                    <a:pt x="670490" y="984001"/>
                    <a:pt x="660120" y="1032802"/>
                    <a:pt x="666220" y="1054762"/>
                  </a:cubicBezTo>
                  <a:cubicBezTo>
                    <a:pt x="672320" y="1076722"/>
                    <a:pt x="692450" y="1079162"/>
                    <a:pt x="702820" y="1084042"/>
                  </a:cubicBezTo>
                  <a:cubicBezTo>
                    <a:pt x="713190" y="1088922"/>
                    <a:pt x="726610" y="1094412"/>
                    <a:pt x="728440" y="1084042"/>
                  </a:cubicBezTo>
                  <a:cubicBezTo>
                    <a:pt x="730270" y="1073672"/>
                    <a:pt x="716240" y="1045611"/>
                    <a:pt x="713800" y="1021821"/>
                  </a:cubicBezTo>
                  <a:cubicBezTo>
                    <a:pt x="711360" y="998031"/>
                    <a:pt x="711970" y="971800"/>
                    <a:pt x="713800" y="941300"/>
                  </a:cubicBezTo>
                  <a:cubicBezTo>
                    <a:pt x="715630" y="910800"/>
                    <a:pt x="722950" y="870539"/>
                    <a:pt x="724780" y="838819"/>
                  </a:cubicBezTo>
                  <a:cubicBezTo>
                    <a:pt x="726610" y="807099"/>
                    <a:pt x="726000" y="771108"/>
                    <a:pt x="724780" y="750978"/>
                  </a:cubicBezTo>
                  <a:cubicBezTo>
                    <a:pt x="723560" y="730848"/>
                    <a:pt x="717460" y="718038"/>
                    <a:pt x="717460" y="718038"/>
                  </a:cubicBezTo>
                </a:path>
              </a:pathLst>
            </a:custGeom>
            <a:solidFill>
              <a:srgbClr val="4BACC6"/>
            </a:solidFill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5" name="Forme libre 284"/>
            <p:cNvSpPr/>
            <p:nvPr/>
          </p:nvSpPr>
          <p:spPr>
            <a:xfrm>
              <a:off x="3154429" y="4710472"/>
              <a:ext cx="135892" cy="161181"/>
            </a:xfrm>
            <a:custGeom>
              <a:avLst/>
              <a:gdLst>
                <a:gd name="connsiteX0" fmla="*/ 77332 w 135892"/>
                <a:gd name="connsiteY0" fmla="*/ 0 h 161181"/>
                <a:gd name="connsiteX1" fmla="*/ 22433 w 135892"/>
                <a:gd name="connsiteY1" fmla="*/ 47580 h 161181"/>
                <a:gd name="connsiteX2" fmla="*/ 473 w 135892"/>
                <a:gd name="connsiteY2" fmla="*/ 98821 h 161181"/>
                <a:gd name="connsiteX3" fmla="*/ 40733 w 135892"/>
                <a:gd name="connsiteY3" fmla="*/ 161041 h 161181"/>
                <a:gd name="connsiteX4" fmla="*/ 77332 w 135892"/>
                <a:gd name="connsiteY4" fmla="*/ 113461 h 161181"/>
                <a:gd name="connsiteX5" fmla="*/ 135892 w 135892"/>
                <a:gd name="connsiteY5" fmla="*/ 40260 h 161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892" h="161181">
                  <a:moveTo>
                    <a:pt x="77332" y="0"/>
                  </a:moveTo>
                  <a:cubicBezTo>
                    <a:pt x="56287" y="15555"/>
                    <a:pt x="35243" y="31110"/>
                    <a:pt x="22433" y="47580"/>
                  </a:cubicBezTo>
                  <a:cubicBezTo>
                    <a:pt x="9623" y="64050"/>
                    <a:pt x="-2577" y="79911"/>
                    <a:pt x="473" y="98821"/>
                  </a:cubicBezTo>
                  <a:cubicBezTo>
                    <a:pt x="3523" y="117731"/>
                    <a:pt x="27923" y="158601"/>
                    <a:pt x="40733" y="161041"/>
                  </a:cubicBezTo>
                  <a:cubicBezTo>
                    <a:pt x="53543" y="163481"/>
                    <a:pt x="61472" y="133591"/>
                    <a:pt x="77332" y="113461"/>
                  </a:cubicBezTo>
                  <a:cubicBezTo>
                    <a:pt x="93192" y="93331"/>
                    <a:pt x="135892" y="40260"/>
                    <a:pt x="135892" y="40260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6" name="Forme libre 285"/>
            <p:cNvSpPr/>
            <p:nvPr/>
          </p:nvSpPr>
          <p:spPr>
            <a:xfrm>
              <a:off x="3369817" y="4648251"/>
              <a:ext cx="33963" cy="409924"/>
            </a:xfrm>
            <a:custGeom>
              <a:avLst/>
              <a:gdLst>
                <a:gd name="connsiteX0" fmla="*/ 33963 w 33963"/>
                <a:gd name="connsiteY0" fmla="*/ 0 h 409924"/>
                <a:gd name="connsiteX1" fmla="*/ 12004 w 33963"/>
                <a:gd name="connsiteY1" fmla="*/ 113461 h 409924"/>
                <a:gd name="connsiteX2" fmla="*/ 26643 w 33963"/>
                <a:gd name="connsiteY2" fmla="*/ 245223 h 409924"/>
                <a:gd name="connsiteX3" fmla="*/ 1024 w 33963"/>
                <a:gd name="connsiteY3" fmla="*/ 303783 h 409924"/>
                <a:gd name="connsiteX4" fmla="*/ 4684 w 33963"/>
                <a:gd name="connsiteY4" fmla="*/ 402604 h 409924"/>
                <a:gd name="connsiteX5" fmla="*/ 1024 w 33963"/>
                <a:gd name="connsiteY5" fmla="*/ 402604 h 40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963" h="409924">
                  <a:moveTo>
                    <a:pt x="33963" y="0"/>
                  </a:moveTo>
                  <a:cubicBezTo>
                    <a:pt x="23593" y="36295"/>
                    <a:pt x="13224" y="72591"/>
                    <a:pt x="12004" y="113461"/>
                  </a:cubicBezTo>
                  <a:cubicBezTo>
                    <a:pt x="10784" y="154331"/>
                    <a:pt x="28473" y="213503"/>
                    <a:pt x="26643" y="245223"/>
                  </a:cubicBezTo>
                  <a:cubicBezTo>
                    <a:pt x="24813" y="276943"/>
                    <a:pt x="4684" y="277553"/>
                    <a:pt x="1024" y="303783"/>
                  </a:cubicBezTo>
                  <a:cubicBezTo>
                    <a:pt x="-2636" y="330013"/>
                    <a:pt x="4684" y="386134"/>
                    <a:pt x="4684" y="402604"/>
                  </a:cubicBezTo>
                  <a:cubicBezTo>
                    <a:pt x="4684" y="419074"/>
                    <a:pt x="1024" y="402604"/>
                    <a:pt x="1024" y="402604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7" name="Forme libre 286"/>
            <p:cNvSpPr/>
            <p:nvPr/>
          </p:nvSpPr>
          <p:spPr>
            <a:xfrm>
              <a:off x="2642505" y="5237517"/>
              <a:ext cx="106623" cy="336724"/>
            </a:xfrm>
            <a:custGeom>
              <a:avLst/>
              <a:gdLst>
                <a:gd name="connsiteX0" fmla="*/ 36600 w 106623"/>
                <a:gd name="connsiteY0" fmla="*/ 0 h 336724"/>
                <a:gd name="connsiteX1" fmla="*/ 54900 w 106623"/>
                <a:gd name="connsiteY1" fmla="*/ 102481 h 336724"/>
                <a:gd name="connsiteX2" fmla="*/ 18300 w 106623"/>
                <a:gd name="connsiteY2" fmla="*/ 219603 h 336724"/>
                <a:gd name="connsiteX3" fmla="*/ 7320 w 106623"/>
                <a:gd name="connsiteY3" fmla="*/ 256203 h 336724"/>
                <a:gd name="connsiteX4" fmla="*/ 106139 w 106623"/>
                <a:gd name="connsiteY4" fmla="*/ 259863 h 336724"/>
                <a:gd name="connsiteX5" fmla="*/ 47580 w 106623"/>
                <a:gd name="connsiteY5" fmla="*/ 259863 h 336724"/>
                <a:gd name="connsiteX6" fmla="*/ 10980 w 106623"/>
                <a:gd name="connsiteY6" fmla="*/ 259863 h 336724"/>
                <a:gd name="connsiteX7" fmla="*/ 0 w 106623"/>
                <a:gd name="connsiteY7" fmla="*/ 336724 h 336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623" h="336724">
                  <a:moveTo>
                    <a:pt x="36600" y="0"/>
                  </a:moveTo>
                  <a:cubicBezTo>
                    <a:pt x="47275" y="32940"/>
                    <a:pt x="57950" y="65880"/>
                    <a:pt x="54900" y="102481"/>
                  </a:cubicBezTo>
                  <a:cubicBezTo>
                    <a:pt x="51850" y="139082"/>
                    <a:pt x="26230" y="193983"/>
                    <a:pt x="18300" y="219603"/>
                  </a:cubicBezTo>
                  <a:cubicBezTo>
                    <a:pt x="10370" y="245223"/>
                    <a:pt x="-7320" y="249493"/>
                    <a:pt x="7320" y="256203"/>
                  </a:cubicBezTo>
                  <a:cubicBezTo>
                    <a:pt x="21960" y="262913"/>
                    <a:pt x="99429" y="259253"/>
                    <a:pt x="106139" y="259863"/>
                  </a:cubicBezTo>
                  <a:cubicBezTo>
                    <a:pt x="112849" y="260473"/>
                    <a:pt x="47580" y="259863"/>
                    <a:pt x="47580" y="259863"/>
                  </a:cubicBezTo>
                  <a:cubicBezTo>
                    <a:pt x="31720" y="259863"/>
                    <a:pt x="18910" y="247053"/>
                    <a:pt x="10980" y="259863"/>
                  </a:cubicBezTo>
                  <a:cubicBezTo>
                    <a:pt x="3050" y="272673"/>
                    <a:pt x="0" y="336724"/>
                    <a:pt x="0" y="336724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8" name="Forme libre 287"/>
            <p:cNvSpPr/>
            <p:nvPr/>
          </p:nvSpPr>
          <p:spPr>
            <a:xfrm>
              <a:off x="2551005" y="5548621"/>
              <a:ext cx="164699" cy="296463"/>
            </a:xfrm>
            <a:custGeom>
              <a:avLst/>
              <a:gdLst>
                <a:gd name="connsiteX0" fmla="*/ 164699 w 164699"/>
                <a:gd name="connsiteY0" fmla="*/ 0 h 296463"/>
                <a:gd name="connsiteX1" fmla="*/ 106140 w 164699"/>
                <a:gd name="connsiteY1" fmla="*/ 29280 h 296463"/>
                <a:gd name="connsiteX2" fmla="*/ 73200 w 164699"/>
                <a:gd name="connsiteY2" fmla="*/ 58560 h 296463"/>
                <a:gd name="connsiteX3" fmla="*/ 73200 w 164699"/>
                <a:gd name="connsiteY3" fmla="*/ 95161 h 296463"/>
                <a:gd name="connsiteX4" fmla="*/ 109800 w 164699"/>
                <a:gd name="connsiteY4" fmla="*/ 80521 h 296463"/>
                <a:gd name="connsiteX5" fmla="*/ 69540 w 164699"/>
                <a:gd name="connsiteY5" fmla="*/ 106141 h 296463"/>
                <a:gd name="connsiteX6" fmla="*/ 51240 w 164699"/>
                <a:gd name="connsiteY6" fmla="*/ 186662 h 296463"/>
                <a:gd name="connsiteX7" fmla="*/ 10980 w 164699"/>
                <a:gd name="connsiteY7" fmla="*/ 248882 h 296463"/>
                <a:gd name="connsiteX8" fmla="*/ 0 w 164699"/>
                <a:gd name="connsiteY8" fmla="*/ 296463 h 29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699" h="296463">
                  <a:moveTo>
                    <a:pt x="164699" y="0"/>
                  </a:moveTo>
                  <a:cubicBezTo>
                    <a:pt x="143044" y="9760"/>
                    <a:pt x="121390" y="19520"/>
                    <a:pt x="106140" y="29280"/>
                  </a:cubicBezTo>
                  <a:cubicBezTo>
                    <a:pt x="90890" y="39040"/>
                    <a:pt x="78690" y="47580"/>
                    <a:pt x="73200" y="58560"/>
                  </a:cubicBezTo>
                  <a:cubicBezTo>
                    <a:pt x="67710" y="69540"/>
                    <a:pt x="67100" y="91501"/>
                    <a:pt x="73200" y="95161"/>
                  </a:cubicBezTo>
                  <a:cubicBezTo>
                    <a:pt x="79300" y="98821"/>
                    <a:pt x="110410" y="78691"/>
                    <a:pt x="109800" y="80521"/>
                  </a:cubicBezTo>
                  <a:cubicBezTo>
                    <a:pt x="109190" y="82351"/>
                    <a:pt x="79300" y="88451"/>
                    <a:pt x="69540" y="106141"/>
                  </a:cubicBezTo>
                  <a:cubicBezTo>
                    <a:pt x="59780" y="123831"/>
                    <a:pt x="61000" y="162872"/>
                    <a:pt x="51240" y="186662"/>
                  </a:cubicBezTo>
                  <a:cubicBezTo>
                    <a:pt x="41480" y="210452"/>
                    <a:pt x="19520" y="230582"/>
                    <a:pt x="10980" y="248882"/>
                  </a:cubicBezTo>
                  <a:cubicBezTo>
                    <a:pt x="2440" y="267182"/>
                    <a:pt x="0" y="296463"/>
                    <a:pt x="0" y="296463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9" name="Forme libre 288"/>
            <p:cNvSpPr/>
            <p:nvPr/>
          </p:nvSpPr>
          <p:spPr>
            <a:xfrm>
              <a:off x="2737664" y="5339998"/>
              <a:ext cx="139079" cy="497766"/>
            </a:xfrm>
            <a:custGeom>
              <a:avLst/>
              <a:gdLst>
                <a:gd name="connsiteX0" fmla="*/ 139079 w 139079"/>
                <a:gd name="connsiteY0" fmla="*/ 0 h 497766"/>
                <a:gd name="connsiteX1" fmla="*/ 102480 w 139079"/>
                <a:gd name="connsiteY1" fmla="*/ 146402 h 497766"/>
                <a:gd name="connsiteX2" fmla="*/ 62220 w 139079"/>
                <a:gd name="connsiteY2" fmla="*/ 234243 h 497766"/>
                <a:gd name="connsiteX3" fmla="*/ 54900 w 139079"/>
                <a:gd name="connsiteY3" fmla="*/ 300124 h 497766"/>
                <a:gd name="connsiteX4" fmla="*/ 25620 w 139079"/>
                <a:gd name="connsiteY4" fmla="*/ 387965 h 497766"/>
                <a:gd name="connsiteX5" fmla="*/ 43920 w 139079"/>
                <a:gd name="connsiteY5" fmla="*/ 424565 h 497766"/>
                <a:gd name="connsiteX6" fmla="*/ 0 w 139079"/>
                <a:gd name="connsiteY6" fmla="*/ 497766 h 497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9" h="497766">
                  <a:moveTo>
                    <a:pt x="139079" y="0"/>
                  </a:moveTo>
                  <a:cubicBezTo>
                    <a:pt x="127184" y="53681"/>
                    <a:pt x="115290" y="107362"/>
                    <a:pt x="102480" y="146402"/>
                  </a:cubicBezTo>
                  <a:cubicBezTo>
                    <a:pt x="89670" y="185442"/>
                    <a:pt x="70150" y="208623"/>
                    <a:pt x="62220" y="234243"/>
                  </a:cubicBezTo>
                  <a:cubicBezTo>
                    <a:pt x="54290" y="259863"/>
                    <a:pt x="61000" y="274504"/>
                    <a:pt x="54900" y="300124"/>
                  </a:cubicBezTo>
                  <a:cubicBezTo>
                    <a:pt x="48800" y="325744"/>
                    <a:pt x="27450" y="367225"/>
                    <a:pt x="25620" y="387965"/>
                  </a:cubicBezTo>
                  <a:cubicBezTo>
                    <a:pt x="23790" y="408705"/>
                    <a:pt x="48190" y="406265"/>
                    <a:pt x="43920" y="424565"/>
                  </a:cubicBezTo>
                  <a:cubicBezTo>
                    <a:pt x="39650" y="442865"/>
                    <a:pt x="0" y="497766"/>
                    <a:pt x="0" y="497766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0" name="Forme libre 289"/>
            <p:cNvSpPr/>
            <p:nvPr/>
          </p:nvSpPr>
          <p:spPr>
            <a:xfrm>
              <a:off x="2968243" y="5365619"/>
              <a:ext cx="95174" cy="472145"/>
            </a:xfrm>
            <a:custGeom>
              <a:avLst/>
              <a:gdLst>
                <a:gd name="connsiteX0" fmla="*/ 0 w 95174"/>
                <a:gd name="connsiteY0" fmla="*/ 0 h 472145"/>
                <a:gd name="connsiteX1" fmla="*/ 40260 w 95174"/>
                <a:gd name="connsiteY1" fmla="*/ 142741 h 472145"/>
                <a:gd name="connsiteX2" fmla="*/ 69540 w 95174"/>
                <a:gd name="connsiteY2" fmla="*/ 263523 h 472145"/>
                <a:gd name="connsiteX3" fmla="*/ 95159 w 95174"/>
                <a:gd name="connsiteY3" fmla="*/ 362344 h 472145"/>
                <a:gd name="connsiteX4" fmla="*/ 65880 w 95174"/>
                <a:gd name="connsiteY4" fmla="*/ 472145 h 472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174" h="472145">
                  <a:moveTo>
                    <a:pt x="0" y="0"/>
                  </a:moveTo>
                  <a:cubicBezTo>
                    <a:pt x="14335" y="49410"/>
                    <a:pt x="28670" y="98821"/>
                    <a:pt x="40260" y="142741"/>
                  </a:cubicBezTo>
                  <a:cubicBezTo>
                    <a:pt x="51850" y="186661"/>
                    <a:pt x="60390" y="226923"/>
                    <a:pt x="69540" y="263523"/>
                  </a:cubicBezTo>
                  <a:cubicBezTo>
                    <a:pt x="78690" y="300124"/>
                    <a:pt x="95769" y="327574"/>
                    <a:pt x="95159" y="362344"/>
                  </a:cubicBezTo>
                  <a:cubicBezTo>
                    <a:pt x="94549" y="397114"/>
                    <a:pt x="65880" y="472145"/>
                    <a:pt x="65880" y="472145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1" name="Forme libre 290"/>
            <p:cNvSpPr/>
            <p:nvPr/>
          </p:nvSpPr>
          <p:spPr>
            <a:xfrm>
              <a:off x="3176759" y="5372939"/>
              <a:ext cx="26341" cy="464825"/>
            </a:xfrm>
            <a:custGeom>
              <a:avLst/>
              <a:gdLst>
                <a:gd name="connsiteX0" fmla="*/ 18403 w 26341"/>
                <a:gd name="connsiteY0" fmla="*/ 0 h 464825"/>
                <a:gd name="connsiteX1" fmla="*/ 103 w 26341"/>
                <a:gd name="connsiteY1" fmla="*/ 128101 h 464825"/>
                <a:gd name="connsiteX2" fmla="*/ 25723 w 26341"/>
                <a:gd name="connsiteY2" fmla="*/ 237902 h 464825"/>
                <a:gd name="connsiteX3" fmla="*/ 18403 w 26341"/>
                <a:gd name="connsiteY3" fmla="*/ 336723 h 464825"/>
                <a:gd name="connsiteX4" fmla="*/ 18403 w 26341"/>
                <a:gd name="connsiteY4" fmla="*/ 464825 h 46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41" h="464825">
                  <a:moveTo>
                    <a:pt x="18403" y="0"/>
                  </a:moveTo>
                  <a:cubicBezTo>
                    <a:pt x="8643" y="44225"/>
                    <a:pt x="-1117" y="88451"/>
                    <a:pt x="103" y="128101"/>
                  </a:cubicBezTo>
                  <a:cubicBezTo>
                    <a:pt x="1323" y="167751"/>
                    <a:pt x="22673" y="203132"/>
                    <a:pt x="25723" y="237902"/>
                  </a:cubicBezTo>
                  <a:cubicBezTo>
                    <a:pt x="28773" y="272672"/>
                    <a:pt x="19623" y="298903"/>
                    <a:pt x="18403" y="336723"/>
                  </a:cubicBezTo>
                  <a:cubicBezTo>
                    <a:pt x="17183" y="374543"/>
                    <a:pt x="18403" y="464825"/>
                    <a:pt x="18403" y="464825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2" name="Forme libre 291"/>
            <p:cNvSpPr/>
            <p:nvPr/>
          </p:nvSpPr>
          <p:spPr>
            <a:xfrm>
              <a:off x="2851124" y="3591478"/>
              <a:ext cx="436489" cy="529727"/>
            </a:xfrm>
            <a:custGeom>
              <a:avLst/>
              <a:gdLst>
                <a:gd name="connsiteX0" fmla="*/ 435537 w 436489"/>
                <a:gd name="connsiteY0" fmla="*/ 441886 h 529727"/>
                <a:gd name="connsiteX1" fmla="*/ 398937 w 436489"/>
                <a:gd name="connsiteY1" fmla="*/ 390646 h 529727"/>
                <a:gd name="connsiteX2" fmla="*/ 435537 w 436489"/>
                <a:gd name="connsiteY2" fmla="*/ 343065 h 529727"/>
                <a:gd name="connsiteX3" fmla="*/ 420897 w 436489"/>
                <a:gd name="connsiteY3" fmla="*/ 313785 h 529727"/>
                <a:gd name="connsiteX4" fmla="*/ 369658 w 436489"/>
                <a:gd name="connsiteY4" fmla="*/ 350385 h 529727"/>
                <a:gd name="connsiteX5" fmla="*/ 428217 w 436489"/>
                <a:gd name="connsiteY5" fmla="*/ 291824 h 529727"/>
                <a:gd name="connsiteX6" fmla="*/ 428217 w 436489"/>
                <a:gd name="connsiteY6" fmla="*/ 247904 h 529727"/>
                <a:gd name="connsiteX7" fmla="*/ 413577 w 436489"/>
                <a:gd name="connsiteY7" fmla="*/ 222284 h 529727"/>
                <a:gd name="connsiteX8" fmla="*/ 384297 w 436489"/>
                <a:gd name="connsiteY8" fmla="*/ 269864 h 529727"/>
                <a:gd name="connsiteX9" fmla="*/ 344038 w 436489"/>
                <a:gd name="connsiteY9" fmla="*/ 302805 h 529727"/>
                <a:gd name="connsiteX10" fmla="*/ 424557 w 436489"/>
                <a:gd name="connsiteY10" fmla="*/ 207644 h 529727"/>
                <a:gd name="connsiteX11" fmla="*/ 395277 w 436489"/>
                <a:gd name="connsiteY11" fmla="*/ 127123 h 529727"/>
                <a:gd name="connsiteX12" fmla="*/ 369658 w 436489"/>
                <a:gd name="connsiteY12" fmla="*/ 72222 h 529727"/>
                <a:gd name="connsiteX13" fmla="*/ 314758 w 436489"/>
                <a:gd name="connsiteY13" fmla="*/ 53922 h 529727"/>
                <a:gd name="connsiteX14" fmla="*/ 256198 w 436489"/>
                <a:gd name="connsiteY14" fmla="*/ 2681 h 529727"/>
                <a:gd name="connsiteX15" fmla="*/ 179339 w 436489"/>
                <a:gd name="connsiteY15" fmla="*/ 13661 h 529727"/>
                <a:gd name="connsiteX16" fmla="*/ 106139 w 436489"/>
                <a:gd name="connsiteY16" fmla="*/ 68562 h 529727"/>
                <a:gd name="connsiteX17" fmla="*/ 146399 w 436489"/>
                <a:gd name="connsiteY17" fmla="*/ 123463 h 529727"/>
                <a:gd name="connsiteX18" fmla="*/ 172019 w 436489"/>
                <a:gd name="connsiteY18" fmla="*/ 200323 h 529727"/>
                <a:gd name="connsiteX19" fmla="*/ 172019 w 436489"/>
                <a:gd name="connsiteY19" fmla="*/ 306465 h 529727"/>
                <a:gd name="connsiteX20" fmla="*/ 212278 w 436489"/>
                <a:gd name="connsiteY20" fmla="*/ 368685 h 529727"/>
                <a:gd name="connsiteX21" fmla="*/ 168359 w 436489"/>
                <a:gd name="connsiteY21" fmla="*/ 416266 h 529727"/>
                <a:gd name="connsiteX22" fmla="*/ 124439 w 436489"/>
                <a:gd name="connsiteY22" fmla="*/ 460186 h 529727"/>
                <a:gd name="connsiteX23" fmla="*/ 98819 w 436489"/>
                <a:gd name="connsiteY23" fmla="*/ 441886 h 529727"/>
                <a:gd name="connsiteX24" fmla="*/ 113459 w 436489"/>
                <a:gd name="connsiteY24" fmla="*/ 386986 h 529727"/>
                <a:gd name="connsiteX25" fmla="*/ 73199 w 436489"/>
                <a:gd name="connsiteY25" fmla="*/ 346725 h 529727"/>
                <a:gd name="connsiteX26" fmla="*/ 43919 w 436489"/>
                <a:gd name="connsiteY26" fmla="*/ 273524 h 529727"/>
                <a:gd name="connsiteX27" fmla="*/ 36599 w 436489"/>
                <a:gd name="connsiteY27" fmla="*/ 203984 h 529727"/>
                <a:gd name="connsiteX28" fmla="*/ 3660 w 436489"/>
                <a:gd name="connsiteY28" fmla="*/ 269864 h 529727"/>
                <a:gd name="connsiteX29" fmla="*/ 40259 w 436489"/>
                <a:gd name="connsiteY29" fmla="*/ 361365 h 529727"/>
                <a:gd name="connsiteX30" fmla="*/ 69539 w 436489"/>
                <a:gd name="connsiteY30" fmla="*/ 412606 h 529727"/>
                <a:gd name="connsiteX31" fmla="*/ 51239 w 436489"/>
                <a:gd name="connsiteY31" fmla="*/ 474826 h 529727"/>
                <a:gd name="connsiteX32" fmla="*/ 0 w 436489"/>
                <a:gd name="connsiteY32" fmla="*/ 529727 h 529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36489" h="529727">
                  <a:moveTo>
                    <a:pt x="435537" y="441886"/>
                  </a:moveTo>
                  <a:cubicBezTo>
                    <a:pt x="417237" y="424501"/>
                    <a:pt x="398937" y="407116"/>
                    <a:pt x="398937" y="390646"/>
                  </a:cubicBezTo>
                  <a:cubicBezTo>
                    <a:pt x="398937" y="374176"/>
                    <a:pt x="431877" y="355875"/>
                    <a:pt x="435537" y="343065"/>
                  </a:cubicBezTo>
                  <a:cubicBezTo>
                    <a:pt x="439197" y="330255"/>
                    <a:pt x="431877" y="312565"/>
                    <a:pt x="420897" y="313785"/>
                  </a:cubicBezTo>
                  <a:cubicBezTo>
                    <a:pt x="409917" y="315005"/>
                    <a:pt x="368438" y="354045"/>
                    <a:pt x="369658" y="350385"/>
                  </a:cubicBezTo>
                  <a:cubicBezTo>
                    <a:pt x="370878" y="346725"/>
                    <a:pt x="418457" y="308904"/>
                    <a:pt x="428217" y="291824"/>
                  </a:cubicBezTo>
                  <a:cubicBezTo>
                    <a:pt x="437977" y="274744"/>
                    <a:pt x="430657" y="259494"/>
                    <a:pt x="428217" y="247904"/>
                  </a:cubicBezTo>
                  <a:cubicBezTo>
                    <a:pt x="425777" y="236314"/>
                    <a:pt x="420897" y="218624"/>
                    <a:pt x="413577" y="222284"/>
                  </a:cubicBezTo>
                  <a:cubicBezTo>
                    <a:pt x="406257" y="225944"/>
                    <a:pt x="395887" y="256444"/>
                    <a:pt x="384297" y="269864"/>
                  </a:cubicBezTo>
                  <a:cubicBezTo>
                    <a:pt x="372707" y="283284"/>
                    <a:pt x="337328" y="313175"/>
                    <a:pt x="344038" y="302805"/>
                  </a:cubicBezTo>
                  <a:cubicBezTo>
                    <a:pt x="350748" y="292435"/>
                    <a:pt x="416017" y="236924"/>
                    <a:pt x="424557" y="207644"/>
                  </a:cubicBezTo>
                  <a:cubicBezTo>
                    <a:pt x="433097" y="178364"/>
                    <a:pt x="404427" y="149693"/>
                    <a:pt x="395277" y="127123"/>
                  </a:cubicBezTo>
                  <a:cubicBezTo>
                    <a:pt x="386127" y="104553"/>
                    <a:pt x="383078" y="84422"/>
                    <a:pt x="369658" y="72222"/>
                  </a:cubicBezTo>
                  <a:cubicBezTo>
                    <a:pt x="356238" y="60022"/>
                    <a:pt x="333668" y="65512"/>
                    <a:pt x="314758" y="53922"/>
                  </a:cubicBezTo>
                  <a:cubicBezTo>
                    <a:pt x="295848" y="42332"/>
                    <a:pt x="278768" y="9391"/>
                    <a:pt x="256198" y="2681"/>
                  </a:cubicBezTo>
                  <a:cubicBezTo>
                    <a:pt x="233628" y="-4029"/>
                    <a:pt x="204349" y="2681"/>
                    <a:pt x="179339" y="13661"/>
                  </a:cubicBezTo>
                  <a:cubicBezTo>
                    <a:pt x="154329" y="24641"/>
                    <a:pt x="111629" y="50262"/>
                    <a:pt x="106139" y="68562"/>
                  </a:cubicBezTo>
                  <a:cubicBezTo>
                    <a:pt x="100649" y="86862"/>
                    <a:pt x="135419" y="101503"/>
                    <a:pt x="146399" y="123463"/>
                  </a:cubicBezTo>
                  <a:cubicBezTo>
                    <a:pt x="157379" y="145423"/>
                    <a:pt x="167749" y="169823"/>
                    <a:pt x="172019" y="200323"/>
                  </a:cubicBezTo>
                  <a:cubicBezTo>
                    <a:pt x="176289" y="230823"/>
                    <a:pt x="165309" y="278405"/>
                    <a:pt x="172019" y="306465"/>
                  </a:cubicBezTo>
                  <a:cubicBezTo>
                    <a:pt x="178729" y="334525"/>
                    <a:pt x="212888" y="350385"/>
                    <a:pt x="212278" y="368685"/>
                  </a:cubicBezTo>
                  <a:cubicBezTo>
                    <a:pt x="211668" y="386985"/>
                    <a:pt x="182999" y="401016"/>
                    <a:pt x="168359" y="416266"/>
                  </a:cubicBezTo>
                  <a:cubicBezTo>
                    <a:pt x="153719" y="431516"/>
                    <a:pt x="136029" y="455916"/>
                    <a:pt x="124439" y="460186"/>
                  </a:cubicBezTo>
                  <a:cubicBezTo>
                    <a:pt x="112849" y="464456"/>
                    <a:pt x="100649" y="454086"/>
                    <a:pt x="98819" y="441886"/>
                  </a:cubicBezTo>
                  <a:cubicBezTo>
                    <a:pt x="96989" y="429686"/>
                    <a:pt x="117729" y="402846"/>
                    <a:pt x="113459" y="386986"/>
                  </a:cubicBezTo>
                  <a:cubicBezTo>
                    <a:pt x="109189" y="371126"/>
                    <a:pt x="84789" y="365635"/>
                    <a:pt x="73199" y="346725"/>
                  </a:cubicBezTo>
                  <a:cubicBezTo>
                    <a:pt x="61609" y="327815"/>
                    <a:pt x="50019" y="297314"/>
                    <a:pt x="43919" y="273524"/>
                  </a:cubicBezTo>
                  <a:cubicBezTo>
                    <a:pt x="37819" y="249734"/>
                    <a:pt x="43309" y="204594"/>
                    <a:pt x="36599" y="203984"/>
                  </a:cubicBezTo>
                  <a:cubicBezTo>
                    <a:pt x="29889" y="203374"/>
                    <a:pt x="3050" y="243634"/>
                    <a:pt x="3660" y="269864"/>
                  </a:cubicBezTo>
                  <a:cubicBezTo>
                    <a:pt x="4270" y="296094"/>
                    <a:pt x="29279" y="337575"/>
                    <a:pt x="40259" y="361365"/>
                  </a:cubicBezTo>
                  <a:cubicBezTo>
                    <a:pt x="51239" y="385155"/>
                    <a:pt x="67709" y="393696"/>
                    <a:pt x="69539" y="412606"/>
                  </a:cubicBezTo>
                  <a:cubicBezTo>
                    <a:pt x="71369" y="431516"/>
                    <a:pt x="62829" y="455306"/>
                    <a:pt x="51239" y="474826"/>
                  </a:cubicBezTo>
                  <a:cubicBezTo>
                    <a:pt x="39649" y="494346"/>
                    <a:pt x="0" y="529727"/>
                    <a:pt x="0" y="529727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3" name="Forme libre 292"/>
            <p:cNvSpPr/>
            <p:nvPr/>
          </p:nvSpPr>
          <p:spPr>
            <a:xfrm>
              <a:off x="3125622" y="3974803"/>
              <a:ext cx="117119" cy="95162"/>
            </a:xfrm>
            <a:custGeom>
              <a:avLst/>
              <a:gdLst>
                <a:gd name="connsiteX0" fmla="*/ 117119 w 117119"/>
                <a:gd name="connsiteY0" fmla="*/ 0 h 95162"/>
                <a:gd name="connsiteX1" fmla="*/ 51240 w 117119"/>
                <a:gd name="connsiteY1" fmla="*/ 47581 h 95162"/>
                <a:gd name="connsiteX2" fmla="*/ 0 w 117119"/>
                <a:gd name="connsiteY2" fmla="*/ 95162 h 95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7119" h="95162">
                  <a:moveTo>
                    <a:pt x="117119" y="0"/>
                  </a:moveTo>
                  <a:cubicBezTo>
                    <a:pt x="93939" y="15860"/>
                    <a:pt x="70760" y="31721"/>
                    <a:pt x="51240" y="47581"/>
                  </a:cubicBezTo>
                  <a:cubicBezTo>
                    <a:pt x="31720" y="63441"/>
                    <a:pt x="0" y="95162"/>
                    <a:pt x="0" y="95162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4" name="Forme libre 293"/>
            <p:cNvSpPr/>
            <p:nvPr/>
          </p:nvSpPr>
          <p:spPr>
            <a:xfrm>
              <a:off x="2853011" y="4088265"/>
              <a:ext cx="345811" cy="157381"/>
            </a:xfrm>
            <a:custGeom>
              <a:avLst/>
              <a:gdLst>
                <a:gd name="connsiteX0" fmla="*/ 345811 w 345811"/>
                <a:gd name="connsiteY0" fmla="*/ 0 h 157381"/>
                <a:gd name="connsiteX1" fmla="*/ 261631 w 345811"/>
                <a:gd name="connsiteY1" fmla="*/ 65880 h 157381"/>
                <a:gd name="connsiteX2" fmla="*/ 173792 w 345811"/>
                <a:gd name="connsiteY2" fmla="*/ 135421 h 157381"/>
                <a:gd name="connsiteX3" fmla="*/ 74972 w 345811"/>
                <a:gd name="connsiteY3" fmla="*/ 157381 h 157381"/>
                <a:gd name="connsiteX4" fmla="*/ 5433 w 345811"/>
                <a:gd name="connsiteY4" fmla="*/ 131761 h 157381"/>
                <a:gd name="connsiteX5" fmla="*/ 5433 w 345811"/>
                <a:gd name="connsiteY5" fmla="*/ 113461 h 157381"/>
                <a:gd name="connsiteX6" fmla="*/ 12753 w 345811"/>
                <a:gd name="connsiteY6" fmla="*/ 91501 h 157381"/>
                <a:gd name="connsiteX7" fmla="*/ 53012 w 345811"/>
                <a:gd name="connsiteY7" fmla="*/ 128101 h 157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5811" h="157381">
                  <a:moveTo>
                    <a:pt x="345811" y="0"/>
                  </a:moveTo>
                  <a:lnTo>
                    <a:pt x="261631" y="65880"/>
                  </a:lnTo>
                  <a:cubicBezTo>
                    <a:pt x="232961" y="88450"/>
                    <a:pt x="204902" y="120171"/>
                    <a:pt x="173792" y="135421"/>
                  </a:cubicBezTo>
                  <a:cubicBezTo>
                    <a:pt x="142682" y="150671"/>
                    <a:pt x="103032" y="157991"/>
                    <a:pt x="74972" y="157381"/>
                  </a:cubicBezTo>
                  <a:cubicBezTo>
                    <a:pt x="46912" y="156771"/>
                    <a:pt x="17023" y="139081"/>
                    <a:pt x="5433" y="131761"/>
                  </a:cubicBezTo>
                  <a:cubicBezTo>
                    <a:pt x="-6157" y="124441"/>
                    <a:pt x="4213" y="120171"/>
                    <a:pt x="5433" y="113461"/>
                  </a:cubicBezTo>
                  <a:cubicBezTo>
                    <a:pt x="6653" y="106751"/>
                    <a:pt x="4823" y="89061"/>
                    <a:pt x="12753" y="91501"/>
                  </a:cubicBezTo>
                  <a:cubicBezTo>
                    <a:pt x="20683" y="93941"/>
                    <a:pt x="53012" y="128101"/>
                    <a:pt x="53012" y="128101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5" name="Forme libre 294"/>
            <p:cNvSpPr/>
            <p:nvPr/>
          </p:nvSpPr>
          <p:spPr>
            <a:xfrm>
              <a:off x="2893895" y="3660040"/>
              <a:ext cx="48728" cy="135422"/>
            </a:xfrm>
            <a:custGeom>
              <a:avLst/>
              <a:gdLst>
                <a:gd name="connsiteX0" fmla="*/ 48728 w 48728"/>
                <a:gd name="connsiteY0" fmla="*/ 0 h 135422"/>
                <a:gd name="connsiteX1" fmla="*/ 4808 w 48728"/>
                <a:gd name="connsiteY1" fmla="*/ 54901 h 135422"/>
                <a:gd name="connsiteX2" fmla="*/ 1148 w 48728"/>
                <a:gd name="connsiteY2" fmla="*/ 135422 h 135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728" h="135422">
                  <a:moveTo>
                    <a:pt x="48728" y="0"/>
                  </a:moveTo>
                  <a:cubicBezTo>
                    <a:pt x="30733" y="16165"/>
                    <a:pt x="12738" y="32331"/>
                    <a:pt x="4808" y="54901"/>
                  </a:cubicBezTo>
                  <a:cubicBezTo>
                    <a:pt x="-3122" y="77471"/>
                    <a:pt x="1148" y="135422"/>
                    <a:pt x="1148" y="135422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6" name="Forme libre 295"/>
            <p:cNvSpPr/>
            <p:nvPr/>
          </p:nvSpPr>
          <p:spPr>
            <a:xfrm>
              <a:off x="3056082" y="3714941"/>
              <a:ext cx="51325" cy="226922"/>
            </a:xfrm>
            <a:custGeom>
              <a:avLst/>
              <a:gdLst>
                <a:gd name="connsiteX0" fmla="*/ 0 w 51325"/>
                <a:gd name="connsiteY0" fmla="*/ 226922 h 226922"/>
                <a:gd name="connsiteX1" fmla="*/ 32940 w 51325"/>
                <a:gd name="connsiteY1" fmla="*/ 172022 h 226922"/>
                <a:gd name="connsiteX2" fmla="*/ 51240 w 51325"/>
                <a:gd name="connsiteY2" fmla="*/ 91501 h 226922"/>
                <a:gd name="connsiteX3" fmla="*/ 40260 w 51325"/>
                <a:gd name="connsiteY3" fmla="*/ 0 h 226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325" h="226922">
                  <a:moveTo>
                    <a:pt x="0" y="226922"/>
                  </a:moveTo>
                  <a:cubicBezTo>
                    <a:pt x="12200" y="210757"/>
                    <a:pt x="24400" y="194592"/>
                    <a:pt x="32940" y="172022"/>
                  </a:cubicBezTo>
                  <a:cubicBezTo>
                    <a:pt x="41480" y="149452"/>
                    <a:pt x="50020" y="120171"/>
                    <a:pt x="51240" y="91501"/>
                  </a:cubicBezTo>
                  <a:cubicBezTo>
                    <a:pt x="52460" y="62831"/>
                    <a:pt x="40260" y="0"/>
                    <a:pt x="40260" y="0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7" name="Forme libre 296"/>
            <p:cNvSpPr/>
            <p:nvPr/>
          </p:nvSpPr>
          <p:spPr>
            <a:xfrm>
              <a:off x="2953603" y="3784481"/>
              <a:ext cx="198205" cy="301462"/>
            </a:xfrm>
            <a:custGeom>
              <a:avLst/>
              <a:gdLst>
                <a:gd name="connsiteX0" fmla="*/ 193979 w 198205"/>
                <a:gd name="connsiteY0" fmla="*/ 0 h 301462"/>
                <a:gd name="connsiteX1" fmla="*/ 193979 w 198205"/>
                <a:gd name="connsiteY1" fmla="*/ 109802 h 301462"/>
                <a:gd name="connsiteX2" fmla="*/ 150059 w 198205"/>
                <a:gd name="connsiteY2" fmla="*/ 197643 h 301462"/>
                <a:gd name="connsiteX3" fmla="*/ 95159 w 198205"/>
                <a:gd name="connsiteY3" fmla="*/ 230583 h 301462"/>
                <a:gd name="connsiteX4" fmla="*/ 40260 w 198205"/>
                <a:gd name="connsiteY4" fmla="*/ 300124 h 301462"/>
                <a:gd name="connsiteX5" fmla="*/ 0 w 198205"/>
                <a:gd name="connsiteY5" fmla="*/ 278163 h 30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8205" h="301462">
                  <a:moveTo>
                    <a:pt x="193979" y="0"/>
                  </a:moveTo>
                  <a:cubicBezTo>
                    <a:pt x="197639" y="38430"/>
                    <a:pt x="201299" y="76861"/>
                    <a:pt x="193979" y="109802"/>
                  </a:cubicBezTo>
                  <a:cubicBezTo>
                    <a:pt x="186659" y="142743"/>
                    <a:pt x="166529" y="177513"/>
                    <a:pt x="150059" y="197643"/>
                  </a:cubicBezTo>
                  <a:cubicBezTo>
                    <a:pt x="133589" y="217773"/>
                    <a:pt x="113459" y="213503"/>
                    <a:pt x="95159" y="230583"/>
                  </a:cubicBezTo>
                  <a:cubicBezTo>
                    <a:pt x="76859" y="247663"/>
                    <a:pt x="56120" y="292194"/>
                    <a:pt x="40260" y="300124"/>
                  </a:cubicBezTo>
                  <a:cubicBezTo>
                    <a:pt x="24400" y="308054"/>
                    <a:pt x="0" y="278163"/>
                    <a:pt x="0" y="278163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8" name="Forme libre 297"/>
            <p:cNvSpPr/>
            <p:nvPr/>
          </p:nvSpPr>
          <p:spPr>
            <a:xfrm>
              <a:off x="3187842" y="3806442"/>
              <a:ext cx="25620" cy="54900"/>
            </a:xfrm>
            <a:custGeom>
              <a:avLst/>
              <a:gdLst>
                <a:gd name="connsiteX0" fmla="*/ 25620 w 25620"/>
                <a:gd name="connsiteY0" fmla="*/ 0 h 54900"/>
                <a:gd name="connsiteX1" fmla="*/ 0 w 25620"/>
                <a:gd name="connsiteY1" fmla="*/ 54900 h 54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620" h="54900">
                  <a:moveTo>
                    <a:pt x="25620" y="0"/>
                  </a:moveTo>
                  <a:lnTo>
                    <a:pt x="0" y="54900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9" name="Forme libre 298"/>
            <p:cNvSpPr/>
            <p:nvPr/>
          </p:nvSpPr>
          <p:spPr>
            <a:xfrm>
              <a:off x="2942623" y="3744221"/>
              <a:ext cx="54900" cy="14640"/>
            </a:xfrm>
            <a:custGeom>
              <a:avLst/>
              <a:gdLst>
                <a:gd name="connsiteX0" fmla="*/ 54900 w 54900"/>
                <a:gd name="connsiteY0" fmla="*/ 0 h 14640"/>
                <a:gd name="connsiteX1" fmla="*/ 0 w 54900"/>
                <a:gd name="connsiteY1" fmla="*/ 14640 h 14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900" h="14640">
                  <a:moveTo>
                    <a:pt x="54900" y="0"/>
                  </a:moveTo>
                  <a:lnTo>
                    <a:pt x="0" y="14640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0" name="Forme libre 299"/>
            <p:cNvSpPr/>
            <p:nvPr/>
          </p:nvSpPr>
          <p:spPr>
            <a:xfrm>
              <a:off x="2913343" y="3758861"/>
              <a:ext cx="117120" cy="186662"/>
            </a:xfrm>
            <a:custGeom>
              <a:avLst/>
              <a:gdLst>
                <a:gd name="connsiteX0" fmla="*/ 0 w 117120"/>
                <a:gd name="connsiteY0" fmla="*/ 0 h 186662"/>
                <a:gd name="connsiteX1" fmla="*/ 3660 w 117120"/>
                <a:gd name="connsiteY1" fmla="*/ 91501 h 186662"/>
                <a:gd name="connsiteX2" fmla="*/ 14640 w 117120"/>
                <a:gd name="connsiteY2" fmla="*/ 128102 h 186662"/>
                <a:gd name="connsiteX3" fmla="*/ 32940 w 117120"/>
                <a:gd name="connsiteY3" fmla="*/ 120781 h 186662"/>
                <a:gd name="connsiteX4" fmla="*/ 69540 w 117120"/>
                <a:gd name="connsiteY4" fmla="*/ 113461 h 186662"/>
                <a:gd name="connsiteX5" fmla="*/ 18300 w 117120"/>
                <a:gd name="connsiteY5" fmla="*/ 142742 h 186662"/>
                <a:gd name="connsiteX6" fmla="*/ 43920 w 117120"/>
                <a:gd name="connsiteY6" fmla="*/ 164702 h 186662"/>
                <a:gd name="connsiteX7" fmla="*/ 54900 w 117120"/>
                <a:gd name="connsiteY7" fmla="*/ 186662 h 186662"/>
                <a:gd name="connsiteX8" fmla="*/ 117120 w 117120"/>
                <a:gd name="connsiteY8" fmla="*/ 164702 h 186662"/>
                <a:gd name="connsiteX9" fmla="*/ 117120 w 117120"/>
                <a:gd name="connsiteY9" fmla="*/ 164702 h 186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120" h="186662">
                  <a:moveTo>
                    <a:pt x="0" y="0"/>
                  </a:moveTo>
                  <a:cubicBezTo>
                    <a:pt x="610" y="35075"/>
                    <a:pt x="1220" y="70151"/>
                    <a:pt x="3660" y="91501"/>
                  </a:cubicBezTo>
                  <a:cubicBezTo>
                    <a:pt x="6100" y="112851"/>
                    <a:pt x="9760" y="123222"/>
                    <a:pt x="14640" y="128102"/>
                  </a:cubicBezTo>
                  <a:cubicBezTo>
                    <a:pt x="19520" y="132982"/>
                    <a:pt x="23790" y="123221"/>
                    <a:pt x="32940" y="120781"/>
                  </a:cubicBezTo>
                  <a:cubicBezTo>
                    <a:pt x="42090" y="118341"/>
                    <a:pt x="71980" y="109801"/>
                    <a:pt x="69540" y="113461"/>
                  </a:cubicBezTo>
                  <a:cubicBezTo>
                    <a:pt x="67100" y="117121"/>
                    <a:pt x="22570" y="134202"/>
                    <a:pt x="18300" y="142742"/>
                  </a:cubicBezTo>
                  <a:cubicBezTo>
                    <a:pt x="14030" y="151282"/>
                    <a:pt x="37820" y="157382"/>
                    <a:pt x="43920" y="164702"/>
                  </a:cubicBezTo>
                  <a:cubicBezTo>
                    <a:pt x="50020" y="172022"/>
                    <a:pt x="42700" y="186662"/>
                    <a:pt x="54900" y="186662"/>
                  </a:cubicBezTo>
                  <a:cubicBezTo>
                    <a:pt x="67100" y="186662"/>
                    <a:pt x="117120" y="164702"/>
                    <a:pt x="117120" y="164702"/>
                  </a:cubicBezTo>
                  <a:lnTo>
                    <a:pt x="117120" y="164702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1" name="Forme libre 300"/>
            <p:cNvSpPr/>
            <p:nvPr/>
          </p:nvSpPr>
          <p:spPr>
            <a:xfrm>
              <a:off x="2953603" y="3784481"/>
              <a:ext cx="58560" cy="0"/>
            </a:xfrm>
            <a:custGeom>
              <a:avLst/>
              <a:gdLst>
                <a:gd name="connsiteX0" fmla="*/ 0 w 58560"/>
                <a:gd name="connsiteY0" fmla="*/ 0 h 0"/>
                <a:gd name="connsiteX1" fmla="*/ 58560 w 5856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8560">
                  <a:moveTo>
                    <a:pt x="0" y="0"/>
                  </a:moveTo>
                  <a:lnTo>
                    <a:pt x="58560" y="0"/>
                  </a:ln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2" name="Forme libre 301"/>
            <p:cNvSpPr/>
            <p:nvPr/>
          </p:nvSpPr>
          <p:spPr>
            <a:xfrm>
              <a:off x="2656191" y="4164896"/>
              <a:ext cx="187613" cy="314993"/>
            </a:xfrm>
            <a:custGeom>
              <a:avLst/>
              <a:gdLst>
                <a:gd name="connsiteX0" fmla="*/ 187613 w 187613"/>
                <a:gd name="connsiteY0" fmla="*/ 22190 h 314993"/>
                <a:gd name="connsiteX1" fmla="*/ 81473 w 187613"/>
                <a:gd name="connsiteY1" fmla="*/ 18530 h 314993"/>
                <a:gd name="connsiteX2" fmla="*/ 41214 w 187613"/>
                <a:gd name="connsiteY2" fmla="*/ 18530 h 314993"/>
                <a:gd name="connsiteX3" fmla="*/ 41214 w 187613"/>
                <a:gd name="connsiteY3" fmla="*/ 230 h 314993"/>
                <a:gd name="connsiteX4" fmla="*/ 954 w 187613"/>
                <a:gd name="connsiteY4" fmla="*/ 33170 h 314993"/>
                <a:gd name="connsiteX5" fmla="*/ 15594 w 187613"/>
                <a:gd name="connsiteY5" fmla="*/ 84410 h 314993"/>
                <a:gd name="connsiteX6" fmla="*/ 48533 w 187613"/>
                <a:gd name="connsiteY6" fmla="*/ 84410 h 314993"/>
                <a:gd name="connsiteX7" fmla="*/ 11934 w 187613"/>
                <a:gd name="connsiteY7" fmla="*/ 99051 h 314993"/>
                <a:gd name="connsiteX8" fmla="*/ 11934 w 187613"/>
                <a:gd name="connsiteY8" fmla="*/ 230812 h 314993"/>
                <a:gd name="connsiteX9" fmla="*/ 66833 w 187613"/>
                <a:gd name="connsiteY9" fmla="*/ 278393 h 314993"/>
                <a:gd name="connsiteX10" fmla="*/ 118073 w 187613"/>
                <a:gd name="connsiteY10" fmla="*/ 314993 h 314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7613" h="314993">
                  <a:moveTo>
                    <a:pt x="187613" y="22190"/>
                  </a:moveTo>
                  <a:lnTo>
                    <a:pt x="81473" y="18530"/>
                  </a:lnTo>
                  <a:cubicBezTo>
                    <a:pt x="57073" y="17920"/>
                    <a:pt x="47924" y="21580"/>
                    <a:pt x="41214" y="18530"/>
                  </a:cubicBezTo>
                  <a:cubicBezTo>
                    <a:pt x="34504" y="15480"/>
                    <a:pt x="47924" y="-2210"/>
                    <a:pt x="41214" y="230"/>
                  </a:cubicBezTo>
                  <a:cubicBezTo>
                    <a:pt x="34504" y="2670"/>
                    <a:pt x="5224" y="19140"/>
                    <a:pt x="954" y="33170"/>
                  </a:cubicBezTo>
                  <a:cubicBezTo>
                    <a:pt x="-3316" y="47200"/>
                    <a:pt x="7664" y="75870"/>
                    <a:pt x="15594" y="84410"/>
                  </a:cubicBezTo>
                  <a:cubicBezTo>
                    <a:pt x="23524" y="92950"/>
                    <a:pt x="49143" y="81970"/>
                    <a:pt x="48533" y="84410"/>
                  </a:cubicBezTo>
                  <a:cubicBezTo>
                    <a:pt x="47923" y="86850"/>
                    <a:pt x="18034" y="74651"/>
                    <a:pt x="11934" y="99051"/>
                  </a:cubicBezTo>
                  <a:cubicBezTo>
                    <a:pt x="5834" y="123451"/>
                    <a:pt x="2784" y="200922"/>
                    <a:pt x="11934" y="230812"/>
                  </a:cubicBezTo>
                  <a:cubicBezTo>
                    <a:pt x="21084" y="260702"/>
                    <a:pt x="49143" y="264363"/>
                    <a:pt x="66833" y="278393"/>
                  </a:cubicBezTo>
                  <a:cubicBezTo>
                    <a:pt x="84523" y="292423"/>
                    <a:pt x="118073" y="314993"/>
                    <a:pt x="118073" y="314993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3" name="Forme libre 302"/>
            <p:cNvSpPr/>
            <p:nvPr/>
          </p:nvSpPr>
          <p:spPr>
            <a:xfrm>
              <a:off x="2701064" y="4209046"/>
              <a:ext cx="139080" cy="128101"/>
            </a:xfrm>
            <a:custGeom>
              <a:avLst/>
              <a:gdLst>
                <a:gd name="connsiteX0" fmla="*/ 139080 w 139080"/>
                <a:gd name="connsiteY0" fmla="*/ 0 h 128101"/>
                <a:gd name="connsiteX1" fmla="*/ 43920 w 139080"/>
                <a:gd name="connsiteY1" fmla="*/ 43921 h 128101"/>
                <a:gd name="connsiteX2" fmla="*/ 76860 w 139080"/>
                <a:gd name="connsiteY2" fmla="*/ 58561 h 128101"/>
                <a:gd name="connsiteX3" fmla="*/ 0 w 139080"/>
                <a:gd name="connsiteY3" fmla="*/ 128101 h 128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080" h="128101">
                  <a:moveTo>
                    <a:pt x="139080" y="0"/>
                  </a:moveTo>
                  <a:cubicBezTo>
                    <a:pt x="96685" y="17080"/>
                    <a:pt x="54290" y="34161"/>
                    <a:pt x="43920" y="43921"/>
                  </a:cubicBezTo>
                  <a:cubicBezTo>
                    <a:pt x="33550" y="53681"/>
                    <a:pt x="84180" y="44531"/>
                    <a:pt x="76860" y="58561"/>
                  </a:cubicBezTo>
                  <a:cubicBezTo>
                    <a:pt x="69540" y="72591"/>
                    <a:pt x="0" y="128101"/>
                    <a:pt x="0" y="128101"/>
                  </a:cubicBezTo>
                </a:path>
              </a:pathLst>
            </a:custGeom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4" name="Forme libre 303"/>
            <p:cNvSpPr/>
            <p:nvPr/>
          </p:nvSpPr>
          <p:spPr>
            <a:xfrm>
              <a:off x="2664399" y="3941779"/>
              <a:ext cx="149110" cy="217018"/>
            </a:xfrm>
            <a:custGeom>
              <a:avLst/>
              <a:gdLst>
                <a:gd name="connsiteX0" fmla="*/ 146465 w 149110"/>
                <a:gd name="connsiteY0" fmla="*/ 197726 h 217018"/>
                <a:gd name="connsiteX1" fmla="*/ 124505 w 149110"/>
                <a:gd name="connsiteY1" fmla="*/ 102565 h 217018"/>
                <a:gd name="connsiteX2" fmla="*/ 43985 w 149110"/>
                <a:gd name="connsiteY2" fmla="*/ 84 h 217018"/>
                <a:gd name="connsiteX3" fmla="*/ 84245 w 149110"/>
                <a:gd name="connsiteY3" fmla="*/ 84265 h 217018"/>
                <a:gd name="connsiteX4" fmla="*/ 18366 w 149110"/>
                <a:gd name="connsiteY4" fmla="*/ 40345 h 217018"/>
                <a:gd name="connsiteX5" fmla="*/ 76925 w 149110"/>
                <a:gd name="connsiteY5" fmla="*/ 95245 h 217018"/>
                <a:gd name="connsiteX6" fmla="*/ 11046 w 149110"/>
                <a:gd name="connsiteY6" fmla="*/ 69625 h 217018"/>
                <a:gd name="connsiteX7" fmla="*/ 36665 w 149110"/>
                <a:gd name="connsiteY7" fmla="*/ 120865 h 217018"/>
                <a:gd name="connsiteX8" fmla="*/ 66 w 149110"/>
                <a:gd name="connsiteY8" fmla="*/ 109885 h 217018"/>
                <a:gd name="connsiteX9" fmla="*/ 47645 w 149110"/>
                <a:gd name="connsiteY9" fmla="*/ 201386 h 217018"/>
                <a:gd name="connsiteX10" fmla="*/ 73265 w 149110"/>
                <a:gd name="connsiteY10" fmla="*/ 216026 h 217018"/>
                <a:gd name="connsiteX11" fmla="*/ 146465 w 149110"/>
                <a:gd name="connsiteY11" fmla="*/ 197726 h 217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9110" h="217018">
                  <a:moveTo>
                    <a:pt x="146465" y="197726"/>
                  </a:moveTo>
                  <a:cubicBezTo>
                    <a:pt x="155005" y="178816"/>
                    <a:pt x="141585" y="135505"/>
                    <a:pt x="124505" y="102565"/>
                  </a:cubicBezTo>
                  <a:cubicBezTo>
                    <a:pt x="107425" y="69625"/>
                    <a:pt x="50695" y="3134"/>
                    <a:pt x="43985" y="84"/>
                  </a:cubicBezTo>
                  <a:cubicBezTo>
                    <a:pt x="37275" y="-2966"/>
                    <a:pt x="88515" y="77555"/>
                    <a:pt x="84245" y="84265"/>
                  </a:cubicBezTo>
                  <a:cubicBezTo>
                    <a:pt x="79975" y="90975"/>
                    <a:pt x="19586" y="38515"/>
                    <a:pt x="18366" y="40345"/>
                  </a:cubicBezTo>
                  <a:cubicBezTo>
                    <a:pt x="17146" y="42175"/>
                    <a:pt x="78145" y="90365"/>
                    <a:pt x="76925" y="95245"/>
                  </a:cubicBezTo>
                  <a:cubicBezTo>
                    <a:pt x="75705" y="100125"/>
                    <a:pt x="17756" y="65355"/>
                    <a:pt x="11046" y="69625"/>
                  </a:cubicBezTo>
                  <a:cubicBezTo>
                    <a:pt x="4336" y="73895"/>
                    <a:pt x="38495" y="114155"/>
                    <a:pt x="36665" y="120865"/>
                  </a:cubicBezTo>
                  <a:cubicBezTo>
                    <a:pt x="34835" y="127575"/>
                    <a:pt x="-1764" y="96465"/>
                    <a:pt x="66" y="109885"/>
                  </a:cubicBezTo>
                  <a:cubicBezTo>
                    <a:pt x="1896" y="123305"/>
                    <a:pt x="35445" y="183696"/>
                    <a:pt x="47645" y="201386"/>
                  </a:cubicBezTo>
                  <a:cubicBezTo>
                    <a:pt x="59845" y="219076"/>
                    <a:pt x="58625" y="217856"/>
                    <a:pt x="73265" y="216026"/>
                  </a:cubicBezTo>
                  <a:cubicBezTo>
                    <a:pt x="87905" y="214196"/>
                    <a:pt x="137925" y="216636"/>
                    <a:pt x="146465" y="197726"/>
                  </a:cubicBezTo>
                  <a:close/>
                </a:path>
              </a:pathLst>
            </a:custGeom>
            <a:noFill/>
            <a:ln w="1905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ZoneTexte 8"/>
          <p:cNvSpPr txBox="1"/>
          <p:nvPr/>
        </p:nvSpPr>
        <p:spPr>
          <a:xfrm>
            <a:off x="3980891" y="7893933"/>
            <a:ext cx="2223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sa" dirty="0">
                <a:latin typeface="Century Gothic"/>
                <a:cs typeface="Century Gothic"/>
              </a:rPr>
              <a:t>طاقم  مختلط من الجنسين </a:t>
            </a:r>
            <a:endParaRPr lang="en-GB" dirty="0">
              <a:latin typeface="Century Gothic"/>
              <a:cs typeface="Century Gothic"/>
            </a:endParaRPr>
          </a:p>
        </p:txBody>
      </p:sp>
      <p:grpSp>
        <p:nvGrpSpPr>
          <p:cNvPr id="305" name="Grouper 304"/>
          <p:cNvGrpSpPr/>
          <p:nvPr/>
        </p:nvGrpSpPr>
        <p:grpSpPr>
          <a:xfrm>
            <a:off x="5224782" y="4591784"/>
            <a:ext cx="1343313" cy="3352756"/>
            <a:chOff x="5788116" y="2000717"/>
            <a:chExt cx="1955799" cy="4721361"/>
          </a:xfrm>
        </p:grpSpPr>
        <p:sp>
          <p:nvSpPr>
            <p:cNvPr id="306" name="Forme libre 305"/>
            <p:cNvSpPr/>
            <p:nvPr/>
          </p:nvSpPr>
          <p:spPr>
            <a:xfrm rot="21159209" flipH="1">
              <a:off x="5870119" y="4700393"/>
              <a:ext cx="1052995" cy="2020629"/>
            </a:xfrm>
            <a:custGeom>
              <a:avLst/>
              <a:gdLst>
                <a:gd name="connsiteX0" fmla="*/ 972836 w 972836"/>
                <a:gd name="connsiteY0" fmla="*/ 2046942 h 2046942"/>
                <a:gd name="connsiteX1" fmla="*/ 920542 w 972836"/>
                <a:gd name="connsiteY1" fmla="*/ 1792942 h 2046942"/>
                <a:gd name="connsiteX2" fmla="*/ 890660 w 972836"/>
                <a:gd name="connsiteY2" fmla="*/ 1725706 h 2046942"/>
                <a:gd name="connsiteX3" fmla="*/ 905601 w 972836"/>
                <a:gd name="connsiteY3" fmla="*/ 1441824 h 2046942"/>
                <a:gd name="connsiteX4" fmla="*/ 853307 w 972836"/>
                <a:gd name="connsiteY4" fmla="*/ 1314824 h 2046942"/>
                <a:gd name="connsiteX5" fmla="*/ 801012 w 972836"/>
                <a:gd name="connsiteY5" fmla="*/ 1292412 h 2046942"/>
                <a:gd name="connsiteX6" fmla="*/ 883189 w 972836"/>
                <a:gd name="connsiteY6" fmla="*/ 1240118 h 2046942"/>
                <a:gd name="connsiteX7" fmla="*/ 845836 w 972836"/>
                <a:gd name="connsiteY7" fmla="*/ 1060824 h 2046942"/>
                <a:gd name="connsiteX8" fmla="*/ 786071 w 972836"/>
                <a:gd name="connsiteY8" fmla="*/ 829236 h 2046942"/>
                <a:gd name="connsiteX9" fmla="*/ 748718 w 972836"/>
                <a:gd name="connsiteY9" fmla="*/ 642471 h 2046942"/>
                <a:gd name="connsiteX10" fmla="*/ 718836 w 972836"/>
                <a:gd name="connsiteY10" fmla="*/ 493059 h 2046942"/>
                <a:gd name="connsiteX11" fmla="*/ 659071 w 972836"/>
                <a:gd name="connsiteY11" fmla="*/ 373530 h 2046942"/>
                <a:gd name="connsiteX12" fmla="*/ 696424 w 972836"/>
                <a:gd name="connsiteY12" fmla="*/ 209177 h 2046942"/>
                <a:gd name="connsiteX13" fmla="*/ 569424 w 972836"/>
                <a:gd name="connsiteY13" fmla="*/ 239059 h 2046942"/>
                <a:gd name="connsiteX14" fmla="*/ 532071 w 972836"/>
                <a:gd name="connsiteY14" fmla="*/ 231589 h 2046942"/>
                <a:gd name="connsiteX15" fmla="*/ 517130 w 972836"/>
                <a:gd name="connsiteY15" fmla="*/ 127000 h 2046942"/>
                <a:gd name="connsiteX16" fmla="*/ 457365 w 972836"/>
                <a:gd name="connsiteY16" fmla="*/ 52294 h 2046942"/>
                <a:gd name="connsiteX17" fmla="*/ 300483 w 972836"/>
                <a:gd name="connsiteY17" fmla="*/ 89647 h 2046942"/>
                <a:gd name="connsiteX18" fmla="*/ 225777 w 972836"/>
                <a:gd name="connsiteY18" fmla="*/ 134471 h 2046942"/>
                <a:gd name="connsiteX19" fmla="*/ 76365 w 972836"/>
                <a:gd name="connsiteY19" fmla="*/ 149412 h 2046942"/>
                <a:gd name="connsiteX20" fmla="*/ 24071 w 972836"/>
                <a:gd name="connsiteY20" fmla="*/ 104589 h 2046942"/>
                <a:gd name="connsiteX21" fmla="*/ 1660 w 972836"/>
                <a:gd name="connsiteY21" fmla="*/ 0 h 2046942"/>
                <a:gd name="connsiteX22" fmla="*/ 1660 w 972836"/>
                <a:gd name="connsiteY22" fmla="*/ 104589 h 2046942"/>
                <a:gd name="connsiteX23" fmla="*/ 1660 w 972836"/>
                <a:gd name="connsiteY23" fmla="*/ 156883 h 2046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972836" h="2046942">
                  <a:moveTo>
                    <a:pt x="972836" y="2046942"/>
                  </a:moveTo>
                  <a:cubicBezTo>
                    <a:pt x="953537" y="1946711"/>
                    <a:pt x="934238" y="1846481"/>
                    <a:pt x="920542" y="1792942"/>
                  </a:cubicBezTo>
                  <a:cubicBezTo>
                    <a:pt x="906846" y="1739403"/>
                    <a:pt x="893150" y="1784226"/>
                    <a:pt x="890660" y="1725706"/>
                  </a:cubicBezTo>
                  <a:cubicBezTo>
                    <a:pt x="888170" y="1667186"/>
                    <a:pt x="911826" y="1510304"/>
                    <a:pt x="905601" y="1441824"/>
                  </a:cubicBezTo>
                  <a:cubicBezTo>
                    <a:pt x="899375" y="1373344"/>
                    <a:pt x="870738" y="1339726"/>
                    <a:pt x="853307" y="1314824"/>
                  </a:cubicBezTo>
                  <a:cubicBezTo>
                    <a:pt x="835875" y="1289922"/>
                    <a:pt x="796032" y="1304863"/>
                    <a:pt x="801012" y="1292412"/>
                  </a:cubicBezTo>
                  <a:cubicBezTo>
                    <a:pt x="805992" y="1279961"/>
                    <a:pt x="875718" y="1278716"/>
                    <a:pt x="883189" y="1240118"/>
                  </a:cubicBezTo>
                  <a:cubicBezTo>
                    <a:pt x="890660" y="1201520"/>
                    <a:pt x="862022" y="1129304"/>
                    <a:pt x="845836" y="1060824"/>
                  </a:cubicBezTo>
                  <a:cubicBezTo>
                    <a:pt x="829650" y="992344"/>
                    <a:pt x="802257" y="898962"/>
                    <a:pt x="786071" y="829236"/>
                  </a:cubicBezTo>
                  <a:cubicBezTo>
                    <a:pt x="769885" y="759510"/>
                    <a:pt x="748718" y="642471"/>
                    <a:pt x="748718" y="642471"/>
                  </a:cubicBezTo>
                  <a:cubicBezTo>
                    <a:pt x="737512" y="586442"/>
                    <a:pt x="733777" y="537882"/>
                    <a:pt x="718836" y="493059"/>
                  </a:cubicBezTo>
                  <a:cubicBezTo>
                    <a:pt x="703895" y="448236"/>
                    <a:pt x="662806" y="420844"/>
                    <a:pt x="659071" y="373530"/>
                  </a:cubicBezTo>
                  <a:cubicBezTo>
                    <a:pt x="655336" y="326216"/>
                    <a:pt x="711365" y="231589"/>
                    <a:pt x="696424" y="209177"/>
                  </a:cubicBezTo>
                  <a:cubicBezTo>
                    <a:pt x="681483" y="186765"/>
                    <a:pt x="596816" y="235324"/>
                    <a:pt x="569424" y="239059"/>
                  </a:cubicBezTo>
                  <a:cubicBezTo>
                    <a:pt x="542032" y="242794"/>
                    <a:pt x="540787" y="250266"/>
                    <a:pt x="532071" y="231589"/>
                  </a:cubicBezTo>
                  <a:cubicBezTo>
                    <a:pt x="523355" y="212912"/>
                    <a:pt x="529581" y="156882"/>
                    <a:pt x="517130" y="127000"/>
                  </a:cubicBezTo>
                  <a:cubicBezTo>
                    <a:pt x="504679" y="97118"/>
                    <a:pt x="493473" y="58519"/>
                    <a:pt x="457365" y="52294"/>
                  </a:cubicBezTo>
                  <a:cubicBezTo>
                    <a:pt x="421257" y="46069"/>
                    <a:pt x="339081" y="75951"/>
                    <a:pt x="300483" y="89647"/>
                  </a:cubicBezTo>
                  <a:cubicBezTo>
                    <a:pt x="261885" y="103343"/>
                    <a:pt x="263130" y="124510"/>
                    <a:pt x="225777" y="134471"/>
                  </a:cubicBezTo>
                  <a:cubicBezTo>
                    <a:pt x="188424" y="144432"/>
                    <a:pt x="109983" y="154392"/>
                    <a:pt x="76365" y="149412"/>
                  </a:cubicBezTo>
                  <a:cubicBezTo>
                    <a:pt x="42747" y="144432"/>
                    <a:pt x="36522" y="129491"/>
                    <a:pt x="24071" y="104589"/>
                  </a:cubicBezTo>
                  <a:cubicBezTo>
                    <a:pt x="11620" y="79687"/>
                    <a:pt x="5395" y="0"/>
                    <a:pt x="1660" y="0"/>
                  </a:cubicBezTo>
                  <a:cubicBezTo>
                    <a:pt x="-2075" y="0"/>
                    <a:pt x="1660" y="104589"/>
                    <a:pt x="1660" y="104589"/>
                  </a:cubicBezTo>
                  <a:lnTo>
                    <a:pt x="1660" y="156883"/>
                  </a:ln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7" name="Forme libre 306"/>
            <p:cNvSpPr/>
            <p:nvPr/>
          </p:nvSpPr>
          <p:spPr>
            <a:xfrm rot="21159209" flipH="1">
              <a:off x="6930782" y="4714503"/>
              <a:ext cx="525599" cy="1911654"/>
            </a:xfrm>
            <a:custGeom>
              <a:avLst/>
              <a:gdLst>
                <a:gd name="connsiteX0" fmla="*/ 485588 w 485588"/>
                <a:gd name="connsiteY0" fmla="*/ 98783 h 1936548"/>
                <a:gd name="connsiteX1" fmla="*/ 425823 w 485588"/>
                <a:gd name="connsiteY1" fmla="*/ 121195 h 1936548"/>
                <a:gd name="connsiteX2" fmla="*/ 343647 w 485588"/>
                <a:gd name="connsiteY2" fmla="*/ 61430 h 1936548"/>
                <a:gd name="connsiteX3" fmla="*/ 268941 w 485588"/>
                <a:gd name="connsiteY3" fmla="*/ 1666 h 1936548"/>
                <a:gd name="connsiteX4" fmla="*/ 186764 w 485588"/>
                <a:gd name="connsiteY4" fmla="*/ 16607 h 1936548"/>
                <a:gd name="connsiteX5" fmla="*/ 89647 w 485588"/>
                <a:gd name="connsiteY5" fmla="*/ 16607 h 1936548"/>
                <a:gd name="connsiteX6" fmla="*/ 22411 w 485588"/>
                <a:gd name="connsiteY6" fmla="*/ 16607 h 1936548"/>
                <a:gd name="connsiteX7" fmla="*/ 0 w 485588"/>
                <a:gd name="connsiteY7" fmla="*/ 16607 h 1936548"/>
                <a:gd name="connsiteX8" fmla="*/ 0 w 485588"/>
                <a:gd name="connsiteY8" fmla="*/ 113725 h 1936548"/>
                <a:gd name="connsiteX9" fmla="*/ 22411 w 485588"/>
                <a:gd name="connsiteY9" fmla="*/ 240725 h 1936548"/>
                <a:gd name="connsiteX10" fmla="*/ 59764 w 485588"/>
                <a:gd name="connsiteY10" fmla="*/ 337842 h 1936548"/>
                <a:gd name="connsiteX11" fmla="*/ 119529 w 485588"/>
                <a:gd name="connsiteY11" fmla="*/ 554489 h 1936548"/>
                <a:gd name="connsiteX12" fmla="*/ 164353 w 485588"/>
                <a:gd name="connsiteY12" fmla="*/ 696430 h 1936548"/>
                <a:gd name="connsiteX13" fmla="*/ 156882 w 485588"/>
                <a:gd name="connsiteY13" fmla="*/ 815960 h 1936548"/>
                <a:gd name="connsiteX14" fmla="*/ 186764 w 485588"/>
                <a:gd name="connsiteY14" fmla="*/ 965372 h 1936548"/>
                <a:gd name="connsiteX15" fmla="*/ 209176 w 485588"/>
                <a:gd name="connsiteY15" fmla="*/ 1144666 h 1936548"/>
                <a:gd name="connsiteX16" fmla="*/ 246529 w 485588"/>
                <a:gd name="connsiteY16" fmla="*/ 1361313 h 1936548"/>
                <a:gd name="connsiteX17" fmla="*/ 246529 w 485588"/>
                <a:gd name="connsiteY17" fmla="*/ 1428548 h 1936548"/>
                <a:gd name="connsiteX18" fmla="*/ 313764 w 485588"/>
                <a:gd name="connsiteY18" fmla="*/ 1525666 h 1936548"/>
                <a:gd name="connsiteX19" fmla="*/ 336176 w 485588"/>
                <a:gd name="connsiteY19" fmla="*/ 1690019 h 1936548"/>
                <a:gd name="connsiteX20" fmla="*/ 321235 w 485588"/>
                <a:gd name="connsiteY20" fmla="*/ 1794607 h 1936548"/>
                <a:gd name="connsiteX21" fmla="*/ 366059 w 485588"/>
                <a:gd name="connsiteY21" fmla="*/ 1936548 h 1936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588" h="1936548">
                  <a:moveTo>
                    <a:pt x="485588" y="98783"/>
                  </a:moveTo>
                  <a:cubicBezTo>
                    <a:pt x="467534" y="113101"/>
                    <a:pt x="449480" y="127420"/>
                    <a:pt x="425823" y="121195"/>
                  </a:cubicBezTo>
                  <a:cubicBezTo>
                    <a:pt x="402166" y="114970"/>
                    <a:pt x="369794" y="81351"/>
                    <a:pt x="343647" y="61430"/>
                  </a:cubicBezTo>
                  <a:cubicBezTo>
                    <a:pt x="317500" y="41509"/>
                    <a:pt x="295088" y="9136"/>
                    <a:pt x="268941" y="1666"/>
                  </a:cubicBezTo>
                  <a:cubicBezTo>
                    <a:pt x="242794" y="-5804"/>
                    <a:pt x="216646" y="14117"/>
                    <a:pt x="186764" y="16607"/>
                  </a:cubicBezTo>
                  <a:cubicBezTo>
                    <a:pt x="156882" y="19097"/>
                    <a:pt x="89647" y="16607"/>
                    <a:pt x="89647" y="16607"/>
                  </a:cubicBezTo>
                  <a:lnTo>
                    <a:pt x="22411" y="16607"/>
                  </a:lnTo>
                  <a:cubicBezTo>
                    <a:pt x="7470" y="16607"/>
                    <a:pt x="3735" y="421"/>
                    <a:pt x="0" y="16607"/>
                  </a:cubicBezTo>
                  <a:cubicBezTo>
                    <a:pt x="-3735" y="32793"/>
                    <a:pt x="-3735" y="76372"/>
                    <a:pt x="0" y="113725"/>
                  </a:cubicBezTo>
                  <a:cubicBezTo>
                    <a:pt x="3735" y="151078"/>
                    <a:pt x="12450" y="203372"/>
                    <a:pt x="22411" y="240725"/>
                  </a:cubicBezTo>
                  <a:cubicBezTo>
                    <a:pt x="32372" y="278078"/>
                    <a:pt x="43578" y="285548"/>
                    <a:pt x="59764" y="337842"/>
                  </a:cubicBezTo>
                  <a:cubicBezTo>
                    <a:pt x="75950" y="390136"/>
                    <a:pt x="102098" y="494724"/>
                    <a:pt x="119529" y="554489"/>
                  </a:cubicBezTo>
                  <a:cubicBezTo>
                    <a:pt x="136960" y="614254"/>
                    <a:pt x="158128" y="652852"/>
                    <a:pt x="164353" y="696430"/>
                  </a:cubicBezTo>
                  <a:cubicBezTo>
                    <a:pt x="170578" y="740008"/>
                    <a:pt x="153147" y="771136"/>
                    <a:pt x="156882" y="815960"/>
                  </a:cubicBezTo>
                  <a:cubicBezTo>
                    <a:pt x="160617" y="860784"/>
                    <a:pt x="178048" y="910588"/>
                    <a:pt x="186764" y="965372"/>
                  </a:cubicBezTo>
                  <a:cubicBezTo>
                    <a:pt x="195480" y="1020156"/>
                    <a:pt x="199215" y="1078676"/>
                    <a:pt x="209176" y="1144666"/>
                  </a:cubicBezTo>
                  <a:cubicBezTo>
                    <a:pt x="219137" y="1210656"/>
                    <a:pt x="240303" y="1313999"/>
                    <a:pt x="246529" y="1361313"/>
                  </a:cubicBezTo>
                  <a:cubicBezTo>
                    <a:pt x="252754" y="1408627"/>
                    <a:pt x="235323" y="1401156"/>
                    <a:pt x="246529" y="1428548"/>
                  </a:cubicBezTo>
                  <a:cubicBezTo>
                    <a:pt x="257735" y="1455940"/>
                    <a:pt x="298823" y="1482088"/>
                    <a:pt x="313764" y="1525666"/>
                  </a:cubicBezTo>
                  <a:cubicBezTo>
                    <a:pt x="328705" y="1569244"/>
                    <a:pt x="334931" y="1645196"/>
                    <a:pt x="336176" y="1690019"/>
                  </a:cubicBezTo>
                  <a:cubicBezTo>
                    <a:pt x="337421" y="1734843"/>
                    <a:pt x="316255" y="1753519"/>
                    <a:pt x="321235" y="1794607"/>
                  </a:cubicBezTo>
                  <a:cubicBezTo>
                    <a:pt x="326215" y="1835695"/>
                    <a:pt x="366059" y="1936548"/>
                    <a:pt x="366059" y="1936548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8" name="Forme libre 307"/>
            <p:cNvSpPr/>
            <p:nvPr/>
          </p:nvSpPr>
          <p:spPr>
            <a:xfrm rot="21159209" flipH="1">
              <a:off x="6271164" y="5040679"/>
              <a:ext cx="486998" cy="1681399"/>
            </a:xfrm>
            <a:custGeom>
              <a:avLst/>
              <a:gdLst>
                <a:gd name="connsiteX0" fmla="*/ 14972 w 449926"/>
                <a:gd name="connsiteY0" fmla="*/ 0 h 1703294"/>
                <a:gd name="connsiteX1" fmla="*/ 37384 w 449926"/>
                <a:gd name="connsiteY1" fmla="*/ 104588 h 1703294"/>
                <a:gd name="connsiteX2" fmla="*/ 31 w 449926"/>
                <a:gd name="connsiteY2" fmla="*/ 216647 h 1703294"/>
                <a:gd name="connsiteX3" fmla="*/ 44855 w 449926"/>
                <a:gd name="connsiteY3" fmla="*/ 351117 h 1703294"/>
                <a:gd name="connsiteX4" fmla="*/ 52325 w 449926"/>
                <a:gd name="connsiteY4" fmla="*/ 440764 h 1703294"/>
                <a:gd name="connsiteX5" fmla="*/ 134502 w 449926"/>
                <a:gd name="connsiteY5" fmla="*/ 545353 h 1703294"/>
                <a:gd name="connsiteX6" fmla="*/ 171855 w 449926"/>
                <a:gd name="connsiteY6" fmla="*/ 694764 h 1703294"/>
                <a:gd name="connsiteX7" fmla="*/ 209208 w 449926"/>
                <a:gd name="connsiteY7" fmla="*/ 791882 h 1703294"/>
                <a:gd name="connsiteX8" fmla="*/ 186796 w 449926"/>
                <a:gd name="connsiteY8" fmla="*/ 963705 h 1703294"/>
                <a:gd name="connsiteX9" fmla="*/ 283913 w 449926"/>
                <a:gd name="connsiteY9" fmla="*/ 1098176 h 1703294"/>
                <a:gd name="connsiteX10" fmla="*/ 358619 w 449926"/>
                <a:gd name="connsiteY10" fmla="*/ 1247588 h 1703294"/>
                <a:gd name="connsiteX11" fmla="*/ 425855 w 449926"/>
                <a:gd name="connsiteY11" fmla="*/ 1479176 h 1703294"/>
                <a:gd name="connsiteX12" fmla="*/ 448266 w 449926"/>
                <a:gd name="connsiteY12" fmla="*/ 1658470 h 1703294"/>
                <a:gd name="connsiteX13" fmla="*/ 448266 w 449926"/>
                <a:gd name="connsiteY13" fmla="*/ 1703294 h 1703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49926" h="1703294">
                  <a:moveTo>
                    <a:pt x="14972" y="0"/>
                  </a:moveTo>
                  <a:cubicBezTo>
                    <a:pt x="27423" y="34240"/>
                    <a:pt x="39874" y="68480"/>
                    <a:pt x="37384" y="104588"/>
                  </a:cubicBezTo>
                  <a:cubicBezTo>
                    <a:pt x="34894" y="140696"/>
                    <a:pt x="-1214" y="175559"/>
                    <a:pt x="31" y="216647"/>
                  </a:cubicBezTo>
                  <a:cubicBezTo>
                    <a:pt x="1276" y="257735"/>
                    <a:pt x="36139" y="313764"/>
                    <a:pt x="44855" y="351117"/>
                  </a:cubicBezTo>
                  <a:cubicBezTo>
                    <a:pt x="53571" y="388470"/>
                    <a:pt x="37384" y="408391"/>
                    <a:pt x="52325" y="440764"/>
                  </a:cubicBezTo>
                  <a:cubicBezTo>
                    <a:pt x="67266" y="473137"/>
                    <a:pt x="114580" y="503020"/>
                    <a:pt x="134502" y="545353"/>
                  </a:cubicBezTo>
                  <a:cubicBezTo>
                    <a:pt x="154424" y="587686"/>
                    <a:pt x="159404" y="653676"/>
                    <a:pt x="171855" y="694764"/>
                  </a:cubicBezTo>
                  <a:cubicBezTo>
                    <a:pt x="184306" y="735852"/>
                    <a:pt x="206718" y="747059"/>
                    <a:pt x="209208" y="791882"/>
                  </a:cubicBezTo>
                  <a:cubicBezTo>
                    <a:pt x="211698" y="836705"/>
                    <a:pt x="174345" y="912656"/>
                    <a:pt x="186796" y="963705"/>
                  </a:cubicBezTo>
                  <a:cubicBezTo>
                    <a:pt x="199247" y="1014754"/>
                    <a:pt x="255276" y="1050862"/>
                    <a:pt x="283913" y="1098176"/>
                  </a:cubicBezTo>
                  <a:cubicBezTo>
                    <a:pt x="312550" y="1145490"/>
                    <a:pt x="334962" y="1184088"/>
                    <a:pt x="358619" y="1247588"/>
                  </a:cubicBezTo>
                  <a:cubicBezTo>
                    <a:pt x="382276" y="1311088"/>
                    <a:pt x="410914" y="1410696"/>
                    <a:pt x="425855" y="1479176"/>
                  </a:cubicBezTo>
                  <a:cubicBezTo>
                    <a:pt x="440796" y="1547656"/>
                    <a:pt x="444531" y="1621117"/>
                    <a:pt x="448266" y="1658470"/>
                  </a:cubicBezTo>
                  <a:cubicBezTo>
                    <a:pt x="452001" y="1695823"/>
                    <a:pt x="448266" y="1703294"/>
                    <a:pt x="448266" y="1703294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9" name="Forme libre 308"/>
            <p:cNvSpPr/>
            <p:nvPr/>
          </p:nvSpPr>
          <p:spPr>
            <a:xfrm rot="21159209" flipH="1">
              <a:off x="6656281" y="5111883"/>
              <a:ext cx="219937" cy="1570780"/>
            </a:xfrm>
            <a:custGeom>
              <a:avLst/>
              <a:gdLst>
                <a:gd name="connsiteX0" fmla="*/ 8196 w 203194"/>
                <a:gd name="connsiteY0" fmla="*/ 0 h 1591235"/>
                <a:gd name="connsiteX1" fmla="*/ 82902 w 203194"/>
                <a:gd name="connsiteY1" fmla="*/ 74706 h 1591235"/>
                <a:gd name="connsiteX2" fmla="*/ 82902 w 203194"/>
                <a:gd name="connsiteY2" fmla="*/ 134470 h 1591235"/>
                <a:gd name="connsiteX3" fmla="*/ 15667 w 203194"/>
                <a:gd name="connsiteY3" fmla="*/ 231588 h 1591235"/>
                <a:gd name="connsiteX4" fmla="*/ 75432 w 203194"/>
                <a:gd name="connsiteY4" fmla="*/ 366059 h 1591235"/>
                <a:gd name="connsiteX5" fmla="*/ 67961 w 203194"/>
                <a:gd name="connsiteY5" fmla="*/ 522941 h 1591235"/>
                <a:gd name="connsiteX6" fmla="*/ 60491 w 203194"/>
                <a:gd name="connsiteY6" fmla="*/ 709706 h 1591235"/>
                <a:gd name="connsiteX7" fmla="*/ 82902 w 203194"/>
                <a:gd name="connsiteY7" fmla="*/ 903941 h 1591235"/>
                <a:gd name="connsiteX8" fmla="*/ 90373 w 203194"/>
                <a:gd name="connsiteY8" fmla="*/ 956235 h 1591235"/>
                <a:gd name="connsiteX9" fmla="*/ 60491 w 203194"/>
                <a:gd name="connsiteY9" fmla="*/ 963706 h 1591235"/>
                <a:gd name="connsiteX10" fmla="*/ 726 w 203194"/>
                <a:gd name="connsiteY10" fmla="*/ 956235 h 1591235"/>
                <a:gd name="connsiteX11" fmla="*/ 105314 w 203194"/>
                <a:gd name="connsiteY11" fmla="*/ 971176 h 1591235"/>
                <a:gd name="connsiteX12" fmla="*/ 105314 w 203194"/>
                <a:gd name="connsiteY12" fmla="*/ 1128059 h 1591235"/>
                <a:gd name="connsiteX13" fmla="*/ 150138 w 203194"/>
                <a:gd name="connsiteY13" fmla="*/ 1314823 h 1591235"/>
                <a:gd name="connsiteX14" fmla="*/ 172549 w 203194"/>
                <a:gd name="connsiteY14" fmla="*/ 1501588 h 1591235"/>
                <a:gd name="connsiteX15" fmla="*/ 202432 w 203194"/>
                <a:gd name="connsiteY15" fmla="*/ 1568823 h 1591235"/>
                <a:gd name="connsiteX16" fmla="*/ 194961 w 203194"/>
                <a:gd name="connsiteY16" fmla="*/ 1591235 h 1591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3194" h="1591235">
                  <a:moveTo>
                    <a:pt x="8196" y="0"/>
                  </a:moveTo>
                  <a:cubicBezTo>
                    <a:pt x="39323" y="26147"/>
                    <a:pt x="70451" y="52294"/>
                    <a:pt x="82902" y="74706"/>
                  </a:cubicBezTo>
                  <a:cubicBezTo>
                    <a:pt x="95353" y="97118"/>
                    <a:pt x="94108" y="108323"/>
                    <a:pt x="82902" y="134470"/>
                  </a:cubicBezTo>
                  <a:cubicBezTo>
                    <a:pt x="71696" y="160617"/>
                    <a:pt x="16912" y="192990"/>
                    <a:pt x="15667" y="231588"/>
                  </a:cubicBezTo>
                  <a:cubicBezTo>
                    <a:pt x="14422" y="270186"/>
                    <a:pt x="66716" y="317500"/>
                    <a:pt x="75432" y="366059"/>
                  </a:cubicBezTo>
                  <a:cubicBezTo>
                    <a:pt x="84148" y="414618"/>
                    <a:pt x="70451" y="465667"/>
                    <a:pt x="67961" y="522941"/>
                  </a:cubicBezTo>
                  <a:cubicBezTo>
                    <a:pt x="65471" y="580215"/>
                    <a:pt x="58001" y="646206"/>
                    <a:pt x="60491" y="709706"/>
                  </a:cubicBezTo>
                  <a:cubicBezTo>
                    <a:pt x="62981" y="773206"/>
                    <a:pt x="77922" y="862853"/>
                    <a:pt x="82902" y="903941"/>
                  </a:cubicBezTo>
                  <a:cubicBezTo>
                    <a:pt x="87882" y="945029"/>
                    <a:pt x="94108" y="946274"/>
                    <a:pt x="90373" y="956235"/>
                  </a:cubicBezTo>
                  <a:cubicBezTo>
                    <a:pt x="86638" y="966196"/>
                    <a:pt x="75432" y="963706"/>
                    <a:pt x="60491" y="963706"/>
                  </a:cubicBezTo>
                  <a:cubicBezTo>
                    <a:pt x="45550" y="963706"/>
                    <a:pt x="-6745" y="954990"/>
                    <a:pt x="726" y="956235"/>
                  </a:cubicBezTo>
                  <a:cubicBezTo>
                    <a:pt x="8197" y="957480"/>
                    <a:pt x="87883" y="942539"/>
                    <a:pt x="105314" y="971176"/>
                  </a:cubicBezTo>
                  <a:cubicBezTo>
                    <a:pt x="122745" y="999813"/>
                    <a:pt x="97843" y="1070785"/>
                    <a:pt x="105314" y="1128059"/>
                  </a:cubicBezTo>
                  <a:cubicBezTo>
                    <a:pt x="112785" y="1185333"/>
                    <a:pt x="138932" y="1252568"/>
                    <a:pt x="150138" y="1314823"/>
                  </a:cubicBezTo>
                  <a:cubicBezTo>
                    <a:pt x="161344" y="1377078"/>
                    <a:pt x="163833" y="1459255"/>
                    <a:pt x="172549" y="1501588"/>
                  </a:cubicBezTo>
                  <a:cubicBezTo>
                    <a:pt x="181265" y="1543921"/>
                    <a:pt x="198697" y="1553882"/>
                    <a:pt x="202432" y="1568823"/>
                  </a:cubicBezTo>
                  <a:cubicBezTo>
                    <a:pt x="206167" y="1583764"/>
                    <a:pt x="194961" y="1591235"/>
                    <a:pt x="194961" y="1591235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0" name="Forme libre 309"/>
            <p:cNvSpPr/>
            <p:nvPr/>
          </p:nvSpPr>
          <p:spPr>
            <a:xfrm rot="21159209" flipH="1">
              <a:off x="5788116" y="3223991"/>
              <a:ext cx="340470" cy="1736844"/>
            </a:xfrm>
            <a:custGeom>
              <a:avLst/>
              <a:gdLst>
                <a:gd name="connsiteX0" fmla="*/ 0 w 314552"/>
                <a:gd name="connsiteY0" fmla="*/ 0 h 1759461"/>
                <a:gd name="connsiteX1" fmla="*/ 89647 w 314552"/>
                <a:gd name="connsiteY1" fmla="*/ 119530 h 1759461"/>
                <a:gd name="connsiteX2" fmla="*/ 171823 w 314552"/>
                <a:gd name="connsiteY2" fmla="*/ 261471 h 1759461"/>
                <a:gd name="connsiteX3" fmla="*/ 179294 w 314552"/>
                <a:gd name="connsiteY3" fmla="*/ 418353 h 1759461"/>
                <a:gd name="connsiteX4" fmla="*/ 186765 w 314552"/>
                <a:gd name="connsiteY4" fmla="*/ 575235 h 1759461"/>
                <a:gd name="connsiteX5" fmla="*/ 201706 w 314552"/>
                <a:gd name="connsiteY5" fmla="*/ 724647 h 1759461"/>
                <a:gd name="connsiteX6" fmla="*/ 224118 w 314552"/>
                <a:gd name="connsiteY6" fmla="*/ 896471 h 1759461"/>
                <a:gd name="connsiteX7" fmla="*/ 246529 w 314552"/>
                <a:gd name="connsiteY7" fmla="*/ 1001059 h 1759461"/>
                <a:gd name="connsiteX8" fmla="*/ 268941 w 314552"/>
                <a:gd name="connsiteY8" fmla="*/ 1128059 h 1759461"/>
                <a:gd name="connsiteX9" fmla="*/ 246529 w 314552"/>
                <a:gd name="connsiteY9" fmla="*/ 1210235 h 1759461"/>
                <a:gd name="connsiteX10" fmla="*/ 239059 w 314552"/>
                <a:gd name="connsiteY10" fmla="*/ 1262530 h 1759461"/>
                <a:gd name="connsiteX11" fmla="*/ 239059 w 314552"/>
                <a:gd name="connsiteY11" fmla="*/ 1344706 h 1759461"/>
                <a:gd name="connsiteX12" fmla="*/ 239059 w 314552"/>
                <a:gd name="connsiteY12" fmla="*/ 1486647 h 1759461"/>
                <a:gd name="connsiteX13" fmla="*/ 313765 w 314552"/>
                <a:gd name="connsiteY13" fmla="*/ 1606177 h 1759461"/>
                <a:gd name="connsiteX14" fmla="*/ 276412 w 314552"/>
                <a:gd name="connsiteY14" fmla="*/ 1703294 h 1759461"/>
                <a:gd name="connsiteX15" fmla="*/ 246529 w 314552"/>
                <a:gd name="connsiteY15" fmla="*/ 1755588 h 1759461"/>
                <a:gd name="connsiteX16" fmla="*/ 141941 w 314552"/>
                <a:gd name="connsiteY16" fmla="*/ 1755588 h 1759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14552" h="1759461">
                  <a:moveTo>
                    <a:pt x="0" y="0"/>
                  </a:moveTo>
                  <a:cubicBezTo>
                    <a:pt x="30505" y="37975"/>
                    <a:pt x="61010" y="75951"/>
                    <a:pt x="89647" y="119530"/>
                  </a:cubicBezTo>
                  <a:cubicBezTo>
                    <a:pt x="118284" y="163109"/>
                    <a:pt x="156882" y="211667"/>
                    <a:pt x="171823" y="261471"/>
                  </a:cubicBezTo>
                  <a:cubicBezTo>
                    <a:pt x="186764" y="311275"/>
                    <a:pt x="179294" y="418353"/>
                    <a:pt x="179294" y="418353"/>
                  </a:cubicBezTo>
                  <a:cubicBezTo>
                    <a:pt x="181784" y="470647"/>
                    <a:pt x="183030" y="524186"/>
                    <a:pt x="186765" y="575235"/>
                  </a:cubicBezTo>
                  <a:cubicBezTo>
                    <a:pt x="190500" y="626284"/>
                    <a:pt x="195481" y="671108"/>
                    <a:pt x="201706" y="724647"/>
                  </a:cubicBezTo>
                  <a:cubicBezTo>
                    <a:pt x="207932" y="778186"/>
                    <a:pt x="216648" y="850402"/>
                    <a:pt x="224118" y="896471"/>
                  </a:cubicBezTo>
                  <a:cubicBezTo>
                    <a:pt x="231588" y="942540"/>
                    <a:pt x="239059" y="962461"/>
                    <a:pt x="246529" y="1001059"/>
                  </a:cubicBezTo>
                  <a:cubicBezTo>
                    <a:pt x="253999" y="1039657"/>
                    <a:pt x="268941" y="1093196"/>
                    <a:pt x="268941" y="1128059"/>
                  </a:cubicBezTo>
                  <a:cubicBezTo>
                    <a:pt x="268941" y="1162922"/>
                    <a:pt x="251509" y="1187823"/>
                    <a:pt x="246529" y="1210235"/>
                  </a:cubicBezTo>
                  <a:cubicBezTo>
                    <a:pt x="241549" y="1232647"/>
                    <a:pt x="240304" y="1240118"/>
                    <a:pt x="239059" y="1262530"/>
                  </a:cubicBezTo>
                  <a:cubicBezTo>
                    <a:pt x="237814" y="1284942"/>
                    <a:pt x="239059" y="1344706"/>
                    <a:pt x="239059" y="1344706"/>
                  </a:cubicBezTo>
                  <a:cubicBezTo>
                    <a:pt x="239059" y="1382059"/>
                    <a:pt x="226608" y="1443068"/>
                    <a:pt x="239059" y="1486647"/>
                  </a:cubicBezTo>
                  <a:cubicBezTo>
                    <a:pt x="251510" y="1530226"/>
                    <a:pt x="307540" y="1570069"/>
                    <a:pt x="313765" y="1606177"/>
                  </a:cubicBezTo>
                  <a:cubicBezTo>
                    <a:pt x="319990" y="1642285"/>
                    <a:pt x="287618" y="1678392"/>
                    <a:pt x="276412" y="1703294"/>
                  </a:cubicBezTo>
                  <a:cubicBezTo>
                    <a:pt x="265206" y="1728196"/>
                    <a:pt x="268941" y="1746872"/>
                    <a:pt x="246529" y="1755588"/>
                  </a:cubicBezTo>
                  <a:cubicBezTo>
                    <a:pt x="224117" y="1764304"/>
                    <a:pt x="141941" y="1755588"/>
                    <a:pt x="141941" y="1755588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1" name="Forme libre 310"/>
            <p:cNvSpPr/>
            <p:nvPr/>
          </p:nvSpPr>
          <p:spPr>
            <a:xfrm rot="21159209" flipH="1">
              <a:off x="5876667" y="3666185"/>
              <a:ext cx="404308" cy="943943"/>
            </a:xfrm>
            <a:custGeom>
              <a:avLst/>
              <a:gdLst>
                <a:gd name="connsiteX0" fmla="*/ 0 w 373530"/>
                <a:gd name="connsiteY0" fmla="*/ 0 h 956235"/>
                <a:gd name="connsiteX1" fmla="*/ 112059 w 373530"/>
                <a:gd name="connsiteY1" fmla="*/ 59764 h 956235"/>
                <a:gd name="connsiteX2" fmla="*/ 209177 w 373530"/>
                <a:gd name="connsiteY2" fmla="*/ 104588 h 956235"/>
                <a:gd name="connsiteX3" fmla="*/ 231589 w 373530"/>
                <a:gd name="connsiteY3" fmla="*/ 201706 h 956235"/>
                <a:gd name="connsiteX4" fmla="*/ 261471 w 373530"/>
                <a:gd name="connsiteY4" fmla="*/ 328706 h 956235"/>
                <a:gd name="connsiteX5" fmla="*/ 321236 w 373530"/>
                <a:gd name="connsiteY5" fmla="*/ 478117 h 956235"/>
                <a:gd name="connsiteX6" fmla="*/ 321236 w 373530"/>
                <a:gd name="connsiteY6" fmla="*/ 597647 h 956235"/>
                <a:gd name="connsiteX7" fmla="*/ 336177 w 373530"/>
                <a:gd name="connsiteY7" fmla="*/ 724647 h 956235"/>
                <a:gd name="connsiteX8" fmla="*/ 351118 w 373530"/>
                <a:gd name="connsiteY8" fmla="*/ 836706 h 956235"/>
                <a:gd name="connsiteX9" fmla="*/ 373530 w 373530"/>
                <a:gd name="connsiteY9" fmla="*/ 956235 h 956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3530" h="956235">
                  <a:moveTo>
                    <a:pt x="0" y="0"/>
                  </a:moveTo>
                  <a:cubicBezTo>
                    <a:pt x="38598" y="21166"/>
                    <a:pt x="77196" y="42333"/>
                    <a:pt x="112059" y="59764"/>
                  </a:cubicBezTo>
                  <a:cubicBezTo>
                    <a:pt x="146922" y="77195"/>
                    <a:pt x="189255" y="80931"/>
                    <a:pt x="209177" y="104588"/>
                  </a:cubicBezTo>
                  <a:cubicBezTo>
                    <a:pt x="229099" y="128245"/>
                    <a:pt x="222873" y="164353"/>
                    <a:pt x="231589" y="201706"/>
                  </a:cubicBezTo>
                  <a:cubicBezTo>
                    <a:pt x="240305" y="239059"/>
                    <a:pt x="246530" y="282638"/>
                    <a:pt x="261471" y="328706"/>
                  </a:cubicBezTo>
                  <a:cubicBezTo>
                    <a:pt x="276412" y="374774"/>
                    <a:pt x="311275" y="433294"/>
                    <a:pt x="321236" y="478117"/>
                  </a:cubicBezTo>
                  <a:cubicBezTo>
                    <a:pt x="331197" y="522941"/>
                    <a:pt x="318746" y="556559"/>
                    <a:pt x="321236" y="597647"/>
                  </a:cubicBezTo>
                  <a:cubicBezTo>
                    <a:pt x="323726" y="638735"/>
                    <a:pt x="331197" y="684804"/>
                    <a:pt x="336177" y="724647"/>
                  </a:cubicBezTo>
                  <a:cubicBezTo>
                    <a:pt x="341157" y="764490"/>
                    <a:pt x="344893" y="798108"/>
                    <a:pt x="351118" y="836706"/>
                  </a:cubicBezTo>
                  <a:cubicBezTo>
                    <a:pt x="357343" y="875304"/>
                    <a:pt x="373530" y="956235"/>
                    <a:pt x="373530" y="956235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2" name="Forme libre 311"/>
            <p:cNvSpPr/>
            <p:nvPr/>
          </p:nvSpPr>
          <p:spPr>
            <a:xfrm rot="21159209" flipH="1">
              <a:off x="5895854" y="3605288"/>
              <a:ext cx="216464" cy="237154"/>
            </a:xfrm>
            <a:custGeom>
              <a:avLst/>
              <a:gdLst>
                <a:gd name="connsiteX0" fmla="*/ 5751 w 199986"/>
                <a:gd name="connsiteY0" fmla="*/ 127690 h 240242"/>
                <a:gd name="connsiteX1" fmla="*/ 5751 w 199986"/>
                <a:gd name="connsiteY1" fmla="*/ 52984 h 240242"/>
                <a:gd name="connsiteX2" fmla="*/ 65516 w 199986"/>
                <a:gd name="connsiteY2" fmla="*/ 690 h 240242"/>
                <a:gd name="connsiteX3" fmla="*/ 102869 w 199986"/>
                <a:gd name="connsiteY3" fmla="*/ 90337 h 240242"/>
                <a:gd name="connsiteX4" fmla="*/ 147692 w 199986"/>
                <a:gd name="connsiteY4" fmla="*/ 202396 h 240242"/>
                <a:gd name="connsiteX5" fmla="*/ 147692 w 199986"/>
                <a:gd name="connsiteY5" fmla="*/ 239749 h 240242"/>
                <a:gd name="connsiteX6" fmla="*/ 199986 w 199986"/>
                <a:gd name="connsiteY6" fmla="*/ 224808 h 240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9986" h="240242">
                  <a:moveTo>
                    <a:pt x="5751" y="127690"/>
                  </a:moveTo>
                  <a:cubicBezTo>
                    <a:pt x="770" y="100920"/>
                    <a:pt x="-4210" y="74151"/>
                    <a:pt x="5751" y="52984"/>
                  </a:cubicBezTo>
                  <a:cubicBezTo>
                    <a:pt x="15712" y="31817"/>
                    <a:pt x="49330" y="-5535"/>
                    <a:pt x="65516" y="690"/>
                  </a:cubicBezTo>
                  <a:cubicBezTo>
                    <a:pt x="81702" y="6915"/>
                    <a:pt x="89173" y="56719"/>
                    <a:pt x="102869" y="90337"/>
                  </a:cubicBezTo>
                  <a:cubicBezTo>
                    <a:pt x="116565" y="123955"/>
                    <a:pt x="140222" y="177494"/>
                    <a:pt x="147692" y="202396"/>
                  </a:cubicBezTo>
                  <a:cubicBezTo>
                    <a:pt x="155163" y="227298"/>
                    <a:pt x="138976" y="236014"/>
                    <a:pt x="147692" y="239749"/>
                  </a:cubicBezTo>
                  <a:cubicBezTo>
                    <a:pt x="156408" y="243484"/>
                    <a:pt x="199986" y="224808"/>
                    <a:pt x="199986" y="224808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3" name="Forme libre 312"/>
            <p:cNvSpPr/>
            <p:nvPr/>
          </p:nvSpPr>
          <p:spPr>
            <a:xfrm rot="21159209" flipH="1">
              <a:off x="6081517" y="2916403"/>
              <a:ext cx="970337" cy="272959"/>
            </a:xfrm>
            <a:custGeom>
              <a:avLst/>
              <a:gdLst>
                <a:gd name="connsiteX0" fmla="*/ 896471 w 896471"/>
                <a:gd name="connsiteY0" fmla="*/ 171854 h 276514"/>
                <a:gd name="connsiteX1" fmla="*/ 732118 w 896471"/>
                <a:gd name="connsiteY1" fmla="*/ 141972 h 276514"/>
                <a:gd name="connsiteX2" fmla="*/ 597647 w 896471"/>
                <a:gd name="connsiteY2" fmla="*/ 119560 h 276514"/>
                <a:gd name="connsiteX3" fmla="*/ 530412 w 896471"/>
                <a:gd name="connsiteY3" fmla="*/ 59795 h 276514"/>
                <a:gd name="connsiteX4" fmla="*/ 485589 w 896471"/>
                <a:gd name="connsiteY4" fmla="*/ 89678 h 276514"/>
                <a:gd name="connsiteX5" fmla="*/ 403412 w 896471"/>
                <a:gd name="connsiteY5" fmla="*/ 194266 h 276514"/>
                <a:gd name="connsiteX6" fmla="*/ 403412 w 896471"/>
                <a:gd name="connsiteY6" fmla="*/ 67266 h 276514"/>
                <a:gd name="connsiteX7" fmla="*/ 388471 w 896471"/>
                <a:gd name="connsiteY7" fmla="*/ 31 h 276514"/>
                <a:gd name="connsiteX8" fmla="*/ 343647 w 896471"/>
                <a:gd name="connsiteY8" fmla="*/ 74736 h 276514"/>
                <a:gd name="connsiteX9" fmla="*/ 276412 w 896471"/>
                <a:gd name="connsiteY9" fmla="*/ 201736 h 276514"/>
                <a:gd name="connsiteX10" fmla="*/ 268942 w 896471"/>
                <a:gd name="connsiteY10" fmla="*/ 276442 h 276514"/>
                <a:gd name="connsiteX11" fmla="*/ 209177 w 896471"/>
                <a:gd name="connsiteY11" fmla="*/ 216678 h 276514"/>
                <a:gd name="connsiteX12" fmla="*/ 141942 w 896471"/>
                <a:gd name="connsiteY12" fmla="*/ 149442 h 276514"/>
                <a:gd name="connsiteX13" fmla="*/ 89647 w 896471"/>
                <a:gd name="connsiteY13" fmla="*/ 112089 h 276514"/>
                <a:gd name="connsiteX14" fmla="*/ 29883 w 896471"/>
                <a:gd name="connsiteY14" fmla="*/ 74736 h 276514"/>
                <a:gd name="connsiteX15" fmla="*/ 0 w 896471"/>
                <a:gd name="connsiteY15" fmla="*/ 74736 h 276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896471" h="276514">
                  <a:moveTo>
                    <a:pt x="896471" y="171854"/>
                  </a:moveTo>
                  <a:lnTo>
                    <a:pt x="732118" y="141972"/>
                  </a:lnTo>
                  <a:cubicBezTo>
                    <a:pt x="682314" y="133256"/>
                    <a:pt x="631265" y="133256"/>
                    <a:pt x="597647" y="119560"/>
                  </a:cubicBezTo>
                  <a:cubicBezTo>
                    <a:pt x="564029" y="105864"/>
                    <a:pt x="549088" y="64775"/>
                    <a:pt x="530412" y="59795"/>
                  </a:cubicBezTo>
                  <a:cubicBezTo>
                    <a:pt x="511736" y="54815"/>
                    <a:pt x="506756" y="67266"/>
                    <a:pt x="485589" y="89678"/>
                  </a:cubicBezTo>
                  <a:cubicBezTo>
                    <a:pt x="464422" y="112090"/>
                    <a:pt x="417108" y="198001"/>
                    <a:pt x="403412" y="194266"/>
                  </a:cubicBezTo>
                  <a:cubicBezTo>
                    <a:pt x="389716" y="190531"/>
                    <a:pt x="405902" y="99638"/>
                    <a:pt x="403412" y="67266"/>
                  </a:cubicBezTo>
                  <a:cubicBezTo>
                    <a:pt x="400922" y="34894"/>
                    <a:pt x="398432" y="-1214"/>
                    <a:pt x="388471" y="31"/>
                  </a:cubicBezTo>
                  <a:cubicBezTo>
                    <a:pt x="378510" y="1276"/>
                    <a:pt x="362323" y="41119"/>
                    <a:pt x="343647" y="74736"/>
                  </a:cubicBezTo>
                  <a:cubicBezTo>
                    <a:pt x="324971" y="108353"/>
                    <a:pt x="288863" y="168118"/>
                    <a:pt x="276412" y="201736"/>
                  </a:cubicBezTo>
                  <a:cubicBezTo>
                    <a:pt x="263961" y="235354"/>
                    <a:pt x="280148" y="273952"/>
                    <a:pt x="268942" y="276442"/>
                  </a:cubicBezTo>
                  <a:cubicBezTo>
                    <a:pt x="257736" y="278932"/>
                    <a:pt x="209177" y="216678"/>
                    <a:pt x="209177" y="216678"/>
                  </a:cubicBezTo>
                  <a:cubicBezTo>
                    <a:pt x="188010" y="195511"/>
                    <a:pt x="161864" y="166873"/>
                    <a:pt x="141942" y="149442"/>
                  </a:cubicBezTo>
                  <a:cubicBezTo>
                    <a:pt x="122020" y="132010"/>
                    <a:pt x="108323" y="124540"/>
                    <a:pt x="89647" y="112089"/>
                  </a:cubicBezTo>
                  <a:cubicBezTo>
                    <a:pt x="70971" y="99638"/>
                    <a:pt x="44824" y="80961"/>
                    <a:pt x="29883" y="74736"/>
                  </a:cubicBezTo>
                  <a:cubicBezTo>
                    <a:pt x="14942" y="68511"/>
                    <a:pt x="7471" y="71623"/>
                    <a:pt x="0" y="74736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4" name="Forme libre 313"/>
            <p:cNvSpPr/>
            <p:nvPr/>
          </p:nvSpPr>
          <p:spPr>
            <a:xfrm rot="21159209" flipH="1">
              <a:off x="7119064" y="2908826"/>
              <a:ext cx="574273" cy="1231551"/>
            </a:xfrm>
            <a:custGeom>
              <a:avLst/>
              <a:gdLst>
                <a:gd name="connsiteX0" fmla="*/ 530557 w 530557"/>
                <a:gd name="connsiteY0" fmla="*/ 0 h 1247588"/>
                <a:gd name="connsiteX1" fmla="*/ 448381 w 530557"/>
                <a:gd name="connsiteY1" fmla="*/ 44824 h 1247588"/>
                <a:gd name="connsiteX2" fmla="*/ 291499 w 530557"/>
                <a:gd name="connsiteY2" fmla="*/ 141941 h 1247588"/>
                <a:gd name="connsiteX3" fmla="*/ 209322 w 530557"/>
                <a:gd name="connsiteY3" fmla="*/ 201706 h 1247588"/>
                <a:gd name="connsiteX4" fmla="*/ 142087 w 530557"/>
                <a:gd name="connsiteY4" fmla="*/ 336177 h 1247588"/>
                <a:gd name="connsiteX5" fmla="*/ 74852 w 530557"/>
                <a:gd name="connsiteY5" fmla="*/ 567765 h 1247588"/>
                <a:gd name="connsiteX6" fmla="*/ 52440 w 530557"/>
                <a:gd name="connsiteY6" fmla="*/ 702235 h 1247588"/>
                <a:gd name="connsiteX7" fmla="*/ 67381 w 530557"/>
                <a:gd name="connsiteY7" fmla="*/ 896471 h 1247588"/>
                <a:gd name="connsiteX8" fmla="*/ 52440 w 530557"/>
                <a:gd name="connsiteY8" fmla="*/ 993588 h 1247588"/>
                <a:gd name="connsiteX9" fmla="*/ 146 w 530557"/>
                <a:gd name="connsiteY9" fmla="*/ 1098177 h 1247588"/>
                <a:gd name="connsiteX10" fmla="*/ 37499 w 530557"/>
                <a:gd name="connsiteY10" fmla="*/ 1210235 h 1247588"/>
                <a:gd name="connsiteX11" fmla="*/ 59910 w 530557"/>
                <a:gd name="connsiteY11" fmla="*/ 1247588 h 1247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30557" h="1247588">
                  <a:moveTo>
                    <a:pt x="530557" y="0"/>
                  </a:moveTo>
                  <a:cubicBezTo>
                    <a:pt x="509390" y="10583"/>
                    <a:pt x="488224" y="21167"/>
                    <a:pt x="448381" y="44824"/>
                  </a:cubicBezTo>
                  <a:cubicBezTo>
                    <a:pt x="408538" y="68481"/>
                    <a:pt x="331342" y="115794"/>
                    <a:pt x="291499" y="141941"/>
                  </a:cubicBezTo>
                  <a:cubicBezTo>
                    <a:pt x="251656" y="168088"/>
                    <a:pt x="234224" y="169333"/>
                    <a:pt x="209322" y="201706"/>
                  </a:cubicBezTo>
                  <a:cubicBezTo>
                    <a:pt x="184420" y="234079"/>
                    <a:pt x="164499" y="275167"/>
                    <a:pt x="142087" y="336177"/>
                  </a:cubicBezTo>
                  <a:cubicBezTo>
                    <a:pt x="119675" y="397187"/>
                    <a:pt x="89793" y="506755"/>
                    <a:pt x="74852" y="567765"/>
                  </a:cubicBezTo>
                  <a:cubicBezTo>
                    <a:pt x="59911" y="628775"/>
                    <a:pt x="53685" y="647451"/>
                    <a:pt x="52440" y="702235"/>
                  </a:cubicBezTo>
                  <a:cubicBezTo>
                    <a:pt x="51195" y="757019"/>
                    <a:pt x="67381" y="847912"/>
                    <a:pt x="67381" y="896471"/>
                  </a:cubicBezTo>
                  <a:cubicBezTo>
                    <a:pt x="67381" y="945030"/>
                    <a:pt x="63646" y="959970"/>
                    <a:pt x="52440" y="993588"/>
                  </a:cubicBezTo>
                  <a:cubicBezTo>
                    <a:pt x="41234" y="1027206"/>
                    <a:pt x="2636" y="1062069"/>
                    <a:pt x="146" y="1098177"/>
                  </a:cubicBezTo>
                  <a:cubicBezTo>
                    <a:pt x="-2344" y="1134285"/>
                    <a:pt x="27538" y="1185333"/>
                    <a:pt x="37499" y="1210235"/>
                  </a:cubicBezTo>
                  <a:cubicBezTo>
                    <a:pt x="47460" y="1235137"/>
                    <a:pt x="59910" y="1247588"/>
                    <a:pt x="59910" y="1247588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5" name="Forme libre 314"/>
            <p:cNvSpPr/>
            <p:nvPr/>
          </p:nvSpPr>
          <p:spPr>
            <a:xfrm rot="21159209" flipH="1">
              <a:off x="7163831" y="4332565"/>
              <a:ext cx="259108" cy="369002"/>
            </a:xfrm>
            <a:custGeom>
              <a:avLst/>
              <a:gdLst>
                <a:gd name="connsiteX0" fmla="*/ 0 w 239384"/>
                <a:gd name="connsiteY0" fmla="*/ 112059 h 373807"/>
                <a:gd name="connsiteX1" fmla="*/ 44824 w 239384"/>
                <a:gd name="connsiteY1" fmla="*/ 231588 h 373807"/>
                <a:gd name="connsiteX2" fmla="*/ 74706 w 239384"/>
                <a:gd name="connsiteY2" fmla="*/ 343647 h 373807"/>
                <a:gd name="connsiteX3" fmla="*/ 74706 w 239384"/>
                <a:gd name="connsiteY3" fmla="*/ 373529 h 373807"/>
                <a:gd name="connsiteX4" fmla="*/ 164353 w 239384"/>
                <a:gd name="connsiteY4" fmla="*/ 358588 h 373807"/>
                <a:gd name="connsiteX5" fmla="*/ 216648 w 239384"/>
                <a:gd name="connsiteY5" fmla="*/ 358588 h 373807"/>
                <a:gd name="connsiteX6" fmla="*/ 209177 w 239384"/>
                <a:gd name="connsiteY6" fmla="*/ 291353 h 373807"/>
                <a:gd name="connsiteX7" fmla="*/ 239059 w 239384"/>
                <a:gd name="connsiteY7" fmla="*/ 216647 h 373807"/>
                <a:gd name="connsiteX8" fmla="*/ 224118 w 239384"/>
                <a:gd name="connsiteY8" fmla="*/ 134471 h 373807"/>
                <a:gd name="connsiteX9" fmla="*/ 209177 w 239384"/>
                <a:gd name="connsiteY9" fmla="*/ 89647 h 373807"/>
                <a:gd name="connsiteX10" fmla="*/ 216648 w 239384"/>
                <a:gd name="connsiteY10" fmla="*/ 0 h 373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9384" h="373807">
                  <a:moveTo>
                    <a:pt x="0" y="112059"/>
                  </a:moveTo>
                  <a:cubicBezTo>
                    <a:pt x="16186" y="152524"/>
                    <a:pt x="32373" y="192990"/>
                    <a:pt x="44824" y="231588"/>
                  </a:cubicBezTo>
                  <a:cubicBezTo>
                    <a:pt x="57275" y="270186"/>
                    <a:pt x="69726" y="319990"/>
                    <a:pt x="74706" y="343647"/>
                  </a:cubicBezTo>
                  <a:cubicBezTo>
                    <a:pt x="79686" y="367304"/>
                    <a:pt x="59765" y="371039"/>
                    <a:pt x="74706" y="373529"/>
                  </a:cubicBezTo>
                  <a:cubicBezTo>
                    <a:pt x="89647" y="376019"/>
                    <a:pt x="140696" y="361078"/>
                    <a:pt x="164353" y="358588"/>
                  </a:cubicBezTo>
                  <a:cubicBezTo>
                    <a:pt x="188010" y="356098"/>
                    <a:pt x="209177" y="369794"/>
                    <a:pt x="216648" y="358588"/>
                  </a:cubicBezTo>
                  <a:cubicBezTo>
                    <a:pt x="224119" y="347382"/>
                    <a:pt x="205442" y="315010"/>
                    <a:pt x="209177" y="291353"/>
                  </a:cubicBezTo>
                  <a:cubicBezTo>
                    <a:pt x="212912" y="267696"/>
                    <a:pt x="236569" y="242794"/>
                    <a:pt x="239059" y="216647"/>
                  </a:cubicBezTo>
                  <a:cubicBezTo>
                    <a:pt x="241549" y="190500"/>
                    <a:pt x="229098" y="155638"/>
                    <a:pt x="224118" y="134471"/>
                  </a:cubicBezTo>
                  <a:cubicBezTo>
                    <a:pt x="219138" y="113304"/>
                    <a:pt x="210422" y="112059"/>
                    <a:pt x="209177" y="89647"/>
                  </a:cubicBezTo>
                  <a:cubicBezTo>
                    <a:pt x="207932" y="67235"/>
                    <a:pt x="216648" y="0"/>
                    <a:pt x="216648" y="0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6" name="Forme libre 315"/>
            <p:cNvSpPr/>
            <p:nvPr/>
          </p:nvSpPr>
          <p:spPr>
            <a:xfrm rot="21159209" flipH="1">
              <a:off x="7045174" y="2984926"/>
              <a:ext cx="103603" cy="1002940"/>
            </a:xfrm>
            <a:custGeom>
              <a:avLst/>
              <a:gdLst>
                <a:gd name="connsiteX0" fmla="*/ 4427 w 95716"/>
                <a:gd name="connsiteY0" fmla="*/ 0 h 1016000"/>
                <a:gd name="connsiteX1" fmla="*/ 4427 w 95716"/>
                <a:gd name="connsiteY1" fmla="*/ 127000 h 1016000"/>
                <a:gd name="connsiteX2" fmla="*/ 4427 w 95716"/>
                <a:gd name="connsiteY2" fmla="*/ 291353 h 1016000"/>
                <a:gd name="connsiteX3" fmla="*/ 64192 w 95716"/>
                <a:gd name="connsiteY3" fmla="*/ 508000 h 1016000"/>
                <a:gd name="connsiteX4" fmla="*/ 86604 w 95716"/>
                <a:gd name="connsiteY4" fmla="*/ 702235 h 1016000"/>
                <a:gd name="connsiteX5" fmla="*/ 94074 w 95716"/>
                <a:gd name="connsiteY5" fmla="*/ 896471 h 1016000"/>
                <a:gd name="connsiteX6" fmla="*/ 56721 w 95716"/>
                <a:gd name="connsiteY6" fmla="*/ 1016000 h 101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716" h="1016000">
                  <a:moveTo>
                    <a:pt x="4427" y="0"/>
                  </a:moveTo>
                  <a:lnTo>
                    <a:pt x="4427" y="127000"/>
                  </a:lnTo>
                  <a:cubicBezTo>
                    <a:pt x="4427" y="175559"/>
                    <a:pt x="-5534" y="227853"/>
                    <a:pt x="4427" y="291353"/>
                  </a:cubicBezTo>
                  <a:cubicBezTo>
                    <a:pt x="14388" y="354853"/>
                    <a:pt x="50496" y="439520"/>
                    <a:pt x="64192" y="508000"/>
                  </a:cubicBezTo>
                  <a:cubicBezTo>
                    <a:pt x="77888" y="576480"/>
                    <a:pt x="81624" y="637490"/>
                    <a:pt x="86604" y="702235"/>
                  </a:cubicBezTo>
                  <a:cubicBezTo>
                    <a:pt x="91584" y="766980"/>
                    <a:pt x="99054" y="844177"/>
                    <a:pt x="94074" y="896471"/>
                  </a:cubicBezTo>
                  <a:cubicBezTo>
                    <a:pt x="89094" y="948765"/>
                    <a:pt x="56721" y="1016000"/>
                    <a:pt x="56721" y="1016000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7" name="Forme libre 316"/>
            <p:cNvSpPr/>
            <p:nvPr/>
          </p:nvSpPr>
          <p:spPr>
            <a:xfrm rot="21159209" flipH="1">
              <a:off x="7147775" y="3962560"/>
              <a:ext cx="33916" cy="383477"/>
            </a:xfrm>
            <a:custGeom>
              <a:avLst/>
              <a:gdLst>
                <a:gd name="connsiteX0" fmla="*/ 22654 w 31334"/>
                <a:gd name="connsiteY0" fmla="*/ 388471 h 388471"/>
                <a:gd name="connsiteX1" fmla="*/ 30125 w 31334"/>
                <a:gd name="connsiteY1" fmla="*/ 171824 h 388471"/>
                <a:gd name="connsiteX2" fmla="*/ 243 w 31334"/>
                <a:gd name="connsiteY2" fmla="*/ 44824 h 388471"/>
                <a:gd name="connsiteX3" fmla="*/ 15184 w 31334"/>
                <a:gd name="connsiteY3" fmla="*/ 0 h 388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34" h="388471">
                  <a:moveTo>
                    <a:pt x="22654" y="388471"/>
                  </a:moveTo>
                  <a:cubicBezTo>
                    <a:pt x="28257" y="308784"/>
                    <a:pt x="33860" y="229098"/>
                    <a:pt x="30125" y="171824"/>
                  </a:cubicBezTo>
                  <a:cubicBezTo>
                    <a:pt x="26390" y="114550"/>
                    <a:pt x="2733" y="73461"/>
                    <a:pt x="243" y="44824"/>
                  </a:cubicBezTo>
                  <a:cubicBezTo>
                    <a:pt x="-2247" y="16187"/>
                    <a:pt x="15184" y="0"/>
                    <a:pt x="15184" y="0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8" name="Forme libre 317"/>
            <p:cNvSpPr/>
            <p:nvPr/>
          </p:nvSpPr>
          <p:spPr>
            <a:xfrm rot="21159209" flipH="1">
              <a:off x="6178500" y="3033951"/>
              <a:ext cx="429362" cy="1703522"/>
            </a:xfrm>
            <a:custGeom>
              <a:avLst/>
              <a:gdLst>
                <a:gd name="connsiteX0" fmla="*/ 38088 w 396677"/>
                <a:gd name="connsiteY0" fmla="*/ 0 h 1725705"/>
                <a:gd name="connsiteX1" fmla="*/ 735 w 396677"/>
                <a:gd name="connsiteY1" fmla="*/ 134470 h 1725705"/>
                <a:gd name="connsiteX2" fmla="*/ 67971 w 396677"/>
                <a:gd name="connsiteY2" fmla="*/ 395941 h 1725705"/>
                <a:gd name="connsiteX3" fmla="*/ 67971 w 396677"/>
                <a:gd name="connsiteY3" fmla="*/ 567764 h 1725705"/>
                <a:gd name="connsiteX4" fmla="*/ 127735 w 396677"/>
                <a:gd name="connsiteY4" fmla="*/ 814294 h 1725705"/>
                <a:gd name="connsiteX5" fmla="*/ 187500 w 396677"/>
                <a:gd name="connsiteY5" fmla="*/ 1008529 h 1725705"/>
                <a:gd name="connsiteX6" fmla="*/ 262206 w 396677"/>
                <a:gd name="connsiteY6" fmla="*/ 1202764 h 1725705"/>
                <a:gd name="connsiteX7" fmla="*/ 277147 w 396677"/>
                <a:gd name="connsiteY7" fmla="*/ 1426882 h 1725705"/>
                <a:gd name="connsiteX8" fmla="*/ 359324 w 396677"/>
                <a:gd name="connsiteY8" fmla="*/ 1628588 h 1725705"/>
                <a:gd name="connsiteX9" fmla="*/ 396677 w 396677"/>
                <a:gd name="connsiteY9" fmla="*/ 1725705 h 1725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6677" h="1725705">
                  <a:moveTo>
                    <a:pt x="38088" y="0"/>
                  </a:moveTo>
                  <a:cubicBezTo>
                    <a:pt x="16921" y="34240"/>
                    <a:pt x="-4245" y="68480"/>
                    <a:pt x="735" y="134470"/>
                  </a:cubicBezTo>
                  <a:cubicBezTo>
                    <a:pt x="5715" y="200460"/>
                    <a:pt x="56765" y="323725"/>
                    <a:pt x="67971" y="395941"/>
                  </a:cubicBezTo>
                  <a:cubicBezTo>
                    <a:pt x="79177" y="468157"/>
                    <a:pt x="58010" y="498039"/>
                    <a:pt x="67971" y="567764"/>
                  </a:cubicBezTo>
                  <a:cubicBezTo>
                    <a:pt x="77932" y="637489"/>
                    <a:pt x="107814" y="740833"/>
                    <a:pt x="127735" y="814294"/>
                  </a:cubicBezTo>
                  <a:cubicBezTo>
                    <a:pt x="147656" y="887755"/>
                    <a:pt x="165088" y="943784"/>
                    <a:pt x="187500" y="1008529"/>
                  </a:cubicBezTo>
                  <a:cubicBezTo>
                    <a:pt x="209912" y="1073274"/>
                    <a:pt x="247265" y="1133039"/>
                    <a:pt x="262206" y="1202764"/>
                  </a:cubicBezTo>
                  <a:cubicBezTo>
                    <a:pt x="277147" y="1272489"/>
                    <a:pt x="260961" y="1355911"/>
                    <a:pt x="277147" y="1426882"/>
                  </a:cubicBezTo>
                  <a:cubicBezTo>
                    <a:pt x="293333" y="1497853"/>
                    <a:pt x="339402" y="1578784"/>
                    <a:pt x="359324" y="1628588"/>
                  </a:cubicBezTo>
                  <a:cubicBezTo>
                    <a:pt x="379246" y="1678392"/>
                    <a:pt x="396677" y="1725705"/>
                    <a:pt x="396677" y="1725705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9" name="Forme libre 318"/>
            <p:cNvSpPr/>
            <p:nvPr/>
          </p:nvSpPr>
          <p:spPr>
            <a:xfrm rot="21159209" flipH="1">
              <a:off x="7402064" y="4176116"/>
              <a:ext cx="0" cy="88495"/>
            </a:xfrm>
            <a:custGeom>
              <a:avLst/>
              <a:gdLst>
                <a:gd name="connsiteX0" fmla="*/ 0 w 0"/>
                <a:gd name="connsiteY0" fmla="*/ 89647 h 89647"/>
                <a:gd name="connsiteX1" fmla="*/ 0 w 0"/>
                <a:gd name="connsiteY1" fmla="*/ 0 h 89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9647">
                  <a:moveTo>
                    <a:pt x="0" y="89647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0" name="Forme libre 319"/>
            <p:cNvSpPr/>
            <p:nvPr/>
          </p:nvSpPr>
          <p:spPr>
            <a:xfrm rot="21159209" flipH="1">
              <a:off x="7308040" y="3290084"/>
              <a:ext cx="109311" cy="835236"/>
            </a:xfrm>
            <a:custGeom>
              <a:avLst/>
              <a:gdLst>
                <a:gd name="connsiteX0" fmla="*/ 97397 w 100990"/>
                <a:gd name="connsiteY0" fmla="*/ 846113 h 846113"/>
                <a:gd name="connsiteX1" fmla="*/ 97397 w 100990"/>
                <a:gd name="connsiteY1" fmla="*/ 592113 h 846113"/>
                <a:gd name="connsiteX2" fmla="*/ 60044 w 100990"/>
                <a:gd name="connsiteY2" fmla="*/ 465113 h 846113"/>
                <a:gd name="connsiteX3" fmla="*/ 60044 w 100990"/>
                <a:gd name="connsiteY3" fmla="*/ 203642 h 846113"/>
                <a:gd name="connsiteX4" fmla="*/ 279 w 100990"/>
                <a:gd name="connsiteY4" fmla="*/ 99054 h 846113"/>
                <a:gd name="connsiteX5" fmla="*/ 37632 w 100990"/>
                <a:gd name="connsiteY5" fmla="*/ 1936 h 846113"/>
                <a:gd name="connsiteX6" fmla="*/ 37632 w 100990"/>
                <a:gd name="connsiteY6" fmla="*/ 31819 h 846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990" h="846113">
                  <a:moveTo>
                    <a:pt x="97397" y="846113"/>
                  </a:moveTo>
                  <a:cubicBezTo>
                    <a:pt x="100509" y="750863"/>
                    <a:pt x="103622" y="655613"/>
                    <a:pt x="97397" y="592113"/>
                  </a:cubicBezTo>
                  <a:cubicBezTo>
                    <a:pt x="91172" y="528613"/>
                    <a:pt x="66269" y="529858"/>
                    <a:pt x="60044" y="465113"/>
                  </a:cubicBezTo>
                  <a:cubicBezTo>
                    <a:pt x="53819" y="400368"/>
                    <a:pt x="70005" y="264652"/>
                    <a:pt x="60044" y="203642"/>
                  </a:cubicBezTo>
                  <a:cubicBezTo>
                    <a:pt x="50083" y="142632"/>
                    <a:pt x="4014" y="132672"/>
                    <a:pt x="279" y="99054"/>
                  </a:cubicBezTo>
                  <a:cubicBezTo>
                    <a:pt x="-3456" y="65436"/>
                    <a:pt x="31406" y="13142"/>
                    <a:pt x="37632" y="1936"/>
                  </a:cubicBezTo>
                  <a:cubicBezTo>
                    <a:pt x="43857" y="-9270"/>
                    <a:pt x="37632" y="31819"/>
                    <a:pt x="37632" y="31819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1" name="Forme libre 320"/>
            <p:cNvSpPr/>
            <p:nvPr/>
          </p:nvSpPr>
          <p:spPr>
            <a:xfrm rot="21159209" flipH="1">
              <a:off x="7498866" y="4052071"/>
              <a:ext cx="245049" cy="304795"/>
            </a:xfrm>
            <a:custGeom>
              <a:avLst/>
              <a:gdLst>
                <a:gd name="connsiteX0" fmla="*/ 226395 w 226395"/>
                <a:gd name="connsiteY0" fmla="*/ 0 h 308764"/>
                <a:gd name="connsiteX1" fmla="*/ 91925 w 226395"/>
                <a:gd name="connsiteY1" fmla="*/ 22412 h 308764"/>
                <a:gd name="connsiteX2" fmla="*/ 32160 w 226395"/>
                <a:gd name="connsiteY2" fmla="*/ 112059 h 308764"/>
                <a:gd name="connsiteX3" fmla="*/ 2278 w 226395"/>
                <a:gd name="connsiteY3" fmla="*/ 239059 h 308764"/>
                <a:gd name="connsiteX4" fmla="*/ 17219 w 226395"/>
                <a:gd name="connsiteY4" fmla="*/ 298824 h 308764"/>
                <a:gd name="connsiteX5" fmla="*/ 136748 w 226395"/>
                <a:gd name="connsiteY5" fmla="*/ 298824 h 308764"/>
                <a:gd name="connsiteX6" fmla="*/ 129278 w 226395"/>
                <a:gd name="connsiteY6" fmla="*/ 201706 h 308764"/>
                <a:gd name="connsiteX7" fmla="*/ 151689 w 226395"/>
                <a:gd name="connsiteY7" fmla="*/ 119530 h 308764"/>
                <a:gd name="connsiteX8" fmla="*/ 226395 w 226395"/>
                <a:gd name="connsiteY8" fmla="*/ 59765 h 308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395" h="308764">
                  <a:moveTo>
                    <a:pt x="226395" y="0"/>
                  </a:moveTo>
                  <a:cubicBezTo>
                    <a:pt x="175346" y="1868"/>
                    <a:pt x="124297" y="3736"/>
                    <a:pt x="91925" y="22412"/>
                  </a:cubicBezTo>
                  <a:cubicBezTo>
                    <a:pt x="59552" y="41089"/>
                    <a:pt x="47101" y="75951"/>
                    <a:pt x="32160" y="112059"/>
                  </a:cubicBezTo>
                  <a:cubicBezTo>
                    <a:pt x="17219" y="148167"/>
                    <a:pt x="4768" y="207932"/>
                    <a:pt x="2278" y="239059"/>
                  </a:cubicBezTo>
                  <a:cubicBezTo>
                    <a:pt x="-212" y="270186"/>
                    <a:pt x="-5192" y="288863"/>
                    <a:pt x="17219" y="298824"/>
                  </a:cubicBezTo>
                  <a:cubicBezTo>
                    <a:pt x="39630" y="308785"/>
                    <a:pt x="118071" y="315010"/>
                    <a:pt x="136748" y="298824"/>
                  </a:cubicBezTo>
                  <a:cubicBezTo>
                    <a:pt x="155424" y="282638"/>
                    <a:pt x="126788" y="231588"/>
                    <a:pt x="129278" y="201706"/>
                  </a:cubicBezTo>
                  <a:cubicBezTo>
                    <a:pt x="131768" y="171824"/>
                    <a:pt x="135503" y="143187"/>
                    <a:pt x="151689" y="119530"/>
                  </a:cubicBezTo>
                  <a:cubicBezTo>
                    <a:pt x="167875" y="95873"/>
                    <a:pt x="226395" y="59765"/>
                    <a:pt x="226395" y="59765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2" name="Forme libre 321"/>
            <p:cNvSpPr/>
            <p:nvPr/>
          </p:nvSpPr>
          <p:spPr>
            <a:xfrm rot="21159209" flipH="1">
              <a:off x="7248842" y="4355567"/>
              <a:ext cx="175250" cy="82539"/>
            </a:xfrm>
            <a:custGeom>
              <a:avLst/>
              <a:gdLst>
                <a:gd name="connsiteX0" fmla="*/ 0 w 161909"/>
                <a:gd name="connsiteY0" fmla="*/ 82177 h 83614"/>
                <a:gd name="connsiteX1" fmla="*/ 89647 w 161909"/>
                <a:gd name="connsiteY1" fmla="*/ 82177 h 83614"/>
                <a:gd name="connsiteX2" fmla="*/ 141941 w 161909"/>
                <a:gd name="connsiteY2" fmla="*/ 67236 h 83614"/>
                <a:gd name="connsiteX3" fmla="*/ 156883 w 161909"/>
                <a:gd name="connsiteY3" fmla="*/ 0 h 83614"/>
                <a:gd name="connsiteX4" fmla="*/ 59765 w 161909"/>
                <a:gd name="connsiteY4" fmla="*/ 67236 h 83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909" h="83614">
                  <a:moveTo>
                    <a:pt x="0" y="82177"/>
                  </a:moveTo>
                  <a:cubicBezTo>
                    <a:pt x="32995" y="83422"/>
                    <a:pt x="65990" y="84667"/>
                    <a:pt x="89647" y="82177"/>
                  </a:cubicBezTo>
                  <a:cubicBezTo>
                    <a:pt x="113304" y="79687"/>
                    <a:pt x="130735" y="80932"/>
                    <a:pt x="141941" y="67236"/>
                  </a:cubicBezTo>
                  <a:cubicBezTo>
                    <a:pt x="153147" y="53540"/>
                    <a:pt x="170579" y="0"/>
                    <a:pt x="156883" y="0"/>
                  </a:cubicBezTo>
                  <a:cubicBezTo>
                    <a:pt x="143187" y="0"/>
                    <a:pt x="59765" y="67236"/>
                    <a:pt x="59765" y="67236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3" name="Forme libre 322"/>
            <p:cNvSpPr/>
            <p:nvPr/>
          </p:nvSpPr>
          <p:spPr>
            <a:xfrm rot="21159209" flipH="1">
              <a:off x="6169630" y="5065387"/>
              <a:ext cx="87949" cy="185485"/>
            </a:xfrm>
            <a:custGeom>
              <a:avLst/>
              <a:gdLst>
                <a:gd name="connsiteX0" fmla="*/ 36161 w 81254"/>
                <a:gd name="connsiteY0" fmla="*/ 482 h 187900"/>
                <a:gd name="connsiteX1" fmla="*/ 6279 w 81254"/>
                <a:gd name="connsiteY1" fmla="*/ 75188 h 187900"/>
                <a:gd name="connsiteX2" fmla="*/ 6279 w 81254"/>
                <a:gd name="connsiteY2" fmla="*/ 134953 h 187900"/>
                <a:gd name="connsiteX3" fmla="*/ 73514 w 81254"/>
                <a:gd name="connsiteY3" fmla="*/ 187247 h 187900"/>
                <a:gd name="connsiteX4" fmla="*/ 13750 w 81254"/>
                <a:gd name="connsiteY4" fmla="*/ 97600 h 187900"/>
                <a:gd name="connsiteX5" fmla="*/ 80985 w 81254"/>
                <a:gd name="connsiteY5" fmla="*/ 45306 h 187900"/>
                <a:gd name="connsiteX6" fmla="*/ 36161 w 81254"/>
                <a:gd name="connsiteY6" fmla="*/ 482 h 187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254" h="187900">
                  <a:moveTo>
                    <a:pt x="36161" y="482"/>
                  </a:moveTo>
                  <a:cubicBezTo>
                    <a:pt x="23710" y="5462"/>
                    <a:pt x="11259" y="52776"/>
                    <a:pt x="6279" y="75188"/>
                  </a:cubicBezTo>
                  <a:cubicBezTo>
                    <a:pt x="1299" y="97600"/>
                    <a:pt x="-4927" y="116276"/>
                    <a:pt x="6279" y="134953"/>
                  </a:cubicBezTo>
                  <a:cubicBezTo>
                    <a:pt x="17485" y="153630"/>
                    <a:pt x="72269" y="193472"/>
                    <a:pt x="73514" y="187247"/>
                  </a:cubicBezTo>
                  <a:cubicBezTo>
                    <a:pt x="74759" y="181022"/>
                    <a:pt x="12505" y="121257"/>
                    <a:pt x="13750" y="97600"/>
                  </a:cubicBezTo>
                  <a:cubicBezTo>
                    <a:pt x="14995" y="73943"/>
                    <a:pt x="77250" y="60247"/>
                    <a:pt x="80985" y="45306"/>
                  </a:cubicBezTo>
                  <a:cubicBezTo>
                    <a:pt x="84720" y="30365"/>
                    <a:pt x="48612" y="-4498"/>
                    <a:pt x="36161" y="482"/>
                  </a:cubicBezTo>
                  <a:close/>
                </a:path>
              </a:pathLst>
            </a:custGeom>
            <a:solidFill>
              <a:srgbClr val="00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4" name="Forme libre 323"/>
            <p:cNvSpPr/>
            <p:nvPr/>
          </p:nvSpPr>
          <p:spPr>
            <a:xfrm rot="21159209" flipH="1">
              <a:off x="6433996" y="2608274"/>
              <a:ext cx="552851" cy="359917"/>
            </a:xfrm>
            <a:custGeom>
              <a:avLst/>
              <a:gdLst>
                <a:gd name="connsiteX0" fmla="*/ 0 w 510766"/>
                <a:gd name="connsiteY0" fmla="*/ 358588 h 364604"/>
                <a:gd name="connsiteX1" fmla="*/ 74706 w 510766"/>
                <a:gd name="connsiteY1" fmla="*/ 343647 h 364604"/>
                <a:gd name="connsiteX2" fmla="*/ 74706 w 510766"/>
                <a:gd name="connsiteY2" fmla="*/ 186764 h 364604"/>
                <a:gd name="connsiteX3" fmla="*/ 74706 w 510766"/>
                <a:gd name="connsiteY3" fmla="*/ 67235 h 364604"/>
                <a:gd name="connsiteX4" fmla="*/ 104588 w 510766"/>
                <a:gd name="connsiteY4" fmla="*/ 112058 h 364604"/>
                <a:gd name="connsiteX5" fmla="*/ 164353 w 510766"/>
                <a:gd name="connsiteY5" fmla="*/ 127000 h 364604"/>
                <a:gd name="connsiteX6" fmla="*/ 209176 w 510766"/>
                <a:gd name="connsiteY6" fmla="*/ 209176 h 364604"/>
                <a:gd name="connsiteX7" fmla="*/ 254000 w 510766"/>
                <a:gd name="connsiteY7" fmla="*/ 239058 h 364604"/>
                <a:gd name="connsiteX8" fmla="*/ 321235 w 510766"/>
                <a:gd name="connsiteY8" fmla="*/ 239058 h 364604"/>
                <a:gd name="connsiteX9" fmla="*/ 373529 w 510766"/>
                <a:gd name="connsiteY9" fmla="*/ 246529 h 364604"/>
                <a:gd name="connsiteX10" fmla="*/ 470647 w 510766"/>
                <a:gd name="connsiteY10" fmla="*/ 149411 h 364604"/>
                <a:gd name="connsiteX11" fmla="*/ 508000 w 510766"/>
                <a:gd name="connsiteY11" fmla="*/ 44823 h 364604"/>
                <a:gd name="connsiteX12" fmla="*/ 508000 w 510766"/>
                <a:gd name="connsiteY12" fmla="*/ 0 h 364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0766" h="364604">
                  <a:moveTo>
                    <a:pt x="0" y="358588"/>
                  </a:moveTo>
                  <a:cubicBezTo>
                    <a:pt x="31127" y="365436"/>
                    <a:pt x="62255" y="372284"/>
                    <a:pt x="74706" y="343647"/>
                  </a:cubicBezTo>
                  <a:cubicBezTo>
                    <a:pt x="87157" y="315010"/>
                    <a:pt x="74706" y="186764"/>
                    <a:pt x="74706" y="186764"/>
                  </a:cubicBezTo>
                  <a:cubicBezTo>
                    <a:pt x="74706" y="140695"/>
                    <a:pt x="69726" y="79686"/>
                    <a:pt x="74706" y="67235"/>
                  </a:cubicBezTo>
                  <a:cubicBezTo>
                    <a:pt x="79686" y="54784"/>
                    <a:pt x="89647" y="102097"/>
                    <a:pt x="104588" y="112058"/>
                  </a:cubicBezTo>
                  <a:cubicBezTo>
                    <a:pt x="119529" y="122019"/>
                    <a:pt x="146922" y="110814"/>
                    <a:pt x="164353" y="127000"/>
                  </a:cubicBezTo>
                  <a:cubicBezTo>
                    <a:pt x="181784" y="143186"/>
                    <a:pt x="194235" y="190500"/>
                    <a:pt x="209176" y="209176"/>
                  </a:cubicBezTo>
                  <a:cubicBezTo>
                    <a:pt x="224117" y="227852"/>
                    <a:pt x="235324" y="234078"/>
                    <a:pt x="254000" y="239058"/>
                  </a:cubicBezTo>
                  <a:cubicBezTo>
                    <a:pt x="272676" y="244038"/>
                    <a:pt x="301314" y="237813"/>
                    <a:pt x="321235" y="239058"/>
                  </a:cubicBezTo>
                  <a:cubicBezTo>
                    <a:pt x="341156" y="240303"/>
                    <a:pt x="348627" y="261470"/>
                    <a:pt x="373529" y="246529"/>
                  </a:cubicBezTo>
                  <a:cubicBezTo>
                    <a:pt x="398431" y="231588"/>
                    <a:pt x="448235" y="183029"/>
                    <a:pt x="470647" y="149411"/>
                  </a:cubicBezTo>
                  <a:cubicBezTo>
                    <a:pt x="493059" y="115793"/>
                    <a:pt x="501775" y="69725"/>
                    <a:pt x="508000" y="44823"/>
                  </a:cubicBezTo>
                  <a:cubicBezTo>
                    <a:pt x="514225" y="19921"/>
                    <a:pt x="508000" y="0"/>
                    <a:pt x="508000" y="0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5" name="Forme libre 324"/>
            <p:cNvSpPr/>
            <p:nvPr/>
          </p:nvSpPr>
          <p:spPr>
            <a:xfrm rot="21159209" flipH="1">
              <a:off x="6794496" y="2639760"/>
              <a:ext cx="16172" cy="58997"/>
            </a:xfrm>
            <a:custGeom>
              <a:avLst/>
              <a:gdLst>
                <a:gd name="connsiteX0" fmla="*/ 14941 w 14941"/>
                <a:gd name="connsiteY0" fmla="*/ 0 h 59765"/>
                <a:gd name="connsiteX1" fmla="*/ 0 w 14941"/>
                <a:gd name="connsiteY1" fmla="*/ 59765 h 59765"/>
                <a:gd name="connsiteX2" fmla="*/ 0 w 14941"/>
                <a:gd name="connsiteY2" fmla="*/ 59765 h 59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941" h="59765">
                  <a:moveTo>
                    <a:pt x="14941" y="0"/>
                  </a:moveTo>
                  <a:lnTo>
                    <a:pt x="0" y="59765"/>
                  </a:lnTo>
                  <a:lnTo>
                    <a:pt x="0" y="59765"/>
                  </a:ln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6" name="Forme libre 325"/>
            <p:cNvSpPr/>
            <p:nvPr/>
          </p:nvSpPr>
          <p:spPr>
            <a:xfrm rot="21159209" flipH="1">
              <a:off x="6863859" y="2431770"/>
              <a:ext cx="105197" cy="155243"/>
            </a:xfrm>
            <a:custGeom>
              <a:avLst/>
              <a:gdLst>
                <a:gd name="connsiteX0" fmla="*/ 59764 w 97189"/>
                <a:gd name="connsiteY0" fmla="*/ 157265 h 157265"/>
                <a:gd name="connsiteX1" fmla="*/ 22411 w 97189"/>
                <a:gd name="connsiteY1" fmla="*/ 119912 h 157265"/>
                <a:gd name="connsiteX2" fmla="*/ 0 w 97189"/>
                <a:gd name="connsiteY2" fmla="*/ 60148 h 157265"/>
                <a:gd name="connsiteX3" fmla="*/ 22411 w 97189"/>
                <a:gd name="connsiteY3" fmla="*/ 383 h 157265"/>
                <a:gd name="connsiteX4" fmla="*/ 97117 w 97189"/>
                <a:gd name="connsiteY4" fmla="*/ 90030 h 157265"/>
                <a:gd name="connsiteX5" fmla="*/ 37353 w 97189"/>
                <a:gd name="connsiteY5" fmla="*/ 112442 h 15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189" h="157265">
                  <a:moveTo>
                    <a:pt x="59764" y="157265"/>
                  </a:moveTo>
                  <a:cubicBezTo>
                    <a:pt x="46068" y="146681"/>
                    <a:pt x="32372" y="136098"/>
                    <a:pt x="22411" y="119912"/>
                  </a:cubicBezTo>
                  <a:cubicBezTo>
                    <a:pt x="12450" y="103726"/>
                    <a:pt x="0" y="80069"/>
                    <a:pt x="0" y="60148"/>
                  </a:cubicBezTo>
                  <a:cubicBezTo>
                    <a:pt x="0" y="40227"/>
                    <a:pt x="6225" y="-4597"/>
                    <a:pt x="22411" y="383"/>
                  </a:cubicBezTo>
                  <a:cubicBezTo>
                    <a:pt x="38597" y="5363"/>
                    <a:pt x="94627" y="71354"/>
                    <a:pt x="97117" y="90030"/>
                  </a:cubicBezTo>
                  <a:cubicBezTo>
                    <a:pt x="99607" y="108706"/>
                    <a:pt x="37353" y="112442"/>
                    <a:pt x="37353" y="112442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7" name="Forme libre 326"/>
            <p:cNvSpPr/>
            <p:nvPr/>
          </p:nvSpPr>
          <p:spPr>
            <a:xfrm rot="21159209" flipH="1">
              <a:off x="6551107" y="2388878"/>
              <a:ext cx="226411" cy="60019"/>
            </a:xfrm>
            <a:custGeom>
              <a:avLst/>
              <a:gdLst>
                <a:gd name="connsiteX0" fmla="*/ 0 w 209176"/>
                <a:gd name="connsiteY0" fmla="*/ 30918 h 60801"/>
                <a:gd name="connsiteX1" fmla="*/ 59764 w 209176"/>
                <a:gd name="connsiteY1" fmla="*/ 30918 h 60801"/>
                <a:gd name="connsiteX2" fmla="*/ 104588 w 209176"/>
                <a:gd name="connsiteY2" fmla="*/ 23448 h 60801"/>
                <a:gd name="connsiteX3" fmla="*/ 164352 w 209176"/>
                <a:gd name="connsiteY3" fmla="*/ 1036 h 60801"/>
                <a:gd name="connsiteX4" fmla="*/ 209176 w 209176"/>
                <a:gd name="connsiteY4" fmla="*/ 60801 h 60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9176" h="60801">
                  <a:moveTo>
                    <a:pt x="0" y="30918"/>
                  </a:moveTo>
                  <a:cubicBezTo>
                    <a:pt x="21166" y="31540"/>
                    <a:pt x="42333" y="32163"/>
                    <a:pt x="59764" y="30918"/>
                  </a:cubicBezTo>
                  <a:cubicBezTo>
                    <a:pt x="77195" y="29673"/>
                    <a:pt x="87157" y="28428"/>
                    <a:pt x="104588" y="23448"/>
                  </a:cubicBezTo>
                  <a:cubicBezTo>
                    <a:pt x="122019" y="18468"/>
                    <a:pt x="146921" y="-5190"/>
                    <a:pt x="164352" y="1036"/>
                  </a:cubicBezTo>
                  <a:cubicBezTo>
                    <a:pt x="181783" y="7261"/>
                    <a:pt x="209176" y="60801"/>
                    <a:pt x="209176" y="60801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8" name="Forme libre 327"/>
            <p:cNvSpPr/>
            <p:nvPr/>
          </p:nvSpPr>
          <p:spPr>
            <a:xfrm rot="21159209" flipH="1">
              <a:off x="6358917" y="2360267"/>
              <a:ext cx="48552" cy="309731"/>
            </a:xfrm>
            <a:custGeom>
              <a:avLst/>
              <a:gdLst>
                <a:gd name="connsiteX0" fmla="*/ 22412 w 44856"/>
                <a:gd name="connsiteY0" fmla="*/ 0 h 313764"/>
                <a:gd name="connsiteX1" fmla="*/ 7471 w 44856"/>
                <a:gd name="connsiteY1" fmla="*/ 119529 h 313764"/>
                <a:gd name="connsiteX2" fmla="*/ 44824 w 44856"/>
                <a:gd name="connsiteY2" fmla="*/ 239058 h 313764"/>
                <a:gd name="connsiteX3" fmla="*/ 0 w 44856"/>
                <a:gd name="connsiteY3" fmla="*/ 313764 h 313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856" h="313764">
                  <a:moveTo>
                    <a:pt x="22412" y="0"/>
                  </a:moveTo>
                  <a:cubicBezTo>
                    <a:pt x="13074" y="39843"/>
                    <a:pt x="3736" y="79686"/>
                    <a:pt x="7471" y="119529"/>
                  </a:cubicBezTo>
                  <a:cubicBezTo>
                    <a:pt x="11206" y="159372"/>
                    <a:pt x="46069" y="206686"/>
                    <a:pt x="44824" y="239058"/>
                  </a:cubicBezTo>
                  <a:cubicBezTo>
                    <a:pt x="43579" y="271430"/>
                    <a:pt x="0" y="313764"/>
                    <a:pt x="0" y="313764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9" name="Forme libre 328"/>
            <p:cNvSpPr/>
            <p:nvPr/>
          </p:nvSpPr>
          <p:spPr>
            <a:xfrm rot="21159209" flipH="1">
              <a:off x="6585475" y="2665226"/>
              <a:ext cx="153636" cy="45131"/>
            </a:xfrm>
            <a:custGeom>
              <a:avLst/>
              <a:gdLst>
                <a:gd name="connsiteX0" fmla="*/ 0 w 127000"/>
                <a:gd name="connsiteY0" fmla="*/ 0 h 14941"/>
                <a:gd name="connsiteX1" fmla="*/ 59765 w 127000"/>
                <a:gd name="connsiteY1" fmla="*/ 7470 h 14941"/>
                <a:gd name="connsiteX2" fmla="*/ 127000 w 127000"/>
                <a:gd name="connsiteY2" fmla="*/ 14941 h 14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000" h="14941">
                  <a:moveTo>
                    <a:pt x="0" y="0"/>
                  </a:moveTo>
                  <a:lnTo>
                    <a:pt x="59765" y="7470"/>
                  </a:lnTo>
                  <a:lnTo>
                    <a:pt x="127000" y="14941"/>
                  </a:ln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0" name="Forme libre 329"/>
            <p:cNvSpPr/>
            <p:nvPr/>
          </p:nvSpPr>
          <p:spPr>
            <a:xfrm rot="21159209" flipH="1">
              <a:off x="6534347" y="2460356"/>
              <a:ext cx="97385" cy="176750"/>
            </a:xfrm>
            <a:custGeom>
              <a:avLst/>
              <a:gdLst>
                <a:gd name="connsiteX0" fmla="*/ 0 w 89972"/>
                <a:gd name="connsiteY0" fmla="*/ 156882 h 179052"/>
                <a:gd name="connsiteX1" fmla="*/ 59765 w 89972"/>
                <a:gd name="connsiteY1" fmla="*/ 171823 h 179052"/>
                <a:gd name="connsiteX2" fmla="*/ 89647 w 89972"/>
                <a:gd name="connsiteY2" fmla="*/ 171823 h 179052"/>
                <a:gd name="connsiteX3" fmla="*/ 74706 w 89972"/>
                <a:gd name="connsiteY3" fmla="*/ 82176 h 179052"/>
                <a:gd name="connsiteX4" fmla="*/ 59765 w 89972"/>
                <a:gd name="connsiteY4" fmla="*/ 44823 h 179052"/>
                <a:gd name="connsiteX5" fmla="*/ 59765 w 89972"/>
                <a:gd name="connsiteY5" fmla="*/ 0 h 179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9972" h="179052">
                  <a:moveTo>
                    <a:pt x="0" y="156882"/>
                  </a:moveTo>
                  <a:cubicBezTo>
                    <a:pt x="22412" y="163107"/>
                    <a:pt x="44824" y="169333"/>
                    <a:pt x="59765" y="171823"/>
                  </a:cubicBezTo>
                  <a:cubicBezTo>
                    <a:pt x="74706" y="174313"/>
                    <a:pt x="87157" y="186764"/>
                    <a:pt x="89647" y="171823"/>
                  </a:cubicBezTo>
                  <a:cubicBezTo>
                    <a:pt x="92137" y="156882"/>
                    <a:pt x="79686" y="103343"/>
                    <a:pt x="74706" y="82176"/>
                  </a:cubicBezTo>
                  <a:cubicBezTo>
                    <a:pt x="69726" y="61009"/>
                    <a:pt x="62255" y="58519"/>
                    <a:pt x="59765" y="44823"/>
                  </a:cubicBezTo>
                  <a:cubicBezTo>
                    <a:pt x="57275" y="31127"/>
                    <a:pt x="58520" y="15563"/>
                    <a:pt x="59765" y="0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1" name="Forme libre 330"/>
            <p:cNvSpPr/>
            <p:nvPr/>
          </p:nvSpPr>
          <p:spPr>
            <a:xfrm rot="21159209" flipH="1">
              <a:off x="6648178" y="2449739"/>
              <a:ext cx="129447" cy="59846"/>
            </a:xfrm>
            <a:custGeom>
              <a:avLst/>
              <a:gdLst>
                <a:gd name="connsiteX0" fmla="*/ 21 w 119593"/>
                <a:gd name="connsiteY0" fmla="*/ 8300 h 60625"/>
                <a:gd name="connsiteX1" fmla="*/ 74727 w 119593"/>
                <a:gd name="connsiteY1" fmla="*/ 60594 h 60625"/>
                <a:gd name="connsiteX2" fmla="*/ 119551 w 119593"/>
                <a:gd name="connsiteY2" fmla="*/ 15770 h 60625"/>
                <a:gd name="connsiteX3" fmla="*/ 67256 w 119593"/>
                <a:gd name="connsiteY3" fmla="*/ 829 h 60625"/>
                <a:gd name="connsiteX4" fmla="*/ 21 w 119593"/>
                <a:gd name="connsiteY4" fmla="*/ 8300 h 60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593" h="60625">
                  <a:moveTo>
                    <a:pt x="21" y="8300"/>
                  </a:moveTo>
                  <a:cubicBezTo>
                    <a:pt x="1266" y="18261"/>
                    <a:pt x="54805" y="59349"/>
                    <a:pt x="74727" y="60594"/>
                  </a:cubicBezTo>
                  <a:cubicBezTo>
                    <a:pt x="94649" y="61839"/>
                    <a:pt x="120796" y="25731"/>
                    <a:pt x="119551" y="15770"/>
                  </a:cubicBezTo>
                  <a:cubicBezTo>
                    <a:pt x="118306" y="5809"/>
                    <a:pt x="82197" y="2074"/>
                    <a:pt x="67256" y="829"/>
                  </a:cubicBezTo>
                  <a:cubicBezTo>
                    <a:pt x="52315" y="-416"/>
                    <a:pt x="-1224" y="-1661"/>
                    <a:pt x="21" y="8300"/>
                  </a:cubicBezTo>
                  <a:close/>
                </a:path>
              </a:pathLst>
            </a:custGeom>
            <a:solidFill>
              <a:srgbClr val="00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2" name="Forme libre 331"/>
            <p:cNvSpPr/>
            <p:nvPr/>
          </p:nvSpPr>
          <p:spPr>
            <a:xfrm rot="21159209" flipH="1">
              <a:off x="6390595" y="2429875"/>
              <a:ext cx="145551" cy="22777"/>
            </a:xfrm>
            <a:custGeom>
              <a:avLst/>
              <a:gdLst>
                <a:gd name="connsiteX0" fmla="*/ 0 w 134471"/>
                <a:gd name="connsiteY0" fmla="*/ 23074 h 23074"/>
                <a:gd name="connsiteX1" fmla="*/ 59765 w 134471"/>
                <a:gd name="connsiteY1" fmla="*/ 662 h 23074"/>
                <a:gd name="connsiteX2" fmla="*/ 134471 w 134471"/>
                <a:gd name="connsiteY2" fmla="*/ 8133 h 23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4471" h="23074">
                  <a:moveTo>
                    <a:pt x="0" y="23074"/>
                  </a:moveTo>
                  <a:cubicBezTo>
                    <a:pt x="18676" y="13113"/>
                    <a:pt x="37353" y="3152"/>
                    <a:pt x="59765" y="662"/>
                  </a:cubicBezTo>
                  <a:cubicBezTo>
                    <a:pt x="82177" y="-1828"/>
                    <a:pt x="108324" y="3152"/>
                    <a:pt x="134471" y="8133"/>
                  </a:cubicBezTo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3" name="Forme libre 332"/>
            <p:cNvSpPr/>
            <p:nvPr/>
          </p:nvSpPr>
          <p:spPr>
            <a:xfrm rot="21159209" flipH="1">
              <a:off x="6413617" y="2497455"/>
              <a:ext cx="98964" cy="14750"/>
            </a:xfrm>
            <a:custGeom>
              <a:avLst/>
              <a:gdLst>
                <a:gd name="connsiteX0" fmla="*/ 604 w 91430"/>
                <a:gd name="connsiteY0" fmla="*/ 0 h 14942"/>
                <a:gd name="connsiteX1" fmla="*/ 52898 w 91430"/>
                <a:gd name="connsiteY1" fmla="*/ 14942 h 14942"/>
                <a:gd name="connsiteX2" fmla="*/ 90251 w 91430"/>
                <a:gd name="connsiteY2" fmla="*/ 14942 h 14942"/>
                <a:gd name="connsiteX3" fmla="*/ 604 w 91430"/>
                <a:gd name="connsiteY3" fmla="*/ 0 h 14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430" h="14942">
                  <a:moveTo>
                    <a:pt x="604" y="0"/>
                  </a:moveTo>
                  <a:cubicBezTo>
                    <a:pt x="-5621" y="0"/>
                    <a:pt x="37957" y="12452"/>
                    <a:pt x="52898" y="14942"/>
                  </a:cubicBezTo>
                  <a:cubicBezTo>
                    <a:pt x="67839" y="17432"/>
                    <a:pt x="97722" y="17432"/>
                    <a:pt x="90251" y="14942"/>
                  </a:cubicBezTo>
                  <a:cubicBezTo>
                    <a:pt x="82780" y="12452"/>
                    <a:pt x="6829" y="0"/>
                    <a:pt x="604" y="0"/>
                  </a:cubicBezTo>
                  <a:close/>
                </a:path>
              </a:pathLst>
            </a:custGeom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4" name="Forme libre 333"/>
            <p:cNvSpPr/>
            <p:nvPr/>
          </p:nvSpPr>
          <p:spPr>
            <a:xfrm rot="21159209" flipH="1">
              <a:off x="6203996" y="2000717"/>
              <a:ext cx="831343" cy="533849"/>
            </a:xfrm>
            <a:custGeom>
              <a:avLst/>
              <a:gdLst>
                <a:gd name="connsiteX0" fmla="*/ 77106 w 768058"/>
                <a:gd name="connsiteY0" fmla="*/ 451071 h 540801"/>
                <a:gd name="connsiteX1" fmla="*/ 77106 w 768058"/>
                <a:gd name="connsiteY1" fmla="*/ 368895 h 540801"/>
                <a:gd name="connsiteX2" fmla="*/ 2401 w 768058"/>
                <a:gd name="connsiteY2" fmla="*/ 234424 h 540801"/>
                <a:gd name="connsiteX3" fmla="*/ 32283 w 768058"/>
                <a:gd name="connsiteY3" fmla="*/ 204542 h 540801"/>
                <a:gd name="connsiteX4" fmla="*/ 166753 w 768058"/>
                <a:gd name="connsiteY4" fmla="*/ 152248 h 540801"/>
                <a:gd name="connsiteX5" fmla="*/ 256401 w 768058"/>
                <a:gd name="connsiteY5" fmla="*/ 92483 h 540801"/>
                <a:gd name="connsiteX6" fmla="*/ 301224 w 768058"/>
                <a:gd name="connsiteY6" fmla="*/ 10306 h 540801"/>
                <a:gd name="connsiteX7" fmla="*/ 338577 w 768058"/>
                <a:gd name="connsiteY7" fmla="*/ 2836 h 540801"/>
                <a:gd name="connsiteX8" fmla="*/ 465577 w 768058"/>
                <a:gd name="connsiteY8" fmla="*/ 25248 h 540801"/>
                <a:gd name="connsiteX9" fmla="*/ 465577 w 768058"/>
                <a:gd name="connsiteY9" fmla="*/ 77542 h 540801"/>
                <a:gd name="connsiteX10" fmla="*/ 502930 w 768058"/>
                <a:gd name="connsiteY10" fmla="*/ 25248 h 540801"/>
                <a:gd name="connsiteX11" fmla="*/ 577636 w 768058"/>
                <a:gd name="connsiteY11" fmla="*/ 114895 h 540801"/>
                <a:gd name="connsiteX12" fmla="*/ 652342 w 768058"/>
                <a:gd name="connsiteY12" fmla="*/ 85012 h 540801"/>
                <a:gd name="connsiteX13" fmla="*/ 719577 w 768058"/>
                <a:gd name="connsiteY13" fmla="*/ 129836 h 540801"/>
                <a:gd name="connsiteX14" fmla="*/ 719577 w 768058"/>
                <a:gd name="connsiteY14" fmla="*/ 219483 h 540801"/>
                <a:gd name="connsiteX15" fmla="*/ 741989 w 768058"/>
                <a:gd name="connsiteY15" fmla="*/ 309130 h 540801"/>
                <a:gd name="connsiteX16" fmla="*/ 764401 w 768058"/>
                <a:gd name="connsiteY16" fmla="*/ 368895 h 540801"/>
                <a:gd name="connsiteX17" fmla="*/ 659812 w 768058"/>
                <a:gd name="connsiteY17" fmla="*/ 368895 h 540801"/>
                <a:gd name="connsiteX18" fmla="*/ 570165 w 768058"/>
                <a:gd name="connsiteY18" fmla="*/ 339012 h 540801"/>
                <a:gd name="connsiteX19" fmla="*/ 487989 w 768058"/>
                <a:gd name="connsiteY19" fmla="*/ 301659 h 540801"/>
                <a:gd name="connsiteX20" fmla="*/ 383401 w 768058"/>
                <a:gd name="connsiteY20" fmla="*/ 241895 h 540801"/>
                <a:gd name="connsiteX21" fmla="*/ 271342 w 768058"/>
                <a:gd name="connsiteY21" fmla="*/ 316600 h 540801"/>
                <a:gd name="connsiteX22" fmla="*/ 241459 w 768058"/>
                <a:gd name="connsiteY22" fmla="*/ 398777 h 540801"/>
                <a:gd name="connsiteX23" fmla="*/ 174224 w 768058"/>
                <a:gd name="connsiteY23" fmla="*/ 466012 h 540801"/>
                <a:gd name="connsiteX24" fmla="*/ 174224 w 768058"/>
                <a:gd name="connsiteY24" fmla="*/ 540718 h 540801"/>
                <a:gd name="connsiteX25" fmla="*/ 129401 w 768058"/>
                <a:gd name="connsiteY25" fmla="*/ 451071 h 540801"/>
                <a:gd name="connsiteX26" fmla="*/ 77106 w 768058"/>
                <a:gd name="connsiteY26" fmla="*/ 451071 h 540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68058" h="540801">
                  <a:moveTo>
                    <a:pt x="77106" y="451071"/>
                  </a:moveTo>
                  <a:cubicBezTo>
                    <a:pt x="68390" y="437375"/>
                    <a:pt x="89557" y="405003"/>
                    <a:pt x="77106" y="368895"/>
                  </a:cubicBezTo>
                  <a:cubicBezTo>
                    <a:pt x="64655" y="332787"/>
                    <a:pt x="9871" y="261816"/>
                    <a:pt x="2401" y="234424"/>
                  </a:cubicBezTo>
                  <a:cubicBezTo>
                    <a:pt x="-5069" y="207032"/>
                    <a:pt x="4891" y="218238"/>
                    <a:pt x="32283" y="204542"/>
                  </a:cubicBezTo>
                  <a:cubicBezTo>
                    <a:pt x="59675" y="190846"/>
                    <a:pt x="129400" y="170924"/>
                    <a:pt x="166753" y="152248"/>
                  </a:cubicBezTo>
                  <a:cubicBezTo>
                    <a:pt x="204106" y="133571"/>
                    <a:pt x="233989" y="116140"/>
                    <a:pt x="256401" y="92483"/>
                  </a:cubicBezTo>
                  <a:cubicBezTo>
                    <a:pt x="278813" y="68826"/>
                    <a:pt x="287528" y="25247"/>
                    <a:pt x="301224" y="10306"/>
                  </a:cubicBezTo>
                  <a:cubicBezTo>
                    <a:pt x="314920" y="-4635"/>
                    <a:pt x="311185" y="346"/>
                    <a:pt x="338577" y="2836"/>
                  </a:cubicBezTo>
                  <a:cubicBezTo>
                    <a:pt x="365969" y="5326"/>
                    <a:pt x="444410" y="12797"/>
                    <a:pt x="465577" y="25248"/>
                  </a:cubicBezTo>
                  <a:cubicBezTo>
                    <a:pt x="486744" y="37699"/>
                    <a:pt x="459352" y="77542"/>
                    <a:pt x="465577" y="77542"/>
                  </a:cubicBezTo>
                  <a:cubicBezTo>
                    <a:pt x="471802" y="77542"/>
                    <a:pt x="484254" y="19022"/>
                    <a:pt x="502930" y="25248"/>
                  </a:cubicBezTo>
                  <a:cubicBezTo>
                    <a:pt x="521607" y="31473"/>
                    <a:pt x="552734" y="104934"/>
                    <a:pt x="577636" y="114895"/>
                  </a:cubicBezTo>
                  <a:cubicBezTo>
                    <a:pt x="602538" y="124856"/>
                    <a:pt x="628685" y="82522"/>
                    <a:pt x="652342" y="85012"/>
                  </a:cubicBezTo>
                  <a:cubicBezTo>
                    <a:pt x="675999" y="87502"/>
                    <a:pt x="708371" y="107424"/>
                    <a:pt x="719577" y="129836"/>
                  </a:cubicBezTo>
                  <a:cubicBezTo>
                    <a:pt x="730783" y="152248"/>
                    <a:pt x="715842" y="189601"/>
                    <a:pt x="719577" y="219483"/>
                  </a:cubicBezTo>
                  <a:cubicBezTo>
                    <a:pt x="723312" y="249365"/>
                    <a:pt x="734518" y="284228"/>
                    <a:pt x="741989" y="309130"/>
                  </a:cubicBezTo>
                  <a:cubicBezTo>
                    <a:pt x="749460" y="334032"/>
                    <a:pt x="778097" y="358934"/>
                    <a:pt x="764401" y="368895"/>
                  </a:cubicBezTo>
                  <a:cubicBezTo>
                    <a:pt x="750705" y="378856"/>
                    <a:pt x="692185" y="373876"/>
                    <a:pt x="659812" y="368895"/>
                  </a:cubicBezTo>
                  <a:cubicBezTo>
                    <a:pt x="627439" y="363914"/>
                    <a:pt x="598802" y="350218"/>
                    <a:pt x="570165" y="339012"/>
                  </a:cubicBezTo>
                  <a:cubicBezTo>
                    <a:pt x="541528" y="327806"/>
                    <a:pt x="519116" y="317845"/>
                    <a:pt x="487989" y="301659"/>
                  </a:cubicBezTo>
                  <a:cubicBezTo>
                    <a:pt x="456862" y="285473"/>
                    <a:pt x="419509" y="239405"/>
                    <a:pt x="383401" y="241895"/>
                  </a:cubicBezTo>
                  <a:cubicBezTo>
                    <a:pt x="347293" y="244385"/>
                    <a:pt x="294999" y="290453"/>
                    <a:pt x="271342" y="316600"/>
                  </a:cubicBezTo>
                  <a:cubicBezTo>
                    <a:pt x="247685" y="342747"/>
                    <a:pt x="257645" y="373875"/>
                    <a:pt x="241459" y="398777"/>
                  </a:cubicBezTo>
                  <a:cubicBezTo>
                    <a:pt x="225273" y="423679"/>
                    <a:pt x="185430" y="442355"/>
                    <a:pt x="174224" y="466012"/>
                  </a:cubicBezTo>
                  <a:cubicBezTo>
                    <a:pt x="163018" y="489669"/>
                    <a:pt x="181694" y="543208"/>
                    <a:pt x="174224" y="540718"/>
                  </a:cubicBezTo>
                  <a:cubicBezTo>
                    <a:pt x="166754" y="538228"/>
                    <a:pt x="145587" y="464767"/>
                    <a:pt x="129401" y="451071"/>
                  </a:cubicBezTo>
                  <a:cubicBezTo>
                    <a:pt x="113215" y="437375"/>
                    <a:pt x="85822" y="464767"/>
                    <a:pt x="77106" y="451071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5" name="Forme libre 334"/>
            <p:cNvSpPr/>
            <p:nvPr/>
          </p:nvSpPr>
          <p:spPr>
            <a:xfrm rot="21159209" flipH="1">
              <a:off x="6402989" y="2476943"/>
              <a:ext cx="129447" cy="59846"/>
            </a:xfrm>
            <a:custGeom>
              <a:avLst/>
              <a:gdLst>
                <a:gd name="connsiteX0" fmla="*/ 21 w 119593"/>
                <a:gd name="connsiteY0" fmla="*/ 8300 h 60625"/>
                <a:gd name="connsiteX1" fmla="*/ 74727 w 119593"/>
                <a:gd name="connsiteY1" fmla="*/ 60594 h 60625"/>
                <a:gd name="connsiteX2" fmla="*/ 119551 w 119593"/>
                <a:gd name="connsiteY2" fmla="*/ 15770 h 60625"/>
                <a:gd name="connsiteX3" fmla="*/ 67256 w 119593"/>
                <a:gd name="connsiteY3" fmla="*/ 829 h 60625"/>
                <a:gd name="connsiteX4" fmla="*/ 21 w 119593"/>
                <a:gd name="connsiteY4" fmla="*/ 8300 h 60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593" h="60625">
                  <a:moveTo>
                    <a:pt x="21" y="8300"/>
                  </a:moveTo>
                  <a:cubicBezTo>
                    <a:pt x="1266" y="18261"/>
                    <a:pt x="54805" y="59349"/>
                    <a:pt x="74727" y="60594"/>
                  </a:cubicBezTo>
                  <a:cubicBezTo>
                    <a:pt x="94649" y="61839"/>
                    <a:pt x="120796" y="25731"/>
                    <a:pt x="119551" y="15770"/>
                  </a:cubicBezTo>
                  <a:cubicBezTo>
                    <a:pt x="118306" y="5809"/>
                    <a:pt x="82197" y="2074"/>
                    <a:pt x="67256" y="829"/>
                  </a:cubicBezTo>
                  <a:cubicBezTo>
                    <a:pt x="52315" y="-416"/>
                    <a:pt x="-1224" y="-1661"/>
                    <a:pt x="21" y="8300"/>
                  </a:cubicBezTo>
                  <a:close/>
                </a:path>
              </a:pathLst>
            </a:custGeom>
            <a:solidFill>
              <a:srgbClr val="0000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6" name="Forme libre 335"/>
            <p:cNvSpPr/>
            <p:nvPr/>
          </p:nvSpPr>
          <p:spPr>
            <a:xfrm>
              <a:off x="5869957" y="2989379"/>
              <a:ext cx="774393" cy="1964509"/>
            </a:xfrm>
            <a:custGeom>
              <a:avLst/>
              <a:gdLst>
                <a:gd name="connsiteX0" fmla="*/ 595341 w 774393"/>
                <a:gd name="connsiteY0" fmla="*/ 266 h 1964509"/>
                <a:gd name="connsiteX1" fmla="*/ 408842 w 774393"/>
                <a:gd name="connsiteY1" fmla="*/ 124593 h 1964509"/>
                <a:gd name="connsiteX2" fmla="*/ 222343 w 774393"/>
                <a:gd name="connsiteY2" fmla="*/ 160116 h 1964509"/>
                <a:gd name="connsiteX3" fmla="*/ 257866 w 774393"/>
                <a:gd name="connsiteY3" fmla="*/ 524218 h 1964509"/>
                <a:gd name="connsiteX4" fmla="*/ 257866 w 774393"/>
                <a:gd name="connsiteY4" fmla="*/ 692948 h 1964509"/>
                <a:gd name="connsiteX5" fmla="*/ 151295 w 774393"/>
                <a:gd name="connsiteY5" fmla="*/ 772873 h 1964509"/>
                <a:gd name="connsiteX6" fmla="*/ 115772 w 774393"/>
                <a:gd name="connsiteY6" fmla="*/ 977126 h 1964509"/>
                <a:gd name="connsiteX7" fmla="*/ 71367 w 774393"/>
                <a:gd name="connsiteY7" fmla="*/ 1154737 h 1964509"/>
                <a:gd name="connsiteX8" fmla="*/ 89129 w 774393"/>
                <a:gd name="connsiteY8" fmla="*/ 1385631 h 1964509"/>
                <a:gd name="connsiteX9" fmla="*/ 89129 w 774393"/>
                <a:gd name="connsiteY9" fmla="*/ 1607644 h 1964509"/>
                <a:gd name="connsiteX10" fmla="*/ 53605 w 774393"/>
                <a:gd name="connsiteY10" fmla="*/ 1767494 h 1964509"/>
                <a:gd name="connsiteX11" fmla="*/ 320 w 774393"/>
                <a:gd name="connsiteY11" fmla="*/ 1838538 h 1964509"/>
                <a:gd name="connsiteX12" fmla="*/ 80248 w 774393"/>
                <a:gd name="connsiteY12" fmla="*/ 1953985 h 1964509"/>
                <a:gd name="connsiteX13" fmla="*/ 222343 w 774393"/>
                <a:gd name="connsiteY13" fmla="*/ 1953985 h 1964509"/>
                <a:gd name="connsiteX14" fmla="*/ 222343 w 774393"/>
                <a:gd name="connsiteY14" fmla="*/ 1953985 h 1964509"/>
                <a:gd name="connsiteX15" fmla="*/ 408842 w 774393"/>
                <a:gd name="connsiteY15" fmla="*/ 1953985 h 1964509"/>
                <a:gd name="connsiteX16" fmla="*/ 391080 w 774393"/>
                <a:gd name="connsiteY16" fmla="*/ 1811897 h 1964509"/>
                <a:gd name="connsiteX17" fmla="*/ 453246 w 774393"/>
                <a:gd name="connsiteY17" fmla="*/ 1731972 h 1964509"/>
                <a:gd name="connsiteX18" fmla="*/ 577579 w 774393"/>
                <a:gd name="connsiteY18" fmla="*/ 1723091 h 1964509"/>
                <a:gd name="connsiteX19" fmla="*/ 621983 w 774393"/>
                <a:gd name="connsiteY19" fmla="*/ 1225781 h 1964509"/>
                <a:gd name="connsiteX20" fmla="*/ 684150 w 774393"/>
                <a:gd name="connsiteY20" fmla="*/ 701829 h 1964509"/>
                <a:gd name="connsiteX21" fmla="*/ 772959 w 774393"/>
                <a:gd name="connsiteY21" fmla="*/ 302204 h 1964509"/>
                <a:gd name="connsiteX22" fmla="*/ 728554 w 774393"/>
                <a:gd name="connsiteY22" fmla="*/ 97952 h 1964509"/>
                <a:gd name="connsiteX23" fmla="*/ 595341 w 774393"/>
                <a:gd name="connsiteY23" fmla="*/ 266 h 1964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74393" h="1964509">
                  <a:moveTo>
                    <a:pt x="595341" y="266"/>
                  </a:moveTo>
                  <a:cubicBezTo>
                    <a:pt x="542056" y="4706"/>
                    <a:pt x="471008" y="97951"/>
                    <a:pt x="408842" y="124593"/>
                  </a:cubicBezTo>
                  <a:cubicBezTo>
                    <a:pt x="346676" y="151235"/>
                    <a:pt x="247506" y="93512"/>
                    <a:pt x="222343" y="160116"/>
                  </a:cubicBezTo>
                  <a:cubicBezTo>
                    <a:pt x="197180" y="226720"/>
                    <a:pt x="251946" y="435413"/>
                    <a:pt x="257866" y="524218"/>
                  </a:cubicBezTo>
                  <a:cubicBezTo>
                    <a:pt x="263786" y="613023"/>
                    <a:pt x="275628" y="651506"/>
                    <a:pt x="257866" y="692948"/>
                  </a:cubicBezTo>
                  <a:cubicBezTo>
                    <a:pt x="240104" y="734390"/>
                    <a:pt x="174977" y="725510"/>
                    <a:pt x="151295" y="772873"/>
                  </a:cubicBezTo>
                  <a:cubicBezTo>
                    <a:pt x="127613" y="820236"/>
                    <a:pt x="129093" y="913482"/>
                    <a:pt x="115772" y="977126"/>
                  </a:cubicBezTo>
                  <a:cubicBezTo>
                    <a:pt x="102451" y="1040770"/>
                    <a:pt x="75807" y="1086653"/>
                    <a:pt x="71367" y="1154737"/>
                  </a:cubicBezTo>
                  <a:cubicBezTo>
                    <a:pt x="66927" y="1222821"/>
                    <a:pt x="86169" y="1310147"/>
                    <a:pt x="89129" y="1385631"/>
                  </a:cubicBezTo>
                  <a:cubicBezTo>
                    <a:pt x="92089" y="1461115"/>
                    <a:pt x="95050" y="1544000"/>
                    <a:pt x="89129" y="1607644"/>
                  </a:cubicBezTo>
                  <a:cubicBezTo>
                    <a:pt x="83208" y="1671288"/>
                    <a:pt x="68406" y="1729012"/>
                    <a:pt x="53605" y="1767494"/>
                  </a:cubicBezTo>
                  <a:cubicBezTo>
                    <a:pt x="38804" y="1805976"/>
                    <a:pt x="-4120" y="1807456"/>
                    <a:pt x="320" y="1838538"/>
                  </a:cubicBezTo>
                  <a:cubicBezTo>
                    <a:pt x="4760" y="1869620"/>
                    <a:pt x="43244" y="1934744"/>
                    <a:pt x="80248" y="1953985"/>
                  </a:cubicBezTo>
                  <a:cubicBezTo>
                    <a:pt x="117252" y="1973226"/>
                    <a:pt x="222343" y="1953985"/>
                    <a:pt x="222343" y="1953985"/>
                  </a:cubicBezTo>
                  <a:lnTo>
                    <a:pt x="222343" y="1953985"/>
                  </a:lnTo>
                  <a:cubicBezTo>
                    <a:pt x="253426" y="1953985"/>
                    <a:pt x="380719" y="1977666"/>
                    <a:pt x="408842" y="1953985"/>
                  </a:cubicBezTo>
                  <a:cubicBezTo>
                    <a:pt x="436965" y="1930304"/>
                    <a:pt x="383679" y="1848899"/>
                    <a:pt x="391080" y="1811897"/>
                  </a:cubicBezTo>
                  <a:cubicBezTo>
                    <a:pt x="398481" y="1774895"/>
                    <a:pt x="422163" y="1746773"/>
                    <a:pt x="453246" y="1731972"/>
                  </a:cubicBezTo>
                  <a:cubicBezTo>
                    <a:pt x="484329" y="1717171"/>
                    <a:pt x="549456" y="1807456"/>
                    <a:pt x="577579" y="1723091"/>
                  </a:cubicBezTo>
                  <a:cubicBezTo>
                    <a:pt x="605702" y="1638726"/>
                    <a:pt x="604221" y="1395991"/>
                    <a:pt x="621983" y="1225781"/>
                  </a:cubicBezTo>
                  <a:cubicBezTo>
                    <a:pt x="639745" y="1055571"/>
                    <a:pt x="658987" y="855759"/>
                    <a:pt x="684150" y="701829"/>
                  </a:cubicBezTo>
                  <a:cubicBezTo>
                    <a:pt x="709313" y="547900"/>
                    <a:pt x="765558" y="402850"/>
                    <a:pt x="772959" y="302204"/>
                  </a:cubicBezTo>
                  <a:cubicBezTo>
                    <a:pt x="780360" y="201558"/>
                    <a:pt x="758157" y="148275"/>
                    <a:pt x="728554" y="97952"/>
                  </a:cubicBezTo>
                  <a:cubicBezTo>
                    <a:pt x="698951" y="47629"/>
                    <a:pt x="648626" y="-4174"/>
                    <a:pt x="595341" y="266"/>
                  </a:cubicBezTo>
                  <a:close/>
                </a:path>
              </a:pathLst>
            </a:custGeom>
            <a:solidFill>
              <a:srgbClr val="4BACC6"/>
            </a:solidFill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7" name="Forme libre 336"/>
            <p:cNvSpPr/>
            <p:nvPr/>
          </p:nvSpPr>
          <p:spPr>
            <a:xfrm>
              <a:off x="6820534" y="2948303"/>
              <a:ext cx="615027" cy="1945509"/>
            </a:xfrm>
            <a:custGeom>
              <a:avLst/>
              <a:gdLst>
                <a:gd name="connsiteX0" fmla="*/ 0 w 615027"/>
                <a:gd name="connsiteY0" fmla="*/ 1740624 h 1945509"/>
                <a:gd name="connsiteX1" fmla="*/ 71047 w 615027"/>
                <a:gd name="connsiteY1" fmla="*/ 1944877 h 1945509"/>
                <a:gd name="connsiteX2" fmla="*/ 239784 w 615027"/>
                <a:gd name="connsiteY2" fmla="*/ 1802788 h 1945509"/>
                <a:gd name="connsiteX3" fmla="*/ 479569 w 615027"/>
                <a:gd name="connsiteY3" fmla="*/ 1749505 h 1945509"/>
                <a:gd name="connsiteX4" fmla="*/ 532854 w 615027"/>
                <a:gd name="connsiteY4" fmla="*/ 1731744 h 1945509"/>
                <a:gd name="connsiteX5" fmla="*/ 612782 w 615027"/>
                <a:gd name="connsiteY5" fmla="*/ 1500849 h 1945509"/>
                <a:gd name="connsiteX6" fmla="*/ 586140 w 615027"/>
                <a:gd name="connsiteY6" fmla="*/ 1216672 h 1945509"/>
                <a:gd name="connsiteX7" fmla="*/ 515092 w 615027"/>
                <a:gd name="connsiteY7" fmla="*/ 968017 h 1945509"/>
                <a:gd name="connsiteX8" fmla="*/ 577259 w 615027"/>
                <a:gd name="connsiteY8" fmla="*/ 817048 h 1945509"/>
                <a:gd name="connsiteX9" fmla="*/ 523973 w 615027"/>
                <a:gd name="connsiteY9" fmla="*/ 648317 h 1945509"/>
                <a:gd name="connsiteX10" fmla="*/ 532854 w 615027"/>
                <a:gd name="connsiteY10" fmla="*/ 515109 h 1945509"/>
                <a:gd name="connsiteX11" fmla="*/ 586140 w 615027"/>
                <a:gd name="connsiteY11" fmla="*/ 426304 h 1945509"/>
                <a:gd name="connsiteX12" fmla="*/ 506211 w 615027"/>
                <a:gd name="connsiteY12" fmla="*/ 310857 h 1945509"/>
                <a:gd name="connsiteX13" fmla="*/ 497331 w 615027"/>
                <a:gd name="connsiteY13" fmla="*/ 133246 h 1945509"/>
                <a:gd name="connsiteX14" fmla="*/ 399641 w 615027"/>
                <a:gd name="connsiteY14" fmla="*/ 62201 h 1945509"/>
                <a:gd name="connsiteX15" fmla="*/ 239784 w 615027"/>
                <a:gd name="connsiteY15" fmla="*/ 38 h 1945509"/>
                <a:gd name="connsiteX16" fmla="*/ 142094 w 615027"/>
                <a:gd name="connsiteY16" fmla="*/ 71082 h 1945509"/>
                <a:gd name="connsiteX17" fmla="*/ 88809 w 615027"/>
                <a:gd name="connsiteY17" fmla="*/ 177648 h 1945509"/>
                <a:gd name="connsiteX18" fmla="*/ 177618 w 615027"/>
                <a:gd name="connsiteY18" fmla="*/ 426304 h 1945509"/>
                <a:gd name="connsiteX19" fmla="*/ 195380 w 615027"/>
                <a:gd name="connsiteY19" fmla="*/ 825928 h 1945509"/>
                <a:gd name="connsiteX20" fmla="*/ 124333 w 615027"/>
                <a:gd name="connsiteY20" fmla="*/ 1296597 h 1945509"/>
                <a:gd name="connsiteX21" fmla="*/ 17762 w 615027"/>
                <a:gd name="connsiteY21" fmla="*/ 1829430 h 1945509"/>
                <a:gd name="connsiteX22" fmla="*/ 17762 w 615027"/>
                <a:gd name="connsiteY22" fmla="*/ 1891593 h 1945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5027" h="1945509">
                  <a:moveTo>
                    <a:pt x="0" y="1740624"/>
                  </a:moveTo>
                  <a:cubicBezTo>
                    <a:pt x="15541" y="1837570"/>
                    <a:pt x="31083" y="1934516"/>
                    <a:pt x="71047" y="1944877"/>
                  </a:cubicBezTo>
                  <a:cubicBezTo>
                    <a:pt x="111011" y="1955238"/>
                    <a:pt x="171697" y="1835350"/>
                    <a:pt x="239784" y="1802788"/>
                  </a:cubicBezTo>
                  <a:cubicBezTo>
                    <a:pt x="307871" y="1770226"/>
                    <a:pt x="430724" y="1761346"/>
                    <a:pt x="479569" y="1749505"/>
                  </a:cubicBezTo>
                  <a:cubicBezTo>
                    <a:pt x="528414" y="1737664"/>
                    <a:pt x="510652" y="1773187"/>
                    <a:pt x="532854" y="1731744"/>
                  </a:cubicBezTo>
                  <a:cubicBezTo>
                    <a:pt x="555056" y="1690301"/>
                    <a:pt x="603901" y="1586694"/>
                    <a:pt x="612782" y="1500849"/>
                  </a:cubicBezTo>
                  <a:cubicBezTo>
                    <a:pt x="621663" y="1415004"/>
                    <a:pt x="602422" y="1305477"/>
                    <a:pt x="586140" y="1216672"/>
                  </a:cubicBezTo>
                  <a:cubicBezTo>
                    <a:pt x="569858" y="1127867"/>
                    <a:pt x="516572" y="1034621"/>
                    <a:pt x="515092" y="968017"/>
                  </a:cubicBezTo>
                  <a:cubicBezTo>
                    <a:pt x="513612" y="901413"/>
                    <a:pt x="575779" y="870331"/>
                    <a:pt x="577259" y="817048"/>
                  </a:cubicBezTo>
                  <a:cubicBezTo>
                    <a:pt x="578739" y="763765"/>
                    <a:pt x="531374" y="698640"/>
                    <a:pt x="523973" y="648317"/>
                  </a:cubicBezTo>
                  <a:cubicBezTo>
                    <a:pt x="516572" y="597994"/>
                    <a:pt x="522493" y="552111"/>
                    <a:pt x="532854" y="515109"/>
                  </a:cubicBezTo>
                  <a:cubicBezTo>
                    <a:pt x="543215" y="478107"/>
                    <a:pt x="590581" y="460346"/>
                    <a:pt x="586140" y="426304"/>
                  </a:cubicBezTo>
                  <a:cubicBezTo>
                    <a:pt x="581700" y="392262"/>
                    <a:pt x="521012" y="359700"/>
                    <a:pt x="506211" y="310857"/>
                  </a:cubicBezTo>
                  <a:cubicBezTo>
                    <a:pt x="491410" y="262014"/>
                    <a:pt x="515093" y="174689"/>
                    <a:pt x="497331" y="133246"/>
                  </a:cubicBezTo>
                  <a:cubicBezTo>
                    <a:pt x="479569" y="91803"/>
                    <a:pt x="442565" y="84402"/>
                    <a:pt x="399641" y="62201"/>
                  </a:cubicBezTo>
                  <a:cubicBezTo>
                    <a:pt x="356717" y="40000"/>
                    <a:pt x="282708" y="-1442"/>
                    <a:pt x="239784" y="38"/>
                  </a:cubicBezTo>
                  <a:cubicBezTo>
                    <a:pt x="196860" y="1518"/>
                    <a:pt x="167256" y="41480"/>
                    <a:pt x="142094" y="71082"/>
                  </a:cubicBezTo>
                  <a:cubicBezTo>
                    <a:pt x="116932" y="100684"/>
                    <a:pt x="82888" y="118444"/>
                    <a:pt x="88809" y="177648"/>
                  </a:cubicBezTo>
                  <a:cubicBezTo>
                    <a:pt x="94730" y="236852"/>
                    <a:pt x="159856" y="318257"/>
                    <a:pt x="177618" y="426304"/>
                  </a:cubicBezTo>
                  <a:cubicBezTo>
                    <a:pt x="195380" y="534351"/>
                    <a:pt x="204261" y="680879"/>
                    <a:pt x="195380" y="825928"/>
                  </a:cubicBezTo>
                  <a:cubicBezTo>
                    <a:pt x="186499" y="970977"/>
                    <a:pt x="153936" y="1129347"/>
                    <a:pt x="124333" y="1296597"/>
                  </a:cubicBezTo>
                  <a:cubicBezTo>
                    <a:pt x="94730" y="1463847"/>
                    <a:pt x="35524" y="1730264"/>
                    <a:pt x="17762" y="1829430"/>
                  </a:cubicBezTo>
                  <a:cubicBezTo>
                    <a:pt x="0" y="1928596"/>
                    <a:pt x="17762" y="1891593"/>
                    <a:pt x="17762" y="1891593"/>
                  </a:cubicBezTo>
                </a:path>
              </a:pathLst>
            </a:custGeom>
            <a:solidFill>
              <a:srgbClr val="4BACC6"/>
            </a:solidFill>
            <a:ln w="1905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8" name="Forme libre 337"/>
            <p:cNvSpPr/>
            <p:nvPr/>
          </p:nvSpPr>
          <p:spPr>
            <a:xfrm rot="21159209" flipH="1">
              <a:off x="7210916" y="4129671"/>
              <a:ext cx="367507" cy="284781"/>
            </a:xfrm>
            <a:custGeom>
              <a:avLst/>
              <a:gdLst>
                <a:gd name="connsiteX0" fmla="*/ 0 w 339531"/>
                <a:gd name="connsiteY0" fmla="*/ 190379 h 288489"/>
                <a:gd name="connsiteX1" fmla="*/ 89647 w 339531"/>
                <a:gd name="connsiteY1" fmla="*/ 272555 h 288489"/>
                <a:gd name="connsiteX2" fmla="*/ 179294 w 339531"/>
                <a:gd name="connsiteY2" fmla="*/ 287497 h 288489"/>
                <a:gd name="connsiteX3" fmla="*/ 239059 w 339531"/>
                <a:gd name="connsiteY3" fmla="*/ 257614 h 288489"/>
                <a:gd name="connsiteX4" fmla="*/ 328706 w 339531"/>
                <a:gd name="connsiteY4" fmla="*/ 175438 h 288489"/>
                <a:gd name="connsiteX5" fmla="*/ 276412 w 339531"/>
                <a:gd name="connsiteY5" fmla="*/ 153026 h 288489"/>
                <a:gd name="connsiteX6" fmla="*/ 156882 w 339531"/>
                <a:gd name="connsiteY6" fmla="*/ 205320 h 288489"/>
                <a:gd name="connsiteX7" fmla="*/ 328706 w 339531"/>
                <a:gd name="connsiteY7" fmla="*/ 93261 h 288489"/>
                <a:gd name="connsiteX8" fmla="*/ 298823 w 339531"/>
                <a:gd name="connsiteY8" fmla="*/ 85791 h 288489"/>
                <a:gd name="connsiteX9" fmla="*/ 112059 w 339531"/>
                <a:gd name="connsiteY9" fmla="*/ 138085 h 288489"/>
                <a:gd name="connsiteX10" fmla="*/ 74706 w 339531"/>
                <a:gd name="connsiteY10" fmla="*/ 138085 h 288489"/>
                <a:gd name="connsiteX11" fmla="*/ 156882 w 339531"/>
                <a:gd name="connsiteY11" fmla="*/ 48438 h 288489"/>
                <a:gd name="connsiteX12" fmla="*/ 209176 w 339531"/>
                <a:gd name="connsiteY12" fmla="*/ 3614 h 288489"/>
                <a:gd name="connsiteX13" fmla="*/ 119529 w 339531"/>
                <a:gd name="connsiteY13" fmla="*/ 3614 h 288489"/>
                <a:gd name="connsiteX14" fmla="*/ 82176 w 339531"/>
                <a:gd name="connsiteY14" fmla="*/ 11085 h 288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9531" h="288489">
                  <a:moveTo>
                    <a:pt x="0" y="190379"/>
                  </a:moveTo>
                  <a:cubicBezTo>
                    <a:pt x="29882" y="223374"/>
                    <a:pt x="59765" y="256369"/>
                    <a:pt x="89647" y="272555"/>
                  </a:cubicBezTo>
                  <a:cubicBezTo>
                    <a:pt x="119529" y="288741"/>
                    <a:pt x="154392" y="289987"/>
                    <a:pt x="179294" y="287497"/>
                  </a:cubicBezTo>
                  <a:cubicBezTo>
                    <a:pt x="204196" y="285007"/>
                    <a:pt x="214157" y="276291"/>
                    <a:pt x="239059" y="257614"/>
                  </a:cubicBezTo>
                  <a:cubicBezTo>
                    <a:pt x="263961" y="238937"/>
                    <a:pt x="322481" y="192869"/>
                    <a:pt x="328706" y="175438"/>
                  </a:cubicBezTo>
                  <a:cubicBezTo>
                    <a:pt x="334932" y="158007"/>
                    <a:pt x="305049" y="148046"/>
                    <a:pt x="276412" y="153026"/>
                  </a:cubicBezTo>
                  <a:cubicBezTo>
                    <a:pt x="247775" y="158006"/>
                    <a:pt x="148166" y="215281"/>
                    <a:pt x="156882" y="205320"/>
                  </a:cubicBezTo>
                  <a:cubicBezTo>
                    <a:pt x="165598" y="195359"/>
                    <a:pt x="305049" y="113182"/>
                    <a:pt x="328706" y="93261"/>
                  </a:cubicBezTo>
                  <a:cubicBezTo>
                    <a:pt x="352363" y="73340"/>
                    <a:pt x="334931" y="78320"/>
                    <a:pt x="298823" y="85791"/>
                  </a:cubicBezTo>
                  <a:cubicBezTo>
                    <a:pt x="262715" y="93262"/>
                    <a:pt x="149412" y="129369"/>
                    <a:pt x="112059" y="138085"/>
                  </a:cubicBezTo>
                  <a:cubicBezTo>
                    <a:pt x="74706" y="146801"/>
                    <a:pt x="67236" y="153026"/>
                    <a:pt x="74706" y="138085"/>
                  </a:cubicBezTo>
                  <a:cubicBezTo>
                    <a:pt x="82176" y="123144"/>
                    <a:pt x="134470" y="70850"/>
                    <a:pt x="156882" y="48438"/>
                  </a:cubicBezTo>
                  <a:cubicBezTo>
                    <a:pt x="179294" y="26026"/>
                    <a:pt x="215401" y="11085"/>
                    <a:pt x="209176" y="3614"/>
                  </a:cubicBezTo>
                  <a:cubicBezTo>
                    <a:pt x="202951" y="-3857"/>
                    <a:pt x="140696" y="2369"/>
                    <a:pt x="119529" y="3614"/>
                  </a:cubicBezTo>
                  <a:cubicBezTo>
                    <a:pt x="98362" y="4859"/>
                    <a:pt x="82176" y="11085"/>
                    <a:pt x="82176" y="11085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0" name="Forme libre 339"/>
          <p:cNvSpPr/>
          <p:nvPr/>
        </p:nvSpPr>
        <p:spPr>
          <a:xfrm>
            <a:off x="1289429" y="1896071"/>
            <a:ext cx="891338" cy="882596"/>
          </a:xfrm>
          <a:custGeom>
            <a:avLst/>
            <a:gdLst>
              <a:gd name="connsiteX0" fmla="*/ 165148 w 1068108"/>
              <a:gd name="connsiteY0" fmla="*/ 970062 h 974383"/>
              <a:gd name="connsiteX1" fmla="*/ 236556 w 1068108"/>
              <a:gd name="connsiteY1" fmla="*/ 801752 h 974383"/>
              <a:gd name="connsiteX2" fmla="*/ 216153 w 1068108"/>
              <a:gd name="connsiteY2" fmla="*/ 694646 h 974383"/>
              <a:gd name="connsiteX3" fmla="*/ 88640 w 1068108"/>
              <a:gd name="connsiteY3" fmla="*/ 607941 h 974383"/>
              <a:gd name="connsiteX4" fmla="*/ 1931 w 1068108"/>
              <a:gd name="connsiteY4" fmla="*/ 454931 h 974383"/>
              <a:gd name="connsiteX5" fmla="*/ 47836 w 1068108"/>
              <a:gd name="connsiteY5" fmla="*/ 220317 h 974383"/>
              <a:gd name="connsiteX6" fmla="*/ 256958 w 1068108"/>
              <a:gd name="connsiteY6" fmla="*/ 67308 h 974383"/>
              <a:gd name="connsiteX7" fmla="*/ 506884 w 1068108"/>
              <a:gd name="connsiteY7" fmla="*/ 1004 h 974383"/>
              <a:gd name="connsiteX8" fmla="*/ 889425 w 1068108"/>
              <a:gd name="connsiteY8" fmla="*/ 113211 h 974383"/>
              <a:gd name="connsiteX9" fmla="*/ 1042442 w 1068108"/>
              <a:gd name="connsiteY9" fmla="*/ 322323 h 974383"/>
              <a:gd name="connsiteX10" fmla="*/ 1047542 w 1068108"/>
              <a:gd name="connsiteY10" fmla="*/ 526336 h 974383"/>
              <a:gd name="connsiteX11" fmla="*/ 838420 w 1068108"/>
              <a:gd name="connsiteY11" fmla="*/ 699746 h 974383"/>
              <a:gd name="connsiteX12" fmla="*/ 675202 w 1068108"/>
              <a:gd name="connsiteY12" fmla="*/ 755850 h 974383"/>
              <a:gd name="connsiteX13" fmla="*/ 511985 w 1068108"/>
              <a:gd name="connsiteY13" fmla="*/ 755850 h 974383"/>
              <a:gd name="connsiteX14" fmla="*/ 399773 w 1068108"/>
              <a:gd name="connsiteY14" fmla="*/ 908859 h 974383"/>
              <a:gd name="connsiteX15" fmla="*/ 165148 w 1068108"/>
              <a:gd name="connsiteY15" fmla="*/ 970062 h 974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68108" h="974383">
                <a:moveTo>
                  <a:pt x="165148" y="970062"/>
                </a:moveTo>
                <a:cubicBezTo>
                  <a:pt x="137945" y="952211"/>
                  <a:pt x="228055" y="847655"/>
                  <a:pt x="236556" y="801752"/>
                </a:cubicBezTo>
                <a:cubicBezTo>
                  <a:pt x="245057" y="755849"/>
                  <a:pt x="240806" y="726948"/>
                  <a:pt x="216153" y="694646"/>
                </a:cubicBezTo>
                <a:cubicBezTo>
                  <a:pt x="191500" y="662344"/>
                  <a:pt x="124344" y="647893"/>
                  <a:pt x="88640" y="607941"/>
                </a:cubicBezTo>
                <a:cubicBezTo>
                  <a:pt x="52936" y="567988"/>
                  <a:pt x="8732" y="519535"/>
                  <a:pt x="1931" y="454931"/>
                </a:cubicBezTo>
                <a:cubicBezTo>
                  <a:pt x="-4870" y="390327"/>
                  <a:pt x="5332" y="284921"/>
                  <a:pt x="47836" y="220317"/>
                </a:cubicBezTo>
                <a:cubicBezTo>
                  <a:pt x="90340" y="155713"/>
                  <a:pt x="180450" y="103860"/>
                  <a:pt x="256958" y="67308"/>
                </a:cubicBezTo>
                <a:cubicBezTo>
                  <a:pt x="333466" y="30756"/>
                  <a:pt x="401473" y="-6646"/>
                  <a:pt x="506884" y="1004"/>
                </a:cubicBezTo>
                <a:cubicBezTo>
                  <a:pt x="612295" y="8654"/>
                  <a:pt x="800166" y="59658"/>
                  <a:pt x="889425" y="113211"/>
                </a:cubicBezTo>
                <a:cubicBezTo>
                  <a:pt x="978684" y="166764"/>
                  <a:pt x="1016089" y="253469"/>
                  <a:pt x="1042442" y="322323"/>
                </a:cubicBezTo>
                <a:cubicBezTo>
                  <a:pt x="1068795" y="391177"/>
                  <a:pt x="1081546" y="463432"/>
                  <a:pt x="1047542" y="526336"/>
                </a:cubicBezTo>
                <a:cubicBezTo>
                  <a:pt x="1013538" y="589240"/>
                  <a:pt x="900477" y="661494"/>
                  <a:pt x="838420" y="699746"/>
                </a:cubicBezTo>
                <a:cubicBezTo>
                  <a:pt x="776363" y="737998"/>
                  <a:pt x="729608" y="746499"/>
                  <a:pt x="675202" y="755850"/>
                </a:cubicBezTo>
                <a:cubicBezTo>
                  <a:pt x="620796" y="765201"/>
                  <a:pt x="557890" y="730349"/>
                  <a:pt x="511985" y="755850"/>
                </a:cubicBezTo>
                <a:cubicBezTo>
                  <a:pt x="466080" y="781351"/>
                  <a:pt x="455879" y="870607"/>
                  <a:pt x="399773" y="908859"/>
                </a:cubicBezTo>
                <a:cubicBezTo>
                  <a:pt x="343667" y="947111"/>
                  <a:pt x="192351" y="987913"/>
                  <a:pt x="165148" y="970062"/>
                </a:cubicBezTo>
                <a:close/>
              </a:path>
            </a:pathLst>
          </a:custGeom>
          <a:solidFill>
            <a:srgbClr val="4BACC6"/>
          </a:solidFill>
          <a:ln w="28575" cmpd="sng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……..</a:t>
            </a:r>
          </a:p>
        </p:txBody>
      </p:sp>
      <p:pic>
        <p:nvPicPr>
          <p:cNvPr id="181" name="Image 180" descr="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85" y="8371643"/>
            <a:ext cx="693056" cy="677990"/>
          </a:xfrm>
          <a:prstGeom prst="rect">
            <a:avLst/>
          </a:prstGeom>
        </p:spPr>
      </p:pic>
      <p:pic>
        <p:nvPicPr>
          <p:cNvPr id="183" name="Image 182" descr="salam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185" y="8448938"/>
            <a:ext cx="625724" cy="600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4315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143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Thème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juliachambrun</dc:creator>
  <cp:lastModifiedBy>juliachambrun</cp:lastModifiedBy>
  <cp:revision>38</cp:revision>
  <dcterms:created xsi:type="dcterms:W3CDTF">2021-02-14T16:49:32Z</dcterms:created>
  <dcterms:modified xsi:type="dcterms:W3CDTF">2021-05-14T10:41:43Z</dcterms:modified>
</cp:coreProperties>
</file>