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</p:sldIdLst>
  <p:sldSz cx="6858000" cy="9144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BACC6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AC79F-A061-2000-C7DE-E25BF6452416}" v="1" dt="2021-05-14T10:38:58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2160" y="7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SEA  Fund" userId="S::pseafund@icvanetwork.org::b0831eb0-ef1c-456c-be31-c213e4135be6" providerId="AD" clId="Web-{0CCAC79F-A061-2000-C7DE-E25BF6452416}"/>
    <pc:docChg chg="modSld">
      <pc:chgData name="PSEA  Fund" userId="S::pseafund@icvanetwork.org::b0831eb0-ef1c-456c-be31-c213e4135be6" providerId="AD" clId="Web-{0CCAC79F-A061-2000-C7DE-E25BF6452416}" dt="2021-05-14T10:38:58.244" v="0"/>
      <pc:docMkLst>
        <pc:docMk/>
      </pc:docMkLst>
      <pc:sldChg chg="delSp">
        <pc:chgData name="PSEA  Fund" userId="S::pseafund@icvanetwork.org::b0831eb0-ef1c-456c-be31-c213e4135be6" providerId="AD" clId="Web-{0CCAC79F-A061-2000-C7DE-E25BF6452416}" dt="2021-05-14T10:38:58.244" v="0"/>
        <pc:sldMkLst>
          <pc:docMk/>
          <pc:sldMk cId="1568939522" sldId="263"/>
        </pc:sldMkLst>
        <pc:picChg chg="del">
          <ac:chgData name="PSEA  Fund" userId="S::pseafund@icvanetwork.org::b0831eb0-ef1c-456c-be31-c213e4135be6" providerId="AD" clId="Web-{0CCAC79F-A061-2000-C7DE-E25BF6452416}" dt="2021-05-14T10:38:58.244" v="0"/>
          <ac:picMkLst>
            <pc:docMk/>
            <pc:sldMk cId="1568939522" sldId="263"/>
            <ac:picMk id="71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2795-F02E-5646-A97D-CFE299D05D62}" type="datetimeFigureOut">
              <a:rPr lang="fr-FR" smtClean="0"/>
              <a:t>14/05/2021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ED91-4337-6D4C-A87C-DD5BD1379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9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2795-F02E-5646-A97D-CFE299D05D62}" type="datetimeFigureOut">
              <a:rPr lang="fr-FR" smtClean="0"/>
              <a:t>14/05/2021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ED91-4337-6D4C-A87C-DD5BD1379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04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2795-F02E-5646-A97D-CFE299D05D62}" type="datetimeFigureOut">
              <a:rPr lang="fr-FR" smtClean="0"/>
              <a:t>14/05/2021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ED91-4337-6D4C-A87C-DD5BD1379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61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2795-F02E-5646-A97D-CFE299D05D62}" type="datetimeFigureOut">
              <a:rPr lang="fr-FR" smtClean="0"/>
              <a:t>14/05/2021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ED91-4337-6D4C-A87C-DD5BD1379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89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2795-F02E-5646-A97D-CFE299D05D62}" type="datetimeFigureOut">
              <a:rPr lang="fr-FR" smtClean="0"/>
              <a:t>14/05/2021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ED91-4337-6D4C-A87C-DD5BD1379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92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2795-F02E-5646-A97D-CFE299D05D62}" type="datetimeFigureOut">
              <a:rPr lang="fr-FR" smtClean="0"/>
              <a:t>14/05/2021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ED91-4337-6D4C-A87C-DD5BD1379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9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2795-F02E-5646-A97D-CFE299D05D62}" type="datetimeFigureOut">
              <a:rPr lang="fr-FR" smtClean="0"/>
              <a:t>14/05/2021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ED91-4337-6D4C-A87C-DD5BD1379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45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2795-F02E-5646-A97D-CFE299D05D62}" type="datetimeFigureOut">
              <a:rPr lang="fr-FR" smtClean="0"/>
              <a:t>14/05/2021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ED91-4337-6D4C-A87C-DD5BD1379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47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2795-F02E-5646-A97D-CFE299D05D62}" type="datetimeFigureOut">
              <a:rPr lang="fr-FR" smtClean="0"/>
              <a:t>14/05/2021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ED91-4337-6D4C-A87C-DD5BD1379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00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2795-F02E-5646-A97D-CFE299D05D62}" type="datetimeFigureOut">
              <a:rPr lang="fr-FR" smtClean="0"/>
              <a:t>14/05/2021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ED91-4337-6D4C-A87C-DD5BD1379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17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2795-F02E-5646-A97D-CFE299D05D62}" type="datetimeFigureOut">
              <a:rPr lang="fr-FR" smtClean="0"/>
              <a:t>14/05/2021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ED91-4337-6D4C-A87C-DD5BD1379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0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22795-F02E-5646-A97D-CFE299D05D62}" type="datetimeFigureOut">
              <a:rPr lang="fr-FR" smtClean="0"/>
              <a:t>14/05/2021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2ED91-4337-6D4C-A87C-DD5BD1379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69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7.emf"/><Relationship Id="rId4" Type="http://schemas.microsoft.com/office/2007/relationships/hdphoto" Target="../media/hdphoto1.wdp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Forme libre 250"/>
          <p:cNvSpPr/>
          <p:nvPr/>
        </p:nvSpPr>
        <p:spPr>
          <a:xfrm flipH="1">
            <a:off x="1329708" y="8473698"/>
            <a:ext cx="5956506" cy="925390"/>
          </a:xfrm>
          <a:custGeom>
            <a:avLst/>
            <a:gdLst>
              <a:gd name="connsiteX0" fmla="*/ 4815597 w 4815597"/>
              <a:gd name="connsiteY0" fmla="*/ 803082 h 925390"/>
              <a:gd name="connsiteX1" fmla="*/ 203137 w 4815597"/>
              <a:gd name="connsiteY1" fmla="*/ 859108 h 925390"/>
              <a:gd name="connsiteX2" fmla="*/ 1192855 w 4815597"/>
              <a:gd name="connsiteY2" fmla="*/ 34 h 925390"/>
              <a:gd name="connsiteX3" fmla="*/ 4572836 w 4815597"/>
              <a:gd name="connsiteY3" fmla="*/ 821757 h 925390"/>
              <a:gd name="connsiteX4" fmla="*/ 4572836 w 4815597"/>
              <a:gd name="connsiteY4" fmla="*/ 821757 h 92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5597" h="925390">
                <a:moveTo>
                  <a:pt x="4815597" y="803082"/>
                </a:moveTo>
                <a:cubicBezTo>
                  <a:pt x="2811262" y="898015"/>
                  <a:pt x="806927" y="992949"/>
                  <a:pt x="203137" y="859108"/>
                </a:cubicBezTo>
                <a:cubicBezTo>
                  <a:pt x="-400653" y="725267"/>
                  <a:pt x="464572" y="6259"/>
                  <a:pt x="1192855" y="34"/>
                </a:cubicBezTo>
                <a:cubicBezTo>
                  <a:pt x="1921138" y="-6191"/>
                  <a:pt x="4572836" y="821757"/>
                  <a:pt x="4572836" y="821757"/>
                </a:cubicBezTo>
                <a:lnTo>
                  <a:pt x="4572836" y="821757"/>
                </a:lnTo>
              </a:path>
            </a:pathLst>
          </a:custGeom>
          <a:solidFill>
            <a:srgbClr val="E2E2E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Forme libre 179"/>
          <p:cNvSpPr/>
          <p:nvPr/>
        </p:nvSpPr>
        <p:spPr>
          <a:xfrm rot="16609440">
            <a:off x="4880171" y="751423"/>
            <a:ext cx="1190745" cy="1201531"/>
          </a:xfrm>
          <a:custGeom>
            <a:avLst/>
            <a:gdLst>
              <a:gd name="connsiteX0" fmla="*/ 267027 w 1087654"/>
              <a:gd name="connsiteY0" fmla="*/ 5112 h 538774"/>
              <a:gd name="connsiteX1" fmla="*/ 636 w 1087654"/>
              <a:gd name="connsiteY1" fmla="*/ 129015 h 538774"/>
              <a:gd name="connsiteX2" fmla="*/ 198880 w 1087654"/>
              <a:gd name="connsiteY2" fmla="*/ 482137 h 538774"/>
              <a:gd name="connsiteX3" fmla="*/ 397124 w 1087654"/>
              <a:gd name="connsiteY3" fmla="*/ 537893 h 538774"/>
              <a:gd name="connsiteX4" fmla="*/ 1004246 w 1087654"/>
              <a:gd name="connsiteY4" fmla="*/ 482137 h 538774"/>
              <a:gd name="connsiteX5" fmla="*/ 1004246 w 1087654"/>
              <a:gd name="connsiteY5" fmla="*/ 277698 h 538774"/>
              <a:gd name="connsiteX6" fmla="*/ 267027 w 1087654"/>
              <a:gd name="connsiteY6" fmla="*/ 5112 h 53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7654" h="538774">
                <a:moveTo>
                  <a:pt x="267027" y="5112"/>
                </a:moveTo>
                <a:cubicBezTo>
                  <a:pt x="99759" y="-19668"/>
                  <a:pt x="11994" y="49511"/>
                  <a:pt x="636" y="129015"/>
                </a:cubicBezTo>
                <a:cubicBezTo>
                  <a:pt x="-10722" y="208519"/>
                  <a:pt x="132799" y="413991"/>
                  <a:pt x="198880" y="482137"/>
                </a:cubicBezTo>
                <a:cubicBezTo>
                  <a:pt x="264961" y="550283"/>
                  <a:pt x="262896" y="537893"/>
                  <a:pt x="397124" y="537893"/>
                </a:cubicBezTo>
                <a:cubicBezTo>
                  <a:pt x="531352" y="537893"/>
                  <a:pt x="903059" y="525503"/>
                  <a:pt x="1004246" y="482137"/>
                </a:cubicBezTo>
                <a:cubicBezTo>
                  <a:pt x="1105433" y="438771"/>
                  <a:pt x="1125051" y="360300"/>
                  <a:pt x="1004246" y="277698"/>
                </a:cubicBezTo>
                <a:cubicBezTo>
                  <a:pt x="883441" y="195096"/>
                  <a:pt x="434295" y="29892"/>
                  <a:pt x="267027" y="51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Forme libre 206"/>
          <p:cNvSpPr/>
          <p:nvPr/>
        </p:nvSpPr>
        <p:spPr>
          <a:xfrm rot="585048" flipH="1">
            <a:off x="-1362337" y="-427081"/>
            <a:ext cx="5161562" cy="1917551"/>
          </a:xfrm>
          <a:custGeom>
            <a:avLst/>
            <a:gdLst>
              <a:gd name="connsiteX0" fmla="*/ 2817754 w 6994428"/>
              <a:gd name="connsiteY0" fmla="*/ 77283 h 1917551"/>
              <a:gd name="connsiteX1" fmla="*/ 6672578 w 6994428"/>
              <a:gd name="connsiteY1" fmla="*/ 420930 h 1917551"/>
              <a:gd name="connsiteX2" fmla="*/ 6030107 w 6994428"/>
              <a:gd name="connsiteY2" fmla="*/ 1720813 h 1917551"/>
              <a:gd name="connsiteX3" fmla="*/ 83519 w 6994428"/>
              <a:gd name="connsiteY3" fmla="*/ 1735754 h 1917551"/>
              <a:gd name="connsiteX4" fmla="*/ 2817754 w 6994428"/>
              <a:gd name="connsiteY4" fmla="*/ 77283 h 191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4428" h="1917551">
                <a:moveTo>
                  <a:pt x="2817754" y="77283"/>
                </a:moveTo>
                <a:cubicBezTo>
                  <a:pt x="3915930" y="-141854"/>
                  <a:pt x="6137186" y="147008"/>
                  <a:pt x="6672578" y="420930"/>
                </a:cubicBezTo>
                <a:cubicBezTo>
                  <a:pt x="7207970" y="694852"/>
                  <a:pt x="7128283" y="1501676"/>
                  <a:pt x="6030107" y="1720813"/>
                </a:cubicBezTo>
                <a:cubicBezTo>
                  <a:pt x="4931931" y="1939950"/>
                  <a:pt x="618911" y="2017146"/>
                  <a:pt x="83519" y="1735754"/>
                </a:cubicBezTo>
                <a:cubicBezTo>
                  <a:pt x="-451873" y="1454362"/>
                  <a:pt x="1719578" y="296420"/>
                  <a:pt x="2817754" y="77283"/>
                </a:cubicBezTo>
                <a:close/>
              </a:path>
            </a:pathLst>
          </a:custGeom>
          <a:solidFill>
            <a:srgbClr val="E2E2E2"/>
          </a:solidFill>
          <a:ln>
            <a:solidFill>
              <a:srgbClr val="E2E2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ZoneTexte 5"/>
          <p:cNvSpPr txBox="1"/>
          <p:nvPr/>
        </p:nvSpPr>
        <p:spPr>
          <a:xfrm>
            <a:off x="330877" y="385337"/>
            <a:ext cx="3839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>
                <a:latin typeface="Century Gothic"/>
                <a:cs typeface="Century Gothic"/>
              </a:rPr>
              <a:t>معلومات مهمة تتعلق بحقوقك</a:t>
            </a:r>
            <a:endParaRPr lang="en-GB" sz="2400" b="1" dirty="0">
              <a:latin typeface="Century Gothic"/>
              <a:cs typeface="Century Gothic"/>
            </a:endParaRPr>
          </a:p>
        </p:txBody>
      </p:sp>
      <p:grpSp>
        <p:nvGrpSpPr>
          <p:cNvPr id="47" name="Grouper 46"/>
          <p:cNvGrpSpPr/>
          <p:nvPr/>
        </p:nvGrpSpPr>
        <p:grpSpPr>
          <a:xfrm>
            <a:off x="4914772" y="131459"/>
            <a:ext cx="1164307" cy="1720224"/>
            <a:chOff x="165287" y="409871"/>
            <a:chExt cx="1164307" cy="1720224"/>
          </a:xfrm>
          <a:noFill/>
        </p:grpSpPr>
        <p:sp>
          <p:nvSpPr>
            <p:cNvPr id="3" name="Forme libre 2"/>
            <p:cNvSpPr/>
            <p:nvPr/>
          </p:nvSpPr>
          <p:spPr>
            <a:xfrm>
              <a:off x="165287" y="588511"/>
              <a:ext cx="1073524" cy="1541584"/>
            </a:xfrm>
            <a:custGeom>
              <a:avLst/>
              <a:gdLst>
                <a:gd name="connsiteX0" fmla="*/ 86 w 1073524"/>
                <a:gd name="connsiteY0" fmla="*/ 423539 h 1541584"/>
                <a:gd name="connsiteX1" fmla="*/ 172073 w 1073524"/>
                <a:gd name="connsiteY1" fmla="*/ 707971 h 1541584"/>
                <a:gd name="connsiteX2" fmla="*/ 297756 w 1073524"/>
                <a:gd name="connsiteY2" fmla="*/ 899797 h 1541584"/>
                <a:gd name="connsiteX3" fmla="*/ 344060 w 1073524"/>
                <a:gd name="connsiteY3" fmla="*/ 965944 h 1541584"/>
                <a:gd name="connsiteX4" fmla="*/ 357290 w 1073524"/>
                <a:gd name="connsiteY4" fmla="*/ 992403 h 1541584"/>
                <a:gd name="connsiteX5" fmla="*/ 291141 w 1073524"/>
                <a:gd name="connsiteY5" fmla="*/ 1177615 h 1541584"/>
                <a:gd name="connsiteX6" fmla="*/ 218377 w 1073524"/>
                <a:gd name="connsiteY6" fmla="*/ 1369441 h 1541584"/>
                <a:gd name="connsiteX7" fmla="*/ 165458 w 1073524"/>
                <a:gd name="connsiteY7" fmla="*/ 1501735 h 1541584"/>
                <a:gd name="connsiteX8" fmla="*/ 165458 w 1073524"/>
                <a:gd name="connsiteY8" fmla="*/ 1541423 h 1541584"/>
                <a:gd name="connsiteX9" fmla="*/ 258067 w 1073524"/>
                <a:gd name="connsiteY9" fmla="*/ 1514965 h 1541584"/>
                <a:gd name="connsiteX10" fmla="*/ 449899 w 1073524"/>
                <a:gd name="connsiteY10" fmla="*/ 1495120 h 1541584"/>
                <a:gd name="connsiteX11" fmla="*/ 575582 w 1073524"/>
                <a:gd name="connsiteY11" fmla="*/ 1462047 h 1541584"/>
                <a:gd name="connsiteX12" fmla="*/ 721110 w 1073524"/>
                <a:gd name="connsiteY12" fmla="*/ 1455432 h 1541584"/>
                <a:gd name="connsiteX13" fmla="*/ 879868 w 1073524"/>
                <a:gd name="connsiteY13" fmla="*/ 1428973 h 1541584"/>
                <a:gd name="connsiteX14" fmla="*/ 926172 w 1073524"/>
                <a:gd name="connsiteY14" fmla="*/ 1428973 h 1541584"/>
                <a:gd name="connsiteX15" fmla="*/ 932787 w 1073524"/>
                <a:gd name="connsiteY15" fmla="*/ 1316523 h 1541584"/>
                <a:gd name="connsiteX16" fmla="*/ 919557 w 1073524"/>
                <a:gd name="connsiteY16" fmla="*/ 1177615 h 1541584"/>
                <a:gd name="connsiteX17" fmla="*/ 906327 w 1073524"/>
                <a:gd name="connsiteY17" fmla="*/ 1065165 h 1541584"/>
                <a:gd name="connsiteX18" fmla="*/ 1025395 w 1073524"/>
                <a:gd name="connsiteY18" fmla="*/ 932871 h 1541584"/>
                <a:gd name="connsiteX19" fmla="*/ 1071700 w 1073524"/>
                <a:gd name="connsiteY19" fmla="*/ 787347 h 1541584"/>
                <a:gd name="connsiteX20" fmla="*/ 1058470 w 1073524"/>
                <a:gd name="connsiteY20" fmla="*/ 688127 h 1541584"/>
                <a:gd name="connsiteX21" fmla="*/ 1005551 w 1073524"/>
                <a:gd name="connsiteY21" fmla="*/ 721200 h 1541584"/>
                <a:gd name="connsiteX22" fmla="*/ 879868 w 1073524"/>
                <a:gd name="connsiteY22" fmla="*/ 780733 h 1541584"/>
                <a:gd name="connsiteX23" fmla="*/ 793874 w 1073524"/>
                <a:gd name="connsiteY23" fmla="*/ 846880 h 1541584"/>
                <a:gd name="connsiteX24" fmla="*/ 740955 w 1073524"/>
                <a:gd name="connsiteY24" fmla="*/ 946100 h 1541584"/>
                <a:gd name="connsiteX25" fmla="*/ 707880 w 1073524"/>
                <a:gd name="connsiteY25" fmla="*/ 655053 h 1541584"/>
                <a:gd name="connsiteX26" fmla="*/ 562352 w 1073524"/>
                <a:gd name="connsiteY26" fmla="*/ 443383 h 1541584"/>
                <a:gd name="connsiteX27" fmla="*/ 436669 w 1073524"/>
                <a:gd name="connsiteY27" fmla="*/ 377236 h 1541584"/>
                <a:gd name="connsiteX28" fmla="*/ 489588 w 1073524"/>
                <a:gd name="connsiteY28" fmla="*/ 337547 h 1541584"/>
                <a:gd name="connsiteX29" fmla="*/ 549122 w 1073524"/>
                <a:gd name="connsiteY29" fmla="*/ 370621 h 1541584"/>
                <a:gd name="connsiteX30" fmla="*/ 694650 w 1073524"/>
                <a:gd name="connsiteY30" fmla="*/ 390465 h 1541584"/>
                <a:gd name="connsiteX31" fmla="*/ 767414 w 1073524"/>
                <a:gd name="connsiteY31" fmla="*/ 357392 h 1541584"/>
                <a:gd name="connsiteX32" fmla="*/ 674806 w 1073524"/>
                <a:gd name="connsiteY32" fmla="*/ 225097 h 1541584"/>
                <a:gd name="connsiteX33" fmla="*/ 555737 w 1073524"/>
                <a:gd name="connsiteY33" fmla="*/ 72959 h 1541584"/>
                <a:gd name="connsiteX34" fmla="*/ 502818 w 1073524"/>
                <a:gd name="connsiteY34" fmla="*/ 198 h 1541584"/>
                <a:gd name="connsiteX35" fmla="*/ 377135 w 1073524"/>
                <a:gd name="connsiteY35" fmla="*/ 92803 h 1541584"/>
                <a:gd name="connsiteX36" fmla="*/ 152228 w 1073524"/>
                <a:gd name="connsiteY36" fmla="*/ 291244 h 1541584"/>
                <a:gd name="connsiteX37" fmla="*/ 86 w 1073524"/>
                <a:gd name="connsiteY37" fmla="*/ 423539 h 154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73524" h="1541584">
                  <a:moveTo>
                    <a:pt x="86" y="423539"/>
                  </a:moveTo>
                  <a:cubicBezTo>
                    <a:pt x="3394" y="492994"/>
                    <a:pt x="122461" y="628595"/>
                    <a:pt x="172073" y="707971"/>
                  </a:cubicBezTo>
                  <a:cubicBezTo>
                    <a:pt x="221685" y="787347"/>
                    <a:pt x="269092" y="856802"/>
                    <a:pt x="297756" y="899797"/>
                  </a:cubicBezTo>
                  <a:cubicBezTo>
                    <a:pt x="326421" y="942793"/>
                    <a:pt x="334138" y="950510"/>
                    <a:pt x="344060" y="965944"/>
                  </a:cubicBezTo>
                  <a:cubicBezTo>
                    <a:pt x="353982" y="981378"/>
                    <a:pt x="366110" y="957125"/>
                    <a:pt x="357290" y="992403"/>
                  </a:cubicBezTo>
                  <a:cubicBezTo>
                    <a:pt x="348470" y="1027681"/>
                    <a:pt x="314293" y="1114775"/>
                    <a:pt x="291141" y="1177615"/>
                  </a:cubicBezTo>
                  <a:cubicBezTo>
                    <a:pt x="267989" y="1240455"/>
                    <a:pt x="239324" y="1315421"/>
                    <a:pt x="218377" y="1369441"/>
                  </a:cubicBezTo>
                  <a:cubicBezTo>
                    <a:pt x="197430" y="1423461"/>
                    <a:pt x="174278" y="1473071"/>
                    <a:pt x="165458" y="1501735"/>
                  </a:cubicBezTo>
                  <a:cubicBezTo>
                    <a:pt x="156638" y="1530399"/>
                    <a:pt x="150023" y="1539218"/>
                    <a:pt x="165458" y="1541423"/>
                  </a:cubicBezTo>
                  <a:cubicBezTo>
                    <a:pt x="180893" y="1543628"/>
                    <a:pt x="210660" y="1522682"/>
                    <a:pt x="258067" y="1514965"/>
                  </a:cubicBezTo>
                  <a:cubicBezTo>
                    <a:pt x="305474" y="1507248"/>
                    <a:pt x="396980" y="1503940"/>
                    <a:pt x="449899" y="1495120"/>
                  </a:cubicBezTo>
                  <a:cubicBezTo>
                    <a:pt x="502818" y="1486300"/>
                    <a:pt x="530380" y="1468662"/>
                    <a:pt x="575582" y="1462047"/>
                  </a:cubicBezTo>
                  <a:cubicBezTo>
                    <a:pt x="620784" y="1455432"/>
                    <a:pt x="670396" y="1460944"/>
                    <a:pt x="721110" y="1455432"/>
                  </a:cubicBezTo>
                  <a:cubicBezTo>
                    <a:pt x="771824" y="1449920"/>
                    <a:pt x="845691" y="1433383"/>
                    <a:pt x="879868" y="1428973"/>
                  </a:cubicBezTo>
                  <a:cubicBezTo>
                    <a:pt x="914045" y="1424563"/>
                    <a:pt x="917352" y="1447715"/>
                    <a:pt x="926172" y="1428973"/>
                  </a:cubicBezTo>
                  <a:cubicBezTo>
                    <a:pt x="934992" y="1410231"/>
                    <a:pt x="933889" y="1358416"/>
                    <a:pt x="932787" y="1316523"/>
                  </a:cubicBezTo>
                  <a:cubicBezTo>
                    <a:pt x="931685" y="1274630"/>
                    <a:pt x="923967" y="1219508"/>
                    <a:pt x="919557" y="1177615"/>
                  </a:cubicBezTo>
                  <a:cubicBezTo>
                    <a:pt x="915147" y="1135722"/>
                    <a:pt x="888687" y="1105956"/>
                    <a:pt x="906327" y="1065165"/>
                  </a:cubicBezTo>
                  <a:cubicBezTo>
                    <a:pt x="923967" y="1024374"/>
                    <a:pt x="997833" y="979174"/>
                    <a:pt x="1025395" y="932871"/>
                  </a:cubicBezTo>
                  <a:cubicBezTo>
                    <a:pt x="1052957" y="886568"/>
                    <a:pt x="1066188" y="828137"/>
                    <a:pt x="1071700" y="787347"/>
                  </a:cubicBezTo>
                  <a:cubicBezTo>
                    <a:pt x="1077212" y="746557"/>
                    <a:pt x="1069495" y="699152"/>
                    <a:pt x="1058470" y="688127"/>
                  </a:cubicBezTo>
                  <a:cubicBezTo>
                    <a:pt x="1047445" y="677103"/>
                    <a:pt x="1035318" y="705766"/>
                    <a:pt x="1005551" y="721200"/>
                  </a:cubicBezTo>
                  <a:cubicBezTo>
                    <a:pt x="975784" y="736634"/>
                    <a:pt x="915147" y="759786"/>
                    <a:pt x="879868" y="780733"/>
                  </a:cubicBezTo>
                  <a:cubicBezTo>
                    <a:pt x="844589" y="801680"/>
                    <a:pt x="817026" y="819319"/>
                    <a:pt x="793874" y="846880"/>
                  </a:cubicBezTo>
                  <a:cubicBezTo>
                    <a:pt x="770722" y="874441"/>
                    <a:pt x="755287" y="978071"/>
                    <a:pt x="740955" y="946100"/>
                  </a:cubicBezTo>
                  <a:cubicBezTo>
                    <a:pt x="726623" y="914129"/>
                    <a:pt x="737647" y="738839"/>
                    <a:pt x="707880" y="655053"/>
                  </a:cubicBezTo>
                  <a:cubicBezTo>
                    <a:pt x="678113" y="571267"/>
                    <a:pt x="607554" y="489686"/>
                    <a:pt x="562352" y="443383"/>
                  </a:cubicBezTo>
                  <a:cubicBezTo>
                    <a:pt x="517150" y="397080"/>
                    <a:pt x="448796" y="394875"/>
                    <a:pt x="436669" y="377236"/>
                  </a:cubicBezTo>
                  <a:cubicBezTo>
                    <a:pt x="424542" y="359597"/>
                    <a:pt x="470846" y="338649"/>
                    <a:pt x="489588" y="337547"/>
                  </a:cubicBezTo>
                  <a:cubicBezTo>
                    <a:pt x="508330" y="336445"/>
                    <a:pt x="514945" y="361801"/>
                    <a:pt x="549122" y="370621"/>
                  </a:cubicBezTo>
                  <a:cubicBezTo>
                    <a:pt x="583299" y="379441"/>
                    <a:pt x="658268" y="392670"/>
                    <a:pt x="694650" y="390465"/>
                  </a:cubicBezTo>
                  <a:cubicBezTo>
                    <a:pt x="731032" y="388260"/>
                    <a:pt x="770721" y="384953"/>
                    <a:pt x="767414" y="357392"/>
                  </a:cubicBezTo>
                  <a:cubicBezTo>
                    <a:pt x="764107" y="329831"/>
                    <a:pt x="710085" y="272502"/>
                    <a:pt x="674806" y="225097"/>
                  </a:cubicBezTo>
                  <a:cubicBezTo>
                    <a:pt x="639527" y="177692"/>
                    <a:pt x="584402" y="110442"/>
                    <a:pt x="555737" y="72959"/>
                  </a:cubicBezTo>
                  <a:cubicBezTo>
                    <a:pt x="527072" y="35476"/>
                    <a:pt x="532585" y="-3109"/>
                    <a:pt x="502818" y="198"/>
                  </a:cubicBezTo>
                  <a:cubicBezTo>
                    <a:pt x="473051" y="3505"/>
                    <a:pt x="435567" y="44295"/>
                    <a:pt x="377135" y="92803"/>
                  </a:cubicBezTo>
                  <a:cubicBezTo>
                    <a:pt x="318703" y="141311"/>
                    <a:pt x="215069" y="235019"/>
                    <a:pt x="152228" y="291244"/>
                  </a:cubicBezTo>
                  <a:cubicBezTo>
                    <a:pt x="89387" y="347469"/>
                    <a:pt x="-3222" y="354084"/>
                    <a:pt x="86" y="423539"/>
                  </a:cubicBez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orme libre 3"/>
            <p:cNvSpPr/>
            <p:nvPr/>
          </p:nvSpPr>
          <p:spPr>
            <a:xfrm>
              <a:off x="740869" y="409871"/>
              <a:ext cx="306893" cy="271554"/>
            </a:xfrm>
            <a:custGeom>
              <a:avLst/>
              <a:gdLst>
                <a:gd name="connsiteX0" fmla="*/ 0 w 306893"/>
                <a:gd name="connsiteY0" fmla="*/ 125920 h 271554"/>
                <a:gd name="connsiteX1" fmla="*/ 72764 w 306893"/>
                <a:gd name="connsiteY1" fmla="*/ 218526 h 271554"/>
                <a:gd name="connsiteX2" fmla="*/ 105838 w 306893"/>
                <a:gd name="connsiteY2" fmla="*/ 271443 h 271554"/>
                <a:gd name="connsiteX3" fmla="*/ 191832 w 306893"/>
                <a:gd name="connsiteY3" fmla="*/ 205296 h 271554"/>
                <a:gd name="connsiteX4" fmla="*/ 304286 w 306893"/>
                <a:gd name="connsiteY4" fmla="*/ 139149 h 271554"/>
                <a:gd name="connsiteX5" fmla="*/ 264596 w 306893"/>
                <a:gd name="connsiteY5" fmla="*/ 79617 h 271554"/>
                <a:gd name="connsiteX6" fmla="*/ 191832 w 306893"/>
                <a:gd name="connsiteY6" fmla="*/ 241 h 271554"/>
                <a:gd name="connsiteX7" fmla="*/ 112453 w 306893"/>
                <a:gd name="connsiteY7" fmla="*/ 53158 h 271554"/>
                <a:gd name="connsiteX8" fmla="*/ 0 w 306893"/>
                <a:gd name="connsiteY8" fmla="*/ 125920 h 27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893" h="271554">
                  <a:moveTo>
                    <a:pt x="0" y="125920"/>
                  </a:moveTo>
                  <a:cubicBezTo>
                    <a:pt x="27562" y="160096"/>
                    <a:pt x="55124" y="194272"/>
                    <a:pt x="72764" y="218526"/>
                  </a:cubicBezTo>
                  <a:cubicBezTo>
                    <a:pt x="90404" y="242780"/>
                    <a:pt x="85993" y="273648"/>
                    <a:pt x="105838" y="271443"/>
                  </a:cubicBezTo>
                  <a:cubicBezTo>
                    <a:pt x="125683" y="269238"/>
                    <a:pt x="158757" y="227345"/>
                    <a:pt x="191832" y="205296"/>
                  </a:cubicBezTo>
                  <a:cubicBezTo>
                    <a:pt x="224907" y="183247"/>
                    <a:pt x="292159" y="160095"/>
                    <a:pt x="304286" y="139149"/>
                  </a:cubicBezTo>
                  <a:cubicBezTo>
                    <a:pt x="316413" y="118203"/>
                    <a:pt x="283338" y="102768"/>
                    <a:pt x="264596" y="79617"/>
                  </a:cubicBezTo>
                  <a:cubicBezTo>
                    <a:pt x="245854" y="56466"/>
                    <a:pt x="217189" y="4651"/>
                    <a:pt x="191832" y="241"/>
                  </a:cubicBezTo>
                  <a:cubicBezTo>
                    <a:pt x="166475" y="-4169"/>
                    <a:pt x="112453" y="53158"/>
                    <a:pt x="112453" y="53158"/>
                  </a:cubicBezTo>
                  <a:lnTo>
                    <a:pt x="0" y="12592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orme libre 4"/>
            <p:cNvSpPr/>
            <p:nvPr/>
          </p:nvSpPr>
          <p:spPr>
            <a:xfrm>
              <a:off x="879241" y="601838"/>
              <a:ext cx="305501" cy="245299"/>
            </a:xfrm>
            <a:custGeom>
              <a:avLst/>
              <a:gdLst>
                <a:gd name="connsiteX0" fmla="*/ 7156 w 305501"/>
                <a:gd name="connsiteY0" fmla="*/ 105935 h 245299"/>
                <a:gd name="connsiteX1" fmla="*/ 40230 w 305501"/>
                <a:gd name="connsiteY1" fmla="*/ 178697 h 245299"/>
                <a:gd name="connsiteX2" fmla="*/ 86535 w 305501"/>
                <a:gd name="connsiteY2" fmla="*/ 244844 h 245299"/>
                <a:gd name="connsiteX3" fmla="*/ 185758 w 305501"/>
                <a:gd name="connsiteY3" fmla="*/ 205156 h 245299"/>
                <a:gd name="connsiteX4" fmla="*/ 304827 w 305501"/>
                <a:gd name="connsiteY4" fmla="*/ 152238 h 245299"/>
                <a:gd name="connsiteX5" fmla="*/ 232063 w 305501"/>
                <a:gd name="connsiteY5" fmla="*/ 92706 h 245299"/>
                <a:gd name="connsiteX6" fmla="*/ 185758 w 305501"/>
                <a:gd name="connsiteY6" fmla="*/ 100 h 245299"/>
                <a:gd name="connsiteX7" fmla="*/ 7156 w 305501"/>
                <a:gd name="connsiteY7" fmla="*/ 105935 h 24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501" h="245299">
                  <a:moveTo>
                    <a:pt x="7156" y="105935"/>
                  </a:moveTo>
                  <a:cubicBezTo>
                    <a:pt x="-17099" y="135701"/>
                    <a:pt x="27000" y="155546"/>
                    <a:pt x="40230" y="178697"/>
                  </a:cubicBezTo>
                  <a:cubicBezTo>
                    <a:pt x="53460" y="201848"/>
                    <a:pt x="62280" y="240434"/>
                    <a:pt x="86535" y="244844"/>
                  </a:cubicBezTo>
                  <a:cubicBezTo>
                    <a:pt x="110790" y="249254"/>
                    <a:pt x="149376" y="220590"/>
                    <a:pt x="185758" y="205156"/>
                  </a:cubicBezTo>
                  <a:cubicBezTo>
                    <a:pt x="222140" y="189722"/>
                    <a:pt x="297110" y="170980"/>
                    <a:pt x="304827" y="152238"/>
                  </a:cubicBezTo>
                  <a:cubicBezTo>
                    <a:pt x="312544" y="133496"/>
                    <a:pt x="251908" y="118062"/>
                    <a:pt x="232063" y="92706"/>
                  </a:cubicBezTo>
                  <a:cubicBezTo>
                    <a:pt x="212218" y="67350"/>
                    <a:pt x="217730" y="3407"/>
                    <a:pt x="185758" y="100"/>
                  </a:cubicBezTo>
                  <a:cubicBezTo>
                    <a:pt x="153786" y="-3207"/>
                    <a:pt x="31411" y="76169"/>
                    <a:pt x="7156" y="105935"/>
                  </a:cubicBez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orme libre 25"/>
            <p:cNvSpPr/>
            <p:nvPr/>
          </p:nvSpPr>
          <p:spPr>
            <a:xfrm>
              <a:off x="938967" y="806994"/>
              <a:ext cx="344755" cy="291073"/>
            </a:xfrm>
            <a:custGeom>
              <a:avLst/>
              <a:gdLst>
                <a:gd name="connsiteX0" fmla="*/ 349 w 344755"/>
                <a:gd name="connsiteY0" fmla="*/ 178597 h 291073"/>
                <a:gd name="connsiteX1" fmla="*/ 46653 w 344755"/>
                <a:gd name="connsiteY1" fmla="*/ 231514 h 291073"/>
                <a:gd name="connsiteX2" fmla="*/ 73113 w 344755"/>
                <a:gd name="connsiteY2" fmla="*/ 291047 h 291073"/>
                <a:gd name="connsiteX3" fmla="*/ 172337 w 344755"/>
                <a:gd name="connsiteY3" fmla="*/ 238129 h 291073"/>
                <a:gd name="connsiteX4" fmla="*/ 291405 w 344755"/>
                <a:gd name="connsiteY4" fmla="*/ 171982 h 291073"/>
                <a:gd name="connsiteX5" fmla="*/ 344324 w 344755"/>
                <a:gd name="connsiteY5" fmla="*/ 138909 h 291073"/>
                <a:gd name="connsiteX6" fmla="*/ 317864 w 344755"/>
                <a:gd name="connsiteY6" fmla="*/ 46303 h 291073"/>
                <a:gd name="connsiteX7" fmla="*/ 304635 w 344755"/>
                <a:gd name="connsiteY7" fmla="*/ 0 h 291073"/>
                <a:gd name="connsiteX8" fmla="*/ 231871 w 344755"/>
                <a:gd name="connsiteY8" fmla="*/ 46303 h 291073"/>
                <a:gd name="connsiteX9" fmla="*/ 73113 w 344755"/>
                <a:gd name="connsiteY9" fmla="*/ 138909 h 291073"/>
                <a:gd name="connsiteX10" fmla="*/ 349 w 344755"/>
                <a:gd name="connsiteY10" fmla="*/ 178597 h 29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4755" h="291073">
                  <a:moveTo>
                    <a:pt x="349" y="178597"/>
                  </a:moveTo>
                  <a:cubicBezTo>
                    <a:pt x="-4061" y="194031"/>
                    <a:pt x="34526" y="212772"/>
                    <a:pt x="46653" y="231514"/>
                  </a:cubicBezTo>
                  <a:cubicBezTo>
                    <a:pt x="58780" y="250256"/>
                    <a:pt x="52166" y="289944"/>
                    <a:pt x="73113" y="291047"/>
                  </a:cubicBezTo>
                  <a:cubicBezTo>
                    <a:pt x="94060" y="292150"/>
                    <a:pt x="135955" y="257973"/>
                    <a:pt x="172337" y="238129"/>
                  </a:cubicBezTo>
                  <a:cubicBezTo>
                    <a:pt x="208719" y="218285"/>
                    <a:pt x="262741" y="188519"/>
                    <a:pt x="291405" y="171982"/>
                  </a:cubicBezTo>
                  <a:cubicBezTo>
                    <a:pt x="320069" y="155445"/>
                    <a:pt x="339914" y="159855"/>
                    <a:pt x="344324" y="138909"/>
                  </a:cubicBezTo>
                  <a:cubicBezTo>
                    <a:pt x="348734" y="117963"/>
                    <a:pt x="317864" y="46303"/>
                    <a:pt x="317864" y="46303"/>
                  </a:cubicBezTo>
                  <a:cubicBezTo>
                    <a:pt x="311249" y="23152"/>
                    <a:pt x="318967" y="0"/>
                    <a:pt x="304635" y="0"/>
                  </a:cubicBezTo>
                  <a:cubicBezTo>
                    <a:pt x="290303" y="0"/>
                    <a:pt x="270458" y="23152"/>
                    <a:pt x="231871" y="46303"/>
                  </a:cubicBezTo>
                  <a:cubicBezTo>
                    <a:pt x="193284" y="69454"/>
                    <a:pt x="109495" y="116860"/>
                    <a:pt x="73113" y="138909"/>
                  </a:cubicBezTo>
                  <a:cubicBezTo>
                    <a:pt x="36731" y="160958"/>
                    <a:pt x="4759" y="163163"/>
                    <a:pt x="349" y="178597"/>
                  </a:cubicBez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orme libre 45"/>
            <p:cNvSpPr/>
            <p:nvPr/>
          </p:nvSpPr>
          <p:spPr>
            <a:xfrm>
              <a:off x="1007232" y="1031625"/>
              <a:ext cx="322362" cy="212483"/>
            </a:xfrm>
            <a:custGeom>
              <a:avLst/>
              <a:gdLst>
                <a:gd name="connsiteX0" fmla="*/ 11463 w 322362"/>
                <a:gd name="connsiteY0" fmla="*/ 106104 h 212483"/>
                <a:gd name="connsiteX1" fmla="*/ 51152 w 322362"/>
                <a:gd name="connsiteY1" fmla="*/ 185480 h 212483"/>
                <a:gd name="connsiteX2" fmla="*/ 57767 w 322362"/>
                <a:gd name="connsiteY2" fmla="*/ 211939 h 212483"/>
                <a:gd name="connsiteX3" fmla="*/ 209910 w 322362"/>
                <a:gd name="connsiteY3" fmla="*/ 165636 h 212483"/>
                <a:gd name="connsiteX4" fmla="*/ 315748 w 322362"/>
                <a:gd name="connsiteY4" fmla="*/ 132563 h 212483"/>
                <a:gd name="connsiteX5" fmla="*/ 282674 w 322362"/>
                <a:gd name="connsiteY5" fmla="*/ 269 h 212483"/>
                <a:gd name="connsiteX6" fmla="*/ 11463 w 322362"/>
                <a:gd name="connsiteY6" fmla="*/ 106104 h 21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362" h="212483">
                  <a:moveTo>
                    <a:pt x="11463" y="106104"/>
                  </a:moveTo>
                  <a:cubicBezTo>
                    <a:pt x="-27124" y="136973"/>
                    <a:pt x="43435" y="167841"/>
                    <a:pt x="51152" y="185480"/>
                  </a:cubicBezTo>
                  <a:cubicBezTo>
                    <a:pt x="58869" y="203119"/>
                    <a:pt x="31307" y="215246"/>
                    <a:pt x="57767" y="211939"/>
                  </a:cubicBezTo>
                  <a:cubicBezTo>
                    <a:pt x="84227" y="208632"/>
                    <a:pt x="209910" y="165636"/>
                    <a:pt x="209910" y="165636"/>
                  </a:cubicBezTo>
                  <a:cubicBezTo>
                    <a:pt x="252907" y="152407"/>
                    <a:pt x="303621" y="160124"/>
                    <a:pt x="315748" y="132563"/>
                  </a:cubicBezTo>
                  <a:cubicBezTo>
                    <a:pt x="327875" y="105002"/>
                    <a:pt x="326773" y="5781"/>
                    <a:pt x="282674" y="269"/>
                  </a:cubicBezTo>
                  <a:cubicBezTo>
                    <a:pt x="238575" y="-5243"/>
                    <a:pt x="50050" y="75235"/>
                    <a:pt x="11463" y="106104"/>
                  </a:cubicBez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0" name="Grouper 209"/>
          <p:cNvGrpSpPr/>
          <p:nvPr/>
        </p:nvGrpSpPr>
        <p:grpSpPr>
          <a:xfrm>
            <a:off x="149599" y="1684255"/>
            <a:ext cx="1470540" cy="1704645"/>
            <a:chOff x="1523010" y="298838"/>
            <a:chExt cx="5209285" cy="6256273"/>
          </a:xfrm>
        </p:grpSpPr>
        <p:sp>
          <p:nvSpPr>
            <p:cNvPr id="211" name="Forme libre 210"/>
            <p:cNvSpPr/>
            <p:nvPr/>
          </p:nvSpPr>
          <p:spPr>
            <a:xfrm rot="21159209" flipH="1">
              <a:off x="6633331" y="2464605"/>
              <a:ext cx="98964" cy="14750"/>
            </a:xfrm>
            <a:custGeom>
              <a:avLst/>
              <a:gdLst>
                <a:gd name="connsiteX0" fmla="*/ 604 w 91430"/>
                <a:gd name="connsiteY0" fmla="*/ 0 h 14942"/>
                <a:gd name="connsiteX1" fmla="*/ 52898 w 91430"/>
                <a:gd name="connsiteY1" fmla="*/ 14942 h 14942"/>
                <a:gd name="connsiteX2" fmla="*/ 90251 w 91430"/>
                <a:gd name="connsiteY2" fmla="*/ 14942 h 14942"/>
                <a:gd name="connsiteX3" fmla="*/ 604 w 91430"/>
                <a:gd name="connsiteY3" fmla="*/ 0 h 14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0" h="14942">
                  <a:moveTo>
                    <a:pt x="604" y="0"/>
                  </a:moveTo>
                  <a:cubicBezTo>
                    <a:pt x="-5621" y="0"/>
                    <a:pt x="37957" y="12452"/>
                    <a:pt x="52898" y="14942"/>
                  </a:cubicBezTo>
                  <a:cubicBezTo>
                    <a:pt x="67839" y="17432"/>
                    <a:pt x="97722" y="17432"/>
                    <a:pt x="90251" y="14942"/>
                  </a:cubicBezTo>
                  <a:cubicBezTo>
                    <a:pt x="82780" y="12452"/>
                    <a:pt x="6829" y="0"/>
                    <a:pt x="604" y="0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Forme libre 211"/>
            <p:cNvSpPr/>
            <p:nvPr/>
          </p:nvSpPr>
          <p:spPr>
            <a:xfrm>
              <a:off x="1523010" y="298838"/>
              <a:ext cx="2490808" cy="3803397"/>
            </a:xfrm>
            <a:custGeom>
              <a:avLst/>
              <a:gdLst>
                <a:gd name="connsiteX0" fmla="*/ 2490808 w 2490808"/>
                <a:gd name="connsiteY0" fmla="*/ 0 h 3803397"/>
                <a:gd name="connsiteX1" fmla="*/ 2076522 w 2490808"/>
                <a:gd name="connsiteY1" fmla="*/ 6792 h 3803397"/>
                <a:gd name="connsiteX2" fmla="*/ 1811651 w 2490808"/>
                <a:gd name="connsiteY2" fmla="*/ 74710 h 3803397"/>
                <a:gd name="connsiteX3" fmla="*/ 1526405 w 2490808"/>
                <a:gd name="connsiteY3" fmla="*/ 95085 h 3803397"/>
                <a:gd name="connsiteX4" fmla="*/ 1424531 w 2490808"/>
                <a:gd name="connsiteY4" fmla="*/ 13584 h 3803397"/>
                <a:gd name="connsiteX5" fmla="*/ 1159660 w 2490808"/>
                <a:gd name="connsiteY5" fmla="*/ 210546 h 3803397"/>
                <a:gd name="connsiteX6" fmla="*/ 867623 w 2490808"/>
                <a:gd name="connsiteY6" fmla="*/ 244504 h 3803397"/>
                <a:gd name="connsiteX7" fmla="*/ 711417 w 2490808"/>
                <a:gd name="connsiteY7" fmla="*/ 495800 h 3803397"/>
                <a:gd name="connsiteX8" fmla="*/ 670667 w 2490808"/>
                <a:gd name="connsiteY8" fmla="*/ 944058 h 3803397"/>
                <a:gd name="connsiteX9" fmla="*/ 405796 w 2490808"/>
                <a:gd name="connsiteY9" fmla="*/ 1086685 h 3803397"/>
                <a:gd name="connsiteX10" fmla="*/ 324297 w 2490808"/>
                <a:gd name="connsiteY10" fmla="*/ 1358356 h 3803397"/>
                <a:gd name="connsiteX11" fmla="*/ 236007 w 2490808"/>
                <a:gd name="connsiteY11" fmla="*/ 1738696 h 3803397"/>
                <a:gd name="connsiteX12" fmla="*/ 106967 w 2490808"/>
                <a:gd name="connsiteY12" fmla="*/ 1806614 h 3803397"/>
                <a:gd name="connsiteX13" fmla="*/ 181674 w 2490808"/>
                <a:gd name="connsiteY13" fmla="*/ 2064701 h 3803397"/>
                <a:gd name="connsiteX14" fmla="*/ 229215 w 2490808"/>
                <a:gd name="connsiteY14" fmla="*/ 2349956 h 3803397"/>
                <a:gd name="connsiteX15" fmla="*/ 59426 w 2490808"/>
                <a:gd name="connsiteY15" fmla="*/ 2608044 h 3803397"/>
                <a:gd name="connsiteX16" fmla="*/ 73009 w 2490808"/>
                <a:gd name="connsiteY16" fmla="*/ 2845756 h 3803397"/>
                <a:gd name="connsiteX17" fmla="*/ 174882 w 2490808"/>
                <a:gd name="connsiteY17" fmla="*/ 3069885 h 3803397"/>
                <a:gd name="connsiteX18" fmla="*/ 18676 w 2490808"/>
                <a:gd name="connsiteY18" fmla="*/ 3375515 h 3803397"/>
                <a:gd name="connsiteX19" fmla="*/ 11885 w 2490808"/>
                <a:gd name="connsiteY19" fmla="*/ 3572477 h 3803397"/>
                <a:gd name="connsiteX20" fmla="*/ 100175 w 2490808"/>
                <a:gd name="connsiteY20" fmla="*/ 3721896 h 3803397"/>
                <a:gd name="connsiteX21" fmla="*/ 256381 w 2490808"/>
                <a:gd name="connsiteY21" fmla="*/ 3803397 h 380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90808" h="3803397">
                  <a:moveTo>
                    <a:pt x="2490808" y="0"/>
                  </a:moveTo>
                  <a:lnTo>
                    <a:pt x="2076522" y="6792"/>
                  </a:lnTo>
                  <a:cubicBezTo>
                    <a:pt x="1963329" y="19244"/>
                    <a:pt x="1903337" y="59995"/>
                    <a:pt x="1811651" y="74710"/>
                  </a:cubicBezTo>
                  <a:cubicBezTo>
                    <a:pt x="1719965" y="89425"/>
                    <a:pt x="1590925" y="105273"/>
                    <a:pt x="1526405" y="95085"/>
                  </a:cubicBezTo>
                  <a:cubicBezTo>
                    <a:pt x="1461885" y="84897"/>
                    <a:pt x="1485655" y="-5659"/>
                    <a:pt x="1424531" y="13584"/>
                  </a:cubicBezTo>
                  <a:cubicBezTo>
                    <a:pt x="1363407" y="32827"/>
                    <a:pt x="1252478" y="172059"/>
                    <a:pt x="1159660" y="210546"/>
                  </a:cubicBezTo>
                  <a:cubicBezTo>
                    <a:pt x="1066842" y="249033"/>
                    <a:pt x="942330" y="196962"/>
                    <a:pt x="867623" y="244504"/>
                  </a:cubicBezTo>
                  <a:cubicBezTo>
                    <a:pt x="792916" y="292046"/>
                    <a:pt x="744243" y="379208"/>
                    <a:pt x="711417" y="495800"/>
                  </a:cubicBezTo>
                  <a:cubicBezTo>
                    <a:pt x="678591" y="612392"/>
                    <a:pt x="721604" y="845577"/>
                    <a:pt x="670667" y="944058"/>
                  </a:cubicBezTo>
                  <a:cubicBezTo>
                    <a:pt x="619730" y="1042539"/>
                    <a:pt x="463524" y="1017635"/>
                    <a:pt x="405796" y="1086685"/>
                  </a:cubicBezTo>
                  <a:cubicBezTo>
                    <a:pt x="348068" y="1155735"/>
                    <a:pt x="352595" y="1249688"/>
                    <a:pt x="324297" y="1358356"/>
                  </a:cubicBezTo>
                  <a:cubicBezTo>
                    <a:pt x="295999" y="1467024"/>
                    <a:pt x="272229" y="1663986"/>
                    <a:pt x="236007" y="1738696"/>
                  </a:cubicBezTo>
                  <a:cubicBezTo>
                    <a:pt x="199785" y="1813406"/>
                    <a:pt x="116022" y="1752280"/>
                    <a:pt x="106967" y="1806614"/>
                  </a:cubicBezTo>
                  <a:cubicBezTo>
                    <a:pt x="97912" y="1860948"/>
                    <a:pt x="161299" y="1974144"/>
                    <a:pt x="181674" y="2064701"/>
                  </a:cubicBezTo>
                  <a:cubicBezTo>
                    <a:pt x="202049" y="2155258"/>
                    <a:pt x="249590" y="2259399"/>
                    <a:pt x="229215" y="2349956"/>
                  </a:cubicBezTo>
                  <a:cubicBezTo>
                    <a:pt x="208840" y="2440513"/>
                    <a:pt x="85460" y="2525411"/>
                    <a:pt x="59426" y="2608044"/>
                  </a:cubicBezTo>
                  <a:cubicBezTo>
                    <a:pt x="33392" y="2690677"/>
                    <a:pt x="53766" y="2768783"/>
                    <a:pt x="73009" y="2845756"/>
                  </a:cubicBezTo>
                  <a:cubicBezTo>
                    <a:pt x="92252" y="2922729"/>
                    <a:pt x="183937" y="2981592"/>
                    <a:pt x="174882" y="3069885"/>
                  </a:cubicBezTo>
                  <a:cubicBezTo>
                    <a:pt x="165827" y="3158178"/>
                    <a:pt x="45842" y="3291750"/>
                    <a:pt x="18676" y="3375515"/>
                  </a:cubicBezTo>
                  <a:cubicBezTo>
                    <a:pt x="-8490" y="3459280"/>
                    <a:pt x="-1698" y="3514747"/>
                    <a:pt x="11885" y="3572477"/>
                  </a:cubicBezTo>
                  <a:cubicBezTo>
                    <a:pt x="25468" y="3630207"/>
                    <a:pt x="59426" y="3683409"/>
                    <a:pt x="100175" y="3721896"/>
                  </a:cubicBezTo>
                  <a:cubicBezTo>
                    <a:pt x="140924" y="3760383"/>
                    <a:pt x="256381" y="3803397"/>
                    <a:pt x="256381" y="3803397"/>
                  </a:cubicBez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Forme libre 212"/>
            <p:cNvSpPr/>
            <p:nvPr/>
          </p:nvSpPr>
          <p:spPr>
            <a:xfrm>
              <a:off x="2648712" y="835600"/>
              <a:ext cx="1035864" cy="2229822"/>
            </a:xfrm>
            <a:custGeom>
              <a:avLst/>
              <a:gdLst>
                <a:gd name="connsiteX0" fmla="*/ 0 w 1035864"/>
                <a:gd name="connsiteY0" fmla="*/ 33748 h 2229822"/>
                <a:gd name="connsiteX1" fmla="*/ 217331 w 1035864"/>
                <a:gd name="connsiteY1" fmla="*/ 6581 h 2229822"/>
                <a:gd name="connsiteX2" fmla="*/ 475410 w 1035864"/>
                <a:gd name="connsiteY2" fmla="*/ 142416 h 2229822"/>
                <a:gd name="connsiteX3" fmla="*/ 882904 w 1035864"/>
                <a:gd name="connsiteY3" fmla="*/ 597466 h 2229822"/>
                <a:gd name="connsiteX4" fmla="*/ 1032319 w 1035864"/>
                <a:gd name="connsiteY4" fmla="*/ 909887 h 2229822"/>
                <a:gd name="connsiteX5" fmla="*/ 984778 w 1035864"/>
                <a:gd name="connsiteY5" fmla="*/ 1487189 h 2229822"/>
                <a:gd name="connsiteX6" fmla="*/ 937237 w 1035864"/>
                <a:gd name="connsiteY6" fmla="*/ 2023739 h 2229822"/>
                <a:gd name="connsiteX7" fmla="*/ 781031 w 1035864"/>
                <a:gd name="connsiteY7" fmla="*/ 2227493 h 2229822"/>
                <a:gd name="connsiteX8" fmla="*/ 502576 w 1035864"/>
                <a:gd name="connsiteY8" fmla="*/ 2132408 h 2229822"/>
                <a:gd name="connsiteX9" fmla="*/ 373537 w 1035864"/>
                <a:gd name="connsiteY9" fmla="*/ 2105241 h 222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5864" h="2229822">
                  <a:moveTo>
                    <a:pt x="0" y="33748"/>
                  </a:moveTo>
                  <a:cubicBezTo>
                    <a:pt x="69048" y="11109"/>
                    <a:pt x="138096" y="-11530"/>
                    <a:pt x="217331" y="6581"/>
                  </a:cubicBezTo>
                  <a:cubicBezTo>
                    <a:pt x="296566" y="24692"/>
                    <a:pt x="364481" y="43935"/>
                    <a:pt x="475410" y="142416"/>
                  </a:cubicBezTo>
                  <a:cubicBezTo>
                    <a:pt x="586339" y="240897"/>
                    <a:pt x="790086" y="469554"/>
                    <a:pt x="882904" y="597466"/>
                  </a:cubicBezTo>
                  <a:cubicBezTo>
                    <a:pt x="975722" y="725378"/>
                    <a:pt x="1015340" y="761600"/>
                    <a:pt x="1032319" y="909887"/>
                  </a:cubicBezTo>
                  <a:cubicBezTo>
                    <a:pt x="1049298" y="1058174"/>
                    <a:pt x="1000625" y="1301547"/>
                    <a:pt x="984778" y="1487189"/>
                  </a:cubicBezTo>
                  <a:cubicBezTo>
                    <a:pt x="968931" y="1672831"/>
                    <a:pt x="971195" y="1900355"/>
                    <a:pt x="937237" y="2023739"/>
                  </a:cubicBezTo>
                  <a:cubicBezTo>
                    <a:pt x="903279" y="2147123"/>
                    <a:pt x="853475" y="2209382"/>
                    <a:pt x="781031" y="2227493"/>
                  </a:cubicBezTo>
                  <a:cubicBezTo>
                    <a:pt x="708588" y="2245605"/>
                    <a:pt x="570492" y="2152783"/>
                    <a:pt x="502576" y="2132408"/>
                  </a:cubicBezTo>
                  <a:cubicBezTo>
                    <a:pt x="434660" y="2112033"/>
                    <a:pt x="373537" y="2105241"/>
                    <a:pt x="373537" y="2105241"/>
                  </a:cubicBez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4" name="Forme libre 213"/>
            <p:cNvSpPr/>
            <p:nvPr/>
          </p:nvSpPr>
          <p:spPr>
            <a:xfrm>
              <a:off x="2756494" y="1582099"/>
              <a:ext cx="564614" cy="292792"/>
            </a:xfrm>
            <a:custGeom>
              <a:avLst/>
              <a:gdLst>
                <a:gd name="connsiteX0" fmla="*/ 564584 w 564614"/>
                <a:gd name="connsiteY0" fmla="*/ 224515 h 292792"/>
                <a:gd name="connsiteX1" fmla="*/ 367628 w 564614"/>
                <a:gd name="connsiteY1" fmla="*/ 190556 h 292792"/>
                <a:gd name="connsiteX2" fmla="*/ 123132 w 564614"/>
                <a:gd name="connsiteY2" fmla="*/ 47928 h 292792"/>
                <a:gd name="connsiteX3" fmla="*/ 48424 w 564614"/>
                <a:gd name="connsiteY3" fmla="*/ 386 h 292792"/>
                <a:gd name="connsiteX4" fmla="*/ 883 w 564614"/>
                <a:gd name="connsiteY4" fmla="*/ 68304 h 292792"/>
                <a:gd name="connsiteX5" fmla="*/ 89174 w 564614"/>
                <a:gd name="connsiteY5" fmla="*/ 183764 h 292792"/>
                <a:gd name="connsiteX6" fmla="*/ 143506 w 564614"/>
                <a:gd name="connsiteY6" fmla="*/ 244890 h 292792"/>
                <a:gd name="connsiteX7" fmla="*/ 211422 w 564614"/>
                <a:gd name="connsiteY7" fmla="*/ 292432 h 292792"/>
                <a:gd name="connsiteX8" fmla="*/ 381211 w 564614"/>
                <a:gd name="connsiteY8" fmla="*/ 265265 h 292792"/>
                <a:gd name="connsiteX9" fmla="*/ 564584 w 564614"/>
                <a:gd name="connsiteY9" fmla="*/ 224515 h 29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4614" h="292792">
                  <a:moveTo>
                    <a:pt x="564584" y="224515"/>
                  </a:moveTo>
                  <a:cubicBezTo>
                    <a:pt x="562320" y="212064"/>
                    <a:pt x="441203" y="219987"/>
                    <a:pt x="367628" y="190556"/>
                  </a:cubicBezTo>
                  <a:cubicBezTo>
                    <a:pt x="294053" y="161125"/>
                    <a:pt x="176333" y="79623"/>
                    <a:pt x="123132" y="47928"/>
                  </a:cubicBezTo>
                  <a:cubicBezTo>
                    <a:pt x="69931" y="16233"/>
                    <a:pt x="68799" y="-3010"/>
                    <a:pt x="48424" y="386"/>
                  </a:cubicBezTo>
                  <a:cubicBezTo>
                    <a:pt x="28049" y="3782"/>
                    <a:pt x="-5909" y="37741"/>
                    <a:pt x="883" y="68304"/>
                  </a:cubicBezTo>
                  <a:cubicBezTo>
                    <a:pt x="7675" y="98867"/>
                    <a:pt x="65404" y="154333"/>
                    <a:pt x="89174" y="183764"/>
                  </a:cubicBezTo>
                  <a:cubicBezTo>
                    <a:pt x="112944" y="213195"/>
                    <a:pt x="123131" y="226779"/>
                    <a:pt x="143506" y="244890"/>
                  </a:cubicBezTo>
                  <a:cubicBezTo>
                    <a:pt x="163881" y="263001"/>
                    <a:pt x="171805" y="289036"/>
                    <a:pt x="211422" y="292432"/>
                  </a:cubicBezTo>
                  <a:cubicBezTo>
                    <a:pt x="251039" y="295828"/>
                    <a:pt x="320087" y="274321"/>
                    <a:pt x="381211" y="265265"/>
                  </a:cubicBezTo>
                  <a:cubicBezTo>
                    <a:pt x="442335" y="256209"/>
                    <a:pt x="566848" y="236966"/>
                    <a:pt x="564584" y="22451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Forme libre 214"/>
            <p:cNvSpPr/>
            <p:nvPr/>
          </p:nvSpPr>
          <p:spPr>
            <a:xfrm>
              <a:off x="2601107" y="3195785"/>
              <a:ext cx="686040" cy="435704"/>
            </a:xfrm>
            <a:custGeom>
              <a:avLst/>
              <a:gdLst>
                <a:gd name="connsiteX0" fmla="*/ 61188 w 686040"/>
                <a:gd name="connsiteY0" fmla="*/ 9935 h 435704"/>
                <a:gd name="connsiteX1" fmla="*/ 64 w 686040"/>
                <a:gd name="connsiteY1" fmla="*/ 186522 h 435704"/>
                <a:gd name="connsiteX2" fmla="*/ 67980 w 686040"/>
                <a:gd name="connsiteY2" fmla="*/ 308774 h 435704"/>
                <a:gd name="connsiteX3" fmla="*/ 366809 w 686040"/>
                <a:gd name="connsiteY3" fmla="*/ 431026 h 435704"/>
                <a:gd name="connsiteX4" fmla="*/ 536598 w 686040"/>
                <a:gd name="connsiteY4" fmla="*/ 403858 h 435704"/>
                <a:gd name="connsiteX5" fmla="*/ 618097 w 686040"/>
                <a:gd name="connsiteY5" fmla="*/ 342732 h 435704"/>
                <a:gd name="connsiteX6" fmla="*/ 686013 w 686040"/>
                <a:gd name="connsiteY6" fmla="*/ 281606 h 435704"/>
                <a:gd name="connsiteX7" fmla="*/ 624889 w 686040"/>
                <a:gd name="connsiteY7" fmla="*/ 159354 h 435704"/>
                <a:gd name="connsiteX8" fmla="*/ 516224 w 686040"/>
                <a:gd name="connsiteY8" fmla="*/ 71061 h 435704"/>
                <a:gd name="connsiteX9" fmla="*/ 292102 w 686040"/>
                <a:gd name="connsiteY9" fmla="*/ 30311 h 435704"/>
                <a:gd name="connsiteX10" fmla="*/ 61188 w 686040"/>
                <a:gd name="connsiteY10" fmla="*/ 9935 h 43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6040" h="435704">
                  <a:moveTo>
                    <a:pt x="61188" y="9935"/>
                  </a:moveTo>
                  <a:cubicBezTo>
                    <a:pt x="12515" y="35970"/>
                    <a:pt x="-1068" y="136716"/>
                    <a:pt x="64" y="186522"/>
                  </a:cubicBezTo>
                  <a:cubicBezTo>
                    <a:pt x="1196" y="236328"/>
                    <a:pt x="6856" y="268023"/>
                    <a:pt x="67980" y="308774"/>
                  </a:cubicBezTo>
                  <a:cubicBezTo>
                    <a:pt x="129104" y="349525"/>
                    <a:pt x="288706" y="415179"/>
                    <a:pt x="366809" y="431026"/>
                  </a:cubicBezTo>
                  <a:cubicBezTo>
                    <a:pt x="444912" y="446873"/>
                    <a:pt x="494717" y="418574"/>
                    <a:pt x="536598" y="403858"/>
                  </a:cubicBezTo>
                  <a:cubicBezTo>
                    <a:pt x="578479" y="389142"/>
                    <a:pt x="593195" y="363107"/>
                    <a:pt x="618097" y="342732"/>
                  </a:cubicBezTo>
                  <a:cubicBezTo>
                    <a:pt x="642999" y="322357"/>
                    <a:pt x="684881" y="312169"/>
                    <a:pt x="686013" y="281606"/>
                  </a:cubicBezTo>
                  <a:cubicBezTo>
                    <a:pt x="687145" y="251043"/>
                    <a:pt x="653187" y="194445"/>
                    <a:pt x="624889" y="159354"/>
                  </a:cubicBezTo>
                  <a:cubicBezTo>
                    <a:pt x="596591" y="124263"/>
                    <a:pt x="571689" y="92568"/>
                    <a:pt x="516224" y="71061"/>
                  </a:cubicBezTo>
                  <a:cubicBezTo>
                    <a:pt x="460760" y="49554"/>
                    <a:pt x="367941" y="45026"/>
                    <a:pt x="292102" y="30311"/>
                  </a:cubicBezTo>
                  <a:cubicBezTo>
                    <a:pt x="216263" y="15596"/>
                    <a:pt x="109861" y="-16100"/>
                    <a:pt x="61188" y="99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Forme libre 215"/>
            <p:cNvSpPr/>
            <p:nvPr/>
          </p:nvSpPr>
          <p:spPr>
            <a:xfrm>
              <a:off x="2051054" y="536551"/>
              <a:ext cx="2307447" cy="3810188"/>
            </a:xfrm>
            <a:custGeom>
              <a:avLst/>
              <a:gdLst>
                <a:gd name="connsiteX0" fmla="*/ 2125762 w 2307447"/>
                <a:gd name="connsiteY0" fmla="*/ 0 h 3810188"/>
                <a:gd name="connsiteX1" fmla="*/ 2288759 w 2307447"/>
                <a:gd name="connsiteY1" fmla="*/ 618052 h 3810188"/>
                <a:gd name="connsiteX2" fmla="*/ 2295551 w 2307447"/>
                <a:gd name="connsiteY2" fmla="*/ 971224 h 3810188"/>
                <a:gd name="connsiteX3" fmla="*/ 2214052 w 2307447"/>
                <a:gd name="connsiteY3" fmla="*/ 1297230 h 3810188"/>
                <a:gd name="connsiteX4" fmla="*/ 2118970 w 2307447"/>
                <a:gd name="connsiteY4" fmla="*/ 1494191 h 3810188"/>
                <a:gd name="connsiteX5" fmla="*/ 1983139 w 2307447"/>
                <a:gd name="connsiteY5" fmla="*/ 1494191 h 3810188"/>
                <a:gd name="connsiteX6" fmla="*/ 2078221 w 2307447"/>
                <a:gd name="connsiteY6" fmla="*/ 1521358 h 3810188"/>
                <a:gd name="connsiteX7" fmla="*/ 2139345 w 2307447"/>
                <a:gd name="connsiteY7" fmla="*/ 1711528 h 3810188"/>
                <a:gd name="connsiteX8" fmla="*/ 2139345 w 2307447"/>
                <a:gd name="connsiteY8" fmla="*/ 2112243 h 3810188"/>
                <a:gd name="connsiteX9" fmla="*/ 1996722 w 2307447"/>
                <a:gd name="connsiteY9" fmla="*/ 2512958 h 3810188"/>
                <a:gd name="connsiteX10" fmla="*/ 1711476 w 2307447"/>
                <a:gd name="connsiteY10" fmla="*/ 2981591 h 3810188"/>
                <a:gd name="connsiteX11" fmla="*/ 1480562 w 2307447"/>
                <a:gd name="connsiteY11" fmla="*/ 3260054 h 3810188"/>
                <a:gd name="connsiteX12" fmla="*/ 1188525 w 2307447"/>
                <a:gd name="connsiteY12" fmla="*/ 3355139 h 3810188"/>
                <a:gd name="connsiteX13" fmla="*/ 706323 w 2307447"/>
                <a:gd name="connsiteY13" fmla="*/ 3389098 h 3810188"/>
                <a:gd name="connsiteX14" fmla="*/ 176581 w 2307447"/>
                <a:gd name="connsiteY14" fmla="*/ 3660769 h 3810188"/>
                <a:gd name="connsiteX15" fmla="*/ 0 w 2307447"/>
                <a:gd name="connsiteY15" fmla="*/ 3810188 h 381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7447" h="3810188">
                  <a:moveTo>
                    <a:pt x="2125762" y="0"/>
                  </a:moveTo>
                  <a:cubicBezTo>
                    <a:pt x="2193111" y="228090"/>
                    <a:pt x="2260461" y="456181"/>
                    <a:pt x="2288759" y="618052"/>
                  </a:cubicBezTo>
                  <a:cubicBezTo>
                    <a:pt x="2317057" y="779923"/>
                    <a:pt x="2308002" y="858028"/>
                    <a:pt x="2295551" y="971224"/>
                  </a:cubicBezTo>
                  <a:cubicBezTo>
                    <a:pt x="2283100" y="1084420"/>
                    <a:pt x="2243482" y="1210069"/>
                    <a:pt x="2214052" y="1297230"/>
                  </a:cubicBezTo>
                  <a:cubicBezTo>
                    <a:pt x="2184622" y="1384391"/>
                    <a:pt x="2157456" y="1461364"/>
                    <a:pt x="2118970" y="1494191"/>
                  </a:cubicBezTo>
                  <a:cubicBezTo>
                    <a:pt x="2080484" y="1527018"/>
                    <a:pt x="1989930" y="1489663"/>
                    <a:pt x="1983139" y="1494191"/>
                  </a:cubicBezTo>
                  <a:cubicBezTo>
                    <a:pt x="1976347" y="1498719"/>
                    <a:pt x="2052187" y="1485135"/>
                    <a:pt x="2078221" y="1521358"/>
                  </a:cubicBezTo>
                  <a:cubicBezTo>
                    <a:pt x="2104255" y="1557581"/>
                    <a:pt x="2129158" y="1613047"/>
                    <a:pt x="2139345" y="1711528"/>
                  </a:cubicBezTo>
                  <a:cubicBezTo>
                    <a:pt x="2149532" y="1810009"/>
                    <a:pt x="2163116" y="1978671"/>
                    <a:pt x="2139345" y="2112243"/>
                  </a:cubicBezTo>
                  <a:cubicBezTo>
                    <a:pt x="2115574" y="2245815"/>
                    <a:pt x="2068033" y="2368067"/>
                    <a:pt x="1996722" y="2512958"/>
                  </a:cubicBezTo>
                  <a:cubicBezTo>
                    <a:pt x="1925411" y="2657849"/>
                    <a:pt x="1797503" y="2857075"/>
                    <a:pt x="1711476" y="2981591"/>
                  </a:cubicBezTo>
                  <a:cubicBezTo>
                    <a:pt x="1625449" y="3106107"/>
                    <a:pt x="1567720" y="3197796"/>
                    <a:pt x="1480562" y="3260054"/>
                  </a:cubicBezTo>
                  <a:cubicBezTo>
                    <a:pt x="1393403" y="3322312"/>
                    <a:pt x="1317565" y="3333632"/>
                    <a:pt x="1188525" y="3355139"/>
                  </a:cubicBezTo>
                  <a:cubicBezTo>
                    <a:pt x="1059485" y="3376646"/>
                    <a:pt x="874980" y="3338160"/>
                    <a:pt x="706323" y="3389098"/>
                  </a:cubicBezTo>
                  <a:cubicBezTo>
                    <a:pt x="537666" y="3440036"/>
                    <a:pt x="294301" y="3590587"/>
                    <a:pt x="176581" y="3660769"/>
                  </a:cubicBezTo>
                  <a:cubicBezTo>
                    <a:pt x="58861" y="3730951"/>
                    <a:pt x="0" y="3810188"/>
                    <a:pt x="0" y="3810188"/>
                  </a:cubicBez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Forme libre 216"/>
            <p:cNvSpPr/>
            <p:nvPr/>
          </p:nvSpPr>
          <p:spPr>
            <a:xfrm>
              <a:off x="4360188" y="1412604"/>
              <a:ext cx="2064637" cy="726807"/>
            </a:xfrm>
            <a:custGeom>
              <a:avLst/>
              <a:gdLst>
                <a:gd name="connsiteX0" fmla="*/ 2064637 w 2064637"/>
                <a:gd name="connsiteY0" fmla="*/ 726807 h 726807"/>
                <a:gd name="connsiteX1" fmla="*/ 1928806 w 2064637"/>
                <a:gd name="connsiteY1" fmla="*/ 455136 h 726807"/>
                <a:gd name="connsiteX2" fmla="*/ 1528103 w 2064637"/>
                <a:gd name="connsiteY2" fmla="*/ 68004 h 726807"/>
                <a:gd name="connsiteX3" fmla="*/ 1066276 w 2064637"/>
                <a:gd name="connsiteY3" fmla="*/ 86 h 726807"/>
                <a:gd name="connsiteX4" fmla="*/ 556909 w 2064637"/>
                <a:gd name="connsiteY4" fmla="*/ 54421 h 726807"/>
                <a:gd name="connsiteX5" fmla="*/ 230913 w 2064637"/>
                <a:gd name="connsiteY5" fmla="*/ 81588 h 726807"/>
                <a:gd name="connsiteX6" fmla="*/ 0 w 2064637"/>
                <a:gd name="connsiteY6" fmla="*/ 54421 h 72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4637" h="726807">
                  <a:moveTo>
                    <a:pt x="2064637" y="726807"/>
                  </a:moveTo>
                  <a:cubicBezTo>
                    <a:pt x="2041432" y="645871"/>
                    <a:pt x="2018228" y="564936"/>
                    <a:pt x="1928806" y="455136"/>
                  </a:cubicBezTo>
                  <a:cubicBezTo>
                    <a:pt x="1839384" y="345335"/>
                    <a:pt x="1671858" y="143846"/>
                    <a:pt x="1528103" y="68004"/>
                  </a:cubicBezTo>
                  <a:cubicBezTo>
                    <a:pt x="1384348" y="-7838"/>
                    <a:pt x="1228142" y="2350"/>
                    <a:pt x="1066276" y="86"/>
                  </a:cubicBezTo>
                  <a:cubicBezTo>
                    <a:pt x="904410" y="-2178"/>
                    <a:pt x="696136" y="40837"/>
                    <a:pt x="556909" y="54421"/>
                  </a:cubicBezTo>
                  <a:cubicBezTo>
                    <a:pt x="417682" y="68005"/>
                    <a:pt x="323731" y="81588"/>
                    <a:pt x="230913" y="81588"/>
                  </a:cubicBezTo>
                  <a:cubicBezTo>
                    <a:pt x="138095" y="81588"/>
                    <a:pt x="0" y="54421"/>
                    <a:pt x="0" y="54421"/>
                  </a:cubicBez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Forme libre 217"/>
            <p:cNvSpPr/>
            <p:nvPr/>
          </p:nvSpPr>
          <p:spPr>
            <a:xfrm>
              <a:off x="4595677" y="1983200"/>
              <a:ext cx="647415" cy="2260685"/>
            </a:xfrm>
            <a:custGeom>
              <a:avLst/>
              <a:gdLst>
                <a:gd name="connsiteX0" fmla="*/ 620249 w 647415"/>
                <a:gd name="connsiteY0" fmla="*/ 0 h 2260685"/>
                <a:gd name="connsiteX1" fmla="*/ 314628 w 647415"/>
                <a:gd name="connsiteY1" fmla="*/ 190170 h 2260685"/>
                <a:gd name="connsiteX2" fmla="*/ 144839 w 647415"/>
                <a:gd name="connsiteY2" fmla="*/ 346381 h 2260685"/>
                <a:gd name="connsiteX3" fmla="*/ 56548 w 647415"/>
                <a:gd name="connsiteY3" fmla="*/ 550134 h 2260685"/>
                <a:gd name="connsiteX4" fmla="*/ 2216 w 647415"/>
                <a:gd name="connsiteY4" fmla="*/ 1202145 h 2260685"/>
                <a:gd name="connsiteX5" fmla="*/ 131256 w 647415"/>
                <a:gd name="connsiteY5" fmla="*/ 1969616 h 2260685"/>
                <a:gd name="connsiteX6" fmla="*/ 267087 w 647415"/>
                <a:gd name="connsiteY6" fmla="*/ 2254871 h 2260685"/>
                <a:gd name="connsiteX7" fmla="*/ 389335 w 647415"/>
                <a:gd name="connsiteY7" fmla="*/ 2146202 h 2260685"/>
                <a:gd name="connsiteX8" fmla="*/ 511584 w 647415"/>
                <a:gd name="connsiteY8" fmla="*/ 1962824 h 2260685"/>
                <a:gd name="connsiteX9" fmla="*/ 647415 w 647415"/>
                <a:gd name="connsiteY9" fmla="*/ 1779446 h 226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7415" h="2260685">
                  <a:moveTo>
                    <a:pt x="620249" y="0"/>
                  </a:moveTo>
                  <a:cubicBezTo>
                    <a:pt x="507056" y="66220"/>
                    <a:pt x="393863" y="132440"/>
                    <a:pt x="314628" y="190170"/>
                  </a:cubicBezTo>
                  <a:cubicBezTo>
                    <a:pt x="235393" y="247900"/>
                    <a:pt x="187852" y="286387"/>
                    <a:pt x="144839" y="346381"/>
                  </a:cubicBezTo>
                  <a:cubicBezTo>
                    <a:pt x="101826" y="406375"/>
                    <a:pt x="80318" y="407507"/>
                    <a:pt x="56548" y="550134"/>
                  </a:cubicBezTo>
                  <a:cubicBezTo>
                    <a:pt x="32778" y="692761"/>
                    <a:pt x="-10235" y="965565"/>
                    <a:pt x="2216" y="1202145"/>
                  </a:cubicBezTo>
                  <a:cubicBezTo>
                    <a:pt x="14667" y="1438725"/>
                    <a:pt x="87111" y="1794162"/>
                    <a:pt x="131256" y="1969616"/>
                  </a:cubicBezTo>
                  <a:cubicBezTo>
                    <a:pt x="175401" y="2145070"/>
                    <a:pt x="224074" y="2225440"/>
                    <a:pt x="267087" y="2254871"/>
                  </a:cubicBezTo>
                  <a:cubicBezTo>
                    <a:pt x="310100" y="2284302"/>
                    <a:pt x="348585" y="2194877"/>
                    <a:pt x="389335" y="2146202"/>
                  </a:cubicBezTo>
                  <a:cubicBezTo>
                    <a:pt x="430084" y="2097528"/>
                    <a:pt x="468571" y="2023950"/>
                    <a:pt x="511584" y="1962824"/>
                  </a:cubicBezTo>
                  <a:cubicBezTo>
                    <a:pt x="554597" y="1901698"/>
                    <a:pt x="647415" y="1779446"/>
                    <a:pt x="647415" y="1779446"/>
                  </a:cubicBez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9" name="Forme libre 218"/>
            <p:cNvSpPr/>
            <p:nvPr/>
          </p:nvSpPr>
          <p:spPr>
            <a:xfrm>
              <a:off x="4883139" y="4238071"/>
              <a:ext cx="767447" cy="230140"/>
            </a:xfrm>
            <a:custGeom>
              <a:avLst/>
              <a:gdLst>
                <a:gd name="connsiteX0" fmla="*/ 0 w 767447"/>
                <a:gd name="connsiteY0" fmla="*/ 6792 h 230140"/>
                <a:gd name="connsiteX1" fmla="*/ 88290 w 767447"/>
                <a:gd name="connsiteY1" fmla="*/ 224129 h 230140"/>
                <a:gd name="connsiteX2" fmla="*/ 359953 w 767447"/>
                <a:gd name="connsiteY2" fmla="*/ 163003 h 230140"/>
                <a:gd name="connsiteX3" fmla="*/ 597658 w 767447"/>
                <a:gd name="connsiteY3" fmla="*/ 95085 h 230140"/>
                <a:gd name="connsiteX4" fmla="*/ 767447 w 767447"/>
                <a:gd name="connsiteY4" fmla="*/ 0 h 23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447" h="230140">
                  <a:moveTo>
                    <a:pt x="0" y="6792"/>
                  </a:moveTo>
                  <a:cubicBezTo>
                    <a:pt x="14149" y="102443"/>
                    <a:pt x="28298" y="198094"/>
                    <a:pt x="88290" y="224129"/>
                  </a:cubicBezTo>
                  <a:cubicBezTo>
                    <a:pt x="148282" y="250164"/>
                    <a:pt x="275058" y="184510"/>
                    <a:pt x="359953" y="163003"/>
                  </a:cubicBezTo>
                  <a:cubicBezTo>
                    <a:pt x="444848" y="141496"/>
                    <a:pt x="529742" y="122252"/>
                    <a:pt x="597658" y="95085"/>
                  </a:cubicBezTo>
                  <a:cubicBezTo>
                    <a:pt x="665574" y="67918"/>
                    <a:pt x="767447" y="0"/>
                    <a:pt x="767447" y="0"/>
                  </a:cubicBez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0" name="Forme libre 219"/>
            <p:cNvSpPr/>
            <p:nvPr/>
          </p:nvSpPr>
          <p:spPr>
            <a:xfrm>
              <a:off x="4951054" y="4455408"/>
              <a:ext cx="638408" cy="220215"/>
            </a:xfrm>
            <a:custGeom>
              <a:avLst/>
              <a:gdLst>
                <a:gd name="connsiteX0" fmla="*/ 0 w 638408"/>
                <a:gd name="connsiteY0" fmla="*/ 0 h 220215"/>
                <a:gd name="connsiteX1" fmla="*/ 108666 w 638408"/>
                <a:gd name="connsiteY1" fmla="*/ 203753 h 220215"/>
                <a:gd name="connsiteX2" fmla="*/ 346371 w 638408"/>
                <a:gd name="connsiteY2" fmla="*/ 196961 h 220215"/>
                <a:gd name="connsiteX3" fmla="*/ 638408 w 638408"/>
                <a:gd name="connsiteY3" fmla="*/ 108668 h 22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408" h="220215">
                  <a:moveTo>
                    <a:pt x="0" y="0"/>
                  </a:moveTo>
                  <a:cubicBezTo>
                    <a:pt x="25469" y="85463"/>
                    <a:pt x="50938" y="170926"/>
                    <a:pt x="108666" y="203753"/>
                  </a:cubicBezTo>
                  <a:cubicBezTo>
                    <a:pt x="166395" y="236580"/>
                    <a:pt x="258081" y="212808"/>
                    <a:pt x="346371" y="196961"/>
                  </a:cubicBezTo>
                  <a:cubicBezTo>
                    <a:pt x="434661" y="181114"/>
                    <a:pt x="638408" y="108668"/>
                    <a:pt x="638408" y="108668"/>
                  </a:cubicBez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1" name="Forme libre 220"/>
            <p:cNvSpPr/>
            <p:nvPr/>
          </p:nvSpPr>
          <p:spPr>
            <a:xfrm>
              <a:off x="4047854" y="3063093"/>
              <a:ext cx="278376" cy="165415"/>
            </a:xfrm>
            <a:custGeom>
              <a:avLst/>
              <a:gdLst>
                <a:gd name="connsiteX0" fmla="*/ 6713 w 278376"/>
                <a:gd name="connsiteY0" fmla="*/ 0 h 165415"/>
                <a:gd name="connsiteX1" fmla="*/ 27088 w 278376"/>
                <a:gd name="connsiteY1" fmla="*/ 163003 h 165415"/>
                <a:gd name="connsiteX2" fmla="*/ 224044 w 278376"/>
                <a:gd name="connsiteY2" fmla="*/ 95085 h 165415"/>
                <a:gd name="connsiteX3" fmla="*/ 278376 w 278376"/>
                <a:gd name="connsiteY3" fmla="*/ 61126 h 16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376" h="165415">
                  <a:moveTo>
                    <a:pt x="6713" y="0"/>
                  </a:moveTo>
                  <a:cubicBezTo>
                    <a:pt x="-1211" y="73578"/>
                    <a:pt x="-9134" y="147156"/>
                    <a:pt x="27088" y="163003"/>
                  </a:cubicBezTo>
                  <a:cubicBezTo>
                    <a:pt x="63310" y="178850"/>
                    <a:pt x="182163" y="112064"/>
                    <a:pt x="224044" y="95085"/>
                  </a:cubicBezTo>
                  <a:cubicBezTo>
                    <a:pt x="265925" y="78106"/>
                    <a:pt x="278376" y="61126"/>
                    <a:pt x="278376" y="61126"/>
                  </a:cubicBezTo>
                </a:path>
              </a:pathLst>
            </a:cu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Forme libre 221"/>
            <p:cNvSpPr/>
            <p:nvPr/>
          </p:nvSpPr>
          <p:spPr>
            <a:xfrm>
              <a:off x="4065374" y="3219304"/>
              <a:ext cx="2542824" cy="2093021"/>
            </a:xfrm>
            <a:custGeom>
              <a:avLst/>
              <a:gdLst>
                <a:gd name="connsiteX0" fmla="*/ 2776 w 2542824"/>
                <a:gd name="connsiteY0" fmla="*/ 0 h 2093021"/>
                <a:gd name="connsiteX1" fmla="*/ 23151 w 2542824"/>
                <a:gd name="connsiteY1" fmla="*/ 258087 h 2093021"/>
                <a:gd name="connsiteX2" fmla="*/ 172566 w 2542824"/>
                <a:gd name="connsiteY2" fmla="*/ 584093 h 2093021"/>
                <a:gd name="connsiteX3" fmla="*/ 430645 w 2542824"/>
                <a:gd name="connsiteY3" fmla="*/ 1011975 h 2093021"/>
                <a:gd name="connsiteX4" fmla="*/ 668350 w 2542824"/>
                <a:gd name="connsiteY4" fmla="*/ 1242896 h 2093021"/>
                <a:gd name="connsiteX5" fmla="*/ 885680 w 2542824"/>
                <a:gd name="connsiteY5" fmla="*/ 1426274 h 2093021"/>
                <a:gd name="connsiteX6" fmla="*/ 1041887 w 2542824"/>
                <a:gd name="connsiteY6" fmla="*/ 1745487 h 2093021"/>
                <a:gd name="connsiteX7" fmla="*/ 1218467 w 2542824"/>
                <a:gd name="connsiteY7" fmla="*/ 2003575 h 2093021"/>
                <a:gd name="connsiteX8" fmla="*/ 1469756 w 2542824"/>
                <a:gd name="connsiteY8" fmla="*/ 2091868 h 2093021"/>
                <a:gd name="connsiteX9" fmla="*/ 1870458 w 2542824"/>
                <a:gd name="connsiteY9" fmla="*/ 2037534 h 2093021"/>
                <a:gd name="connsiteX10" fmla="*/ 2210037 w 2542824"/>
                <a:gd name="connsiteY10" fmla="*/ 1820197 h 2093021"/>
                <a:gd name="connsiteX11" fmla="*/ 2542824 w 2542824"/>
                <a:gd name="connsiteY11" fmla="*/ 1480608 h 20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2824" h="2093021">
                  <a:moveTo>
                    <a:pt x="2776" y="0"/>
                  </a:moveTo>
                  <a:cubicBezTo>
                    <a:pt x="-1186" y="80369"/>
                    <a:pt x="-5147" y="160738"/>
                    <a:pt x="23151" y="258087"/>
                  </a:cubicBezTo>
                  <a:cubicBezTo>
                    <a:pt x="51449" y="355436"/>
                    <a:pt x="104650" y="458445"/>
                    <a:pt x="172566" y="584093"/>
                  </a:cubicBezTo>
                  <a:cubicBezTo>
                    <a:pt x="240482" y="709741"/>
                    <a:pt x="348014" y="902174"/>
                    <a:pt x="430645" y="1011975"/>
                  </a:cubicBezTo>
                  <a:cubicBezTo>
                    <a:pt x="513276" y="1121776"/>
                    <a:pt x="592511" y="1173846"/>
                    <a:pt x="668350" y="1242896"/>
                  </a:cubicBezTo>
                  <a:cubicBezTo>
                    <a:pt x="744189" y="1311946"/>
                    <a:pt x="823424" y="1342509"/>
                    <a:pt x="885680" y="1426274"/>
                  </a:cubicBezTo>
                  <a:cubicBezTo>
                    <a:pt x="947936" y="1510039"/>
                    <a:pt x="986423" y="1649270"/>
                    <a:pt x="1041887" y="1745487"/>
                  </a:cubicBezTo>
                  <a:cubicBezTo>
                    <a:pt x="1097352" y="1841704"/>
                    <a:pt x="1147156" y="1945845"/>
                    <a:pt x="1218467" y="2003575"/>
                  </a:cubicBezTo>
                  <a:cubicBezTo>
                    <a:pt x="1289779" y="2061305"/>
                    <a:pt x="1361091" y="2086208"/>
                    <a:pt x="1469756" y="2091868"/>
                  </a:cubicBezTo>
                  <a:cubicBezTo>
                    <a:pt x="1578421" y="2097528"/>
                    <a:pt x="1747078" y="2082812"/>
                    <a:pt x="1870458" y="2037534"/>
                  </a:cubicBezTo>
                  <a:cubicBezTo>
                    <a:pt x="1993838" y="1992256"/>
                    <a:pt x="2097976" y="1913018"/>
                    <a:pt x="2210037" y="1820197"/>
                  </a:cubicBezTo>
                  <a:cubicBezTo>
                    <a:pt x="2322098" y="1727376"/>
                    <a:pt x="2432461" y="1603992"/>
                    <a:pt x="2542824" y="1480608"/>
                  </a:cubicBez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Forme libre 222"/>
            <p:cNvSpPr/>
            <p:nvPr/>
          </p:nvSpPr>
          <p:spPr>
            <a:xfrm>
              <a:off x="4951042" y="2398733"/>
              <a:ext cx="550380" cy="353520"/>
            </a:xfrm>
            <a:custGeom>
              <a:avLst/>
              <a:gdLst>
                <a:gd name="connsiteX0" fmla="*/ 12 w 550380"/>
                <a:gd name="connsiteY0" fmla="*/ 345146 h 353520"/>
                <a:gd name="connsiteX1" fmla="*/ 135844 w 550380"/>
                <a:gd name="connsiteY1" fmla="*/ 216102 h 353520"/>
                <a:gd name="connsiteX2" fmla="*/ 353174 w 550380"/>
                <a:gd name="connsiteY2" fmla="*/ 121017 h 353520"/>
                <a:gd name="connsiteX3" fmla="*/ 489006 w 550380"/>
                <a:gd name="connsiteY3" fmla="*/ 5557 h 353520"/>
                <a:gd name="connsiteX4" fmla="*/ 550130 w 550380"/>
                <a:gd name="connsiteY4" fmla="*/ 39516 h 353520"/>
                <a:gd name="connsiteX5" fmla="*/ 468631 w 550380"/>
                <a:gd name="connsiteY5" fmla="*/ 222894 h 353520"/>
                <a:gd name="connsiteX6" fmla="*/ 292050 w 550380"/>
                <a:gd name="connsiteY6" fmla="*/ 311187 h 353520"/>
                <a:gd name="connsiteX7" fmla="*/ 142635 w 550380"/>
                <a:gd name="connsiteY7" fmla="*/ 338354 h 353520"/>
                <a:gd name="connsiteX8" fmla="*/ 12 w 550380"/>
                <a:gd name="connsiteY8" fmla="*/ 345146 h 35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380" h="353520">
                  <a:moveTo>
                    <a:pt x="12" y="345146"/>
                  </a:moveTo>
                  <a:cubicBezTo>
                    <a:pt x="-1120" y="324771"/>
                    <a:pt x="76984" y="253457"/>
                    <a:pt x="135844" y="216102"/>
                  </a:cubicBezTo>
                  <a:cubicBezTo>
                    <a:pt x="194704" y="178747"/>
                    <a:pt x="294314" y="156108"/>
                    <a:pt x="353174" y="121017"/>
                  </a:cubicBezTo>
                  <a:cubicBezTo>
                    <a:pt x="412034" y="85926"/>
                    <a:pt x="456180" y="19141"/>
                    <a:pt x="489006" y="5557"/>
                  </a:cubicBezTo>
                  <a:cubicBezTo>
                    <a:pt x="521832" y="-8027"/>
                    <a:pt x="553526" y="3293"/>
                    <a:pt x="550130" y="39516"/>
                  </a:cubicBezTo>
                  <a:cubicBezTo>
                    <a:pt x="546734" y="75739"/>
                    <a:pt x="511644" y="177615"/>
                    <a:pt x="468631" y="222894"/>
                  </a:cubicBezTo>
                  <a:cubicBezTo>
                    <a:pt x="425618" y="268173"/>
                    <a:pt x="346383" y="291944"/>
                    <a:pt x="292050" y="311187"/>
                  </a:cubicBezTo>
                  <a:cubicBezTo>
                    <a:pt x="237717" y="330430"/>
                    <a:pt x="191308" y="333826"/>
                    <a:pt x="142635" y="338354"/>
                  </a:cubicBezTo>
                  <a:cubicBezTo>
                    <a:pt x="93962" y="342882"/>
                    <a:pt x="1144" y="365521"/>
                    <a:pt x="12" y="345146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Forme libre 223"/>
            <p:cNvSpPr/>
            <p:nvPr/>
          </p:nvSpPr>
          <p:spPr>
            <a:xfrm>
              <a:off x="1826932" y="4339948"/>
              <a:ext cx="251288" cy="380339"/>
            </a:xfrm>
            <a:custGeom>
              <a:avLst/>
              <a:gdLst>
                <a:gd name="connsiteX0" fmla="*/ 251288 w 251288"/>
                <a:gd name="connsiteY0" fmla="*/ 0 h 380339"/>
                <a:gd name="connsiteX1" fmla="*/ 129040 w 251288"/>
                <a:gd name="connsiteY1" fmla="*/ 122252 h 380339"/>
                <a:gd name="connsiteX2" fmla="*/ 0 w 251288"/>
                <a:gd name="connsiteY2" fmla="*/ 380339 h 38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288" h="380339">
                  <a:moveTo>
                    <a:pt x="251288" y="0"/>
                  </a:moveTo>
                  <a:cubicBezTo>
                    <a:pt x="211104" y="29431"/>
                    <a:pt x="170921" y="58862"/>
                    <a:pt x="129040" y="122252"/>
                  </a:cubicBezTo>
                  <a:cubicBezTo>
                    <a:pt x="87159" y="185642"/>
                    <a:pt x="0" y="380339"/>
                    <a:pt x="0" y="380339"/>
                  </a:cubicBez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Forme libre 224"/>
            <p:cNvSpPr/>
            <p:nvPr/>
          </p:nvSpPr>
          <p:spPr>
            <a:xfrm>
              <a:off x="3409368" y="3864523"/>
              <a:ext cx="939916" cy="1942449"/>
            </a:xfrm>
            <a:custGeom>
              <a:avLst/>
              <a:gdLst>
                <a:gd name="connsiteX0" fmla="*/ 0 w 939916"/>
                <a:gd name="connsiteY0" fmla="*/ 0 h 1942449"/>
                <a:gd name="connsiteX1" fmla="*/ 292038 w 939916"/>
                <a:gd name="connsiteY1" fmla="*/ 101877 h 1942449"/>
                <a:gd name="connsiteX2" fmla="*/ 611241 w 939916"/>
                <a:gd name="connsiteY2" fmla="*/ 319214 h 1942449"/>
                <a:gd name="connsiteX3" fmla="*/ 869321 w 939916"/>
                <a:gd name="connsiteY3" fmla="*/ 692761 h 1942449"/>
                <a:gd name="connsiteX4" fmla="*/ 937237 w 939916"/>
                <a:gd name="connsiteY4" fmla="*/ 1134227 h 1942449"/>
                <a:gd name="connsiteX5" fmla="*/ 801405 w 939916"/>
                <a:gd name="connsiteY5" fmla="*/ 1399107 h 1942449"/>
                <a:gd name="connsiteX6" fmla="*/ 509368 w 939916"/>
                <a:gd name="connsiteY6" fmla="*/ 1426274 h 1942449"/>
                <a:gd name="connsiteX7" fmla="*/ 407494 w 939916"/>
                <a:gd name="connsiteY7" fmla="*/ 1602860 h 1942449"/>
                <a:gd name="connsiteX8" fmla="*/ 488993 w 939916"/>
                <a:gd name="connsiteY8" fmla="*/ 1793030 h 1942449"/>
                <a:gd name="connsiteX9" fmla="*/ 441452 w 939916"/>
                <a:gd name="connsiteY9" fmla="*/ 1942449 h 1942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9916" h="1942449">
                  <a:moveTo>
                    <a:pt x="0" y="0"/>
                  </a:moveTo>
                  <a:cubicBezTo>
                    <a:pt x="95082" y="24337"/>
                    <a:pt x="190165" y="48675"/>
                    <a:pt x="292038" y="101877"/>
                  </a:cubicBezTo>
                  <a:cubicBezTo>
                    <a:pt x="393911" y="155079"/>
                    <a:pt x="515027" y="220733"/>
                    <a:pt x="611241" y="319214"/>
                  </a:cubicBezTo>
                  <a:cubicBezTo>
                    <a:pt x="707455" y="417695"/>
                    <a:pt x="814988" y="556926"/>
                    <a:pt x="869321" y="692761"/>
                  </a:cubicBezTo>
                  <a:cubicBezTo>
                    <a:pt x="923654" y="828596"/>
                    <a:pt x="948556" y="1016503"/>
                    <a:pt x="937237" y="1134227"/>
                  </a:cubicBezTo>
                  <a:cubicBezTo>
                    <a:pt x="925918" y="1251951"/>
                    <a:pt x="872716" y="1350433"/>
                    <a:pt x="801405" y="1399107"/>
                  </a:cubicBezTo>
                  <a:cubicBezTo>
                    <a:pt x="730094" y="1447781"/>
                    <a:pt x="575020" y="1392315"/>
                    <a:pt x="509368" y="1426274"/>
                  </a:cubicBezTo>
                  <a:cubicBezTo>
                    <a:pt x="443716" y="1460233"/>
                    <a:pt x="410890" y="1541734"/>
                    <a:pt x="407494" y="1602860"/>
                  </a:cubicBezTo>
                  <a:cubicBezTo>
                    <a:pt x="404098" y="1663986"/>
                    <a:pt x="483333" y="1736432"/>
                    <a:pt x="488993" y="1793030"/>
                  </a:cubicBezTo>
                  <a:cubicBezTo>
                    <a:pt x="494653" y="1849628"/>
                    <a:pt x="468052" y="1896038"/>
                    <a:pt x="441452" y="1942449"/>
                  </a:cubicBez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6" name="Forme libre 225"/>
            <p:cNvSpPr/>
            <p:nvPr/>
          </p:nvSpPr>
          <p:spPr>
            <a:xfrm>
              <a:off x="2499298" y="5256838"/>
              <a:ext cx="1834032" cy="1298273"/>
            </a:xfrm>
            <a:custGeom>
              <a:avLst/>
              <a:gdLst>
                <a:gd name="connsiteX0" fmla="*/ 1725059 w 1834032"/>
                <a:gd name="connsiteY0" fmla="*/ 0 h 1298273"/>
                <a:gd name="connsiteX1" fmla="*/ 1752225 w 1834032"/>
                <a:gd name="connsiteY1" fmla="*/ 210545 h 1298273"/>
                <a:gd name="connsiteX2" fmla="*/ 1833724 w 1834032"/>
                <a:gd name="connsiteY2" fmla="*/ 434674 h 1298273"/>
                <a:gd name="connsiteX3" fmla="*/ 1772600 w 1834032"/>
                <a:gd name="connsiteY3" fmla="*/ 706345 h 1298273"/>
                <a:gd name="connsiteX4" fmla="*/ 1596019 w 1834032"/>
                <a:gd name="connsiteY4" fmla="*/ 978016 h 1298273"/>
                <a:gd name="connsiteX5" fmla="*/ 1174941 w 1834032"/>
                <a:gd name="connsiteY5" fmla="*/ 1249687 h 1298273"/>
                <a:gd name="connsiteX6" fmla="*/ 998361 w 1834032"/>
                <a:gd name="connsiteY6" fmla="*/ 1297230 h 1298273"/>
                <a:gd name="connsiteX7" fmla="*/ 713115 w 1834032"/>
                <a:gd name="connsiteY7" fmla="*/ 1236104 h 1298273"/>
                <a:gd name="connsiteX8" fmla="*/ 278454 w 1834032"/>
                <a:gd name="connsiteY8" fmla="*/ 1127435 h 1298273"/>
                <a:gd name="connsiteX9" fmla="*/ 54332 w 1834032"/>
                <a:gd name="connsiteY9" fmla="*/ 1018767 h 1298273"/>
                <a:gd name="connsiteX10" fmla="*/ 0 w 1834032"/>
                <a:gd name="connsiteY10" fmla="*/ 971224 h 129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4032" h="1298273">
                  <a:moveTo>
                    <a:pt x="1725059" y="0"/>
                  </a:moveTo>
                  <a:cubicBezTo>
                    <a:pt x="1729586" y="69049"/>
                    <a:pt x="1734114" y="138099"/>
                    <a:pt x="1752225" y="210545"/>
                  </a:cubicBezTo>
                  <a:cubicBezTo>
                    <a:pt x="1770336" y="282991"/>
                    <a:pt x="1830328" y="352041"/>
                    <a:pt x="1833724" y="434674"/>
                  </a:cubicBezTo>
                  <a:cubicBezTo>
                    <a:pt x="1837120" y="517307"/>
                    <a:pt x="1812217" y="615788"/>
                    <a:pt x="1772600" y="706345"/>
                  </a:cubicBezTo>
                  <a:cubicBezTo>
                    <a:pt x="1732983" y="796902"/>
                    <a:pt x="1695629" y="887459"/>
                    <a:pt x="1596019" y="978016"/>
                  </a:cubicBezTo>
                  <a:cubicBezTo>
                    <a:pt x="1496409" y="1068573"/>
                    <a:pt x="1274551" y="1196485"/>
                    <a:pt x="1174941" y="1249687"/>
                  </a:cubicBezTo>
                  <a:cubicBezTo>
                    <a:pt x="1075331" y="1302889"/>
                    <a:pt x="1075332" y="1299494"/>
                    <a:pt x="998361" y="1297230"/>
                  </a:cubicBezTo>
                  <a:cubicBezTo>
                    <a:pt x="921390" y="1294966"/>
                    <a:pt x="833099" y="1264403"/>
                    <a:pt x="713115" y="1236104"/>
                  </a:cubicBezTo>
                  <a:cubicBezTo>
                    <a:pt x="593130" y="1207805"/>
                    <a:pt x="388251" y="1163658"/>
                    <a:pt x="278454" y="1127435"/>
                  </a:cubicBezTo>
                  <a:cubicBezTo>
                    <a:pt x="168657" y="1091212"/>
                    <a:pt x="100741" y="1044802"/>
                    <a:pt x="54332" y="1018767"/>
                  </a:cubicBezTo>
                  <a:cubicBezTo>
                    <a:pt x="7923" y="992732"/>
                    <a:pt x="0" y="971224"/>
                    <a:pt x="0" y="971224"/>
                  </a:cubicBez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Forme libre 226"/>
            <p:cNvSpPr/>
            <p:nvPr/>
          </p:nvSpPr>
          <p:spPr>
            <a:xfrm>
              <a:off x="2980167" y="5317941"/>
              <a:ext cx="426483" cy="169840"/>
            </a:xfrm>
            <a:custGeom>
              <a:avLst/>
              <a:gdLst>
                <a:gd name="connsiteX0" fmla="*/ 14915 w 426483"/>
                <a:gd name="connsiteY0" fmla="*/ 6815 h 169840"/>
                <a:gd name="connsiteX1" fmla="*/ 171121 w 426483"/>
                <a:gd name="connsiteY1" fmla="*/ 13606 h 169840"/>
                <a:gd name="connsiteX2" fmla="*/ 422410 w 426483"/>
                <a:gd name="connsiteY2" fmla="*/ 47565 h 169840"/>
                <a:gd name="connsiteX3" fmla="*/ 313744 w 426483"/>
                <a:gd name="connsiteY3" fmla="*/ 101900 h 169840"/>
                <a:gd name="connsiteX4" fmla="*/ 143955 w 426483"/>
                <a:gd name="connsiteY4" fmla="*/ 169817 h 169840"/>
                <a:gd name="connsiteX5" fmla="*/ 21707 w 426483"/>
                <a:gd name="connsiteY5" fmla="*/ 108691 h 169840"/>
                <a:gd name="connsiteX6" fmla="*/ 14915 w 426483"/>
                <a:gd name="connsiteY6" fmla="*/ 6815 h 16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483" h="169840">
                  <a:moveTo>
                    <a:pt x="14915" y="6815"/>
                  </a:moveTo>
                  <a:cubicBezTo>
                    <a:pt x="39817" y="-9032"/>
                    <a:pt x="103205" y="6814"/>
                    <a:pt x="171121" y="13606"/>
                  </a:cubicBezTo>
                  <a:cubicBezTo>
                    <a:pt x="239037" y="20398"/>
                    <a:pt x="398640" y="32849"/>
                    <a:pt x="422410" y="47565"/>
                  </a:cubicBezTo>
                  <a:cubicBezTo>
                    <a:pt x="446180" y="62281"/>
                    <a:pt x="360153" y="81525"/>
                    <a:pt x="313744" y="101900"/>
                  </a:cubicBezTo>
                  <a:cubicBezTo>
                    <a:pt x="267335" y="122275"/>
                    <a:pt x="192628" y="168685"/>
                    <a:pt x="143955" y="169817"/>
                  </a:cubicBezTo>
                  <a:cubicBezTo>
                    <a:pt x="95282" y="170949"/>
                    <a:pt x="44345" y="130198"/>
                    <a:pt x="21707" y="108691"/>
                  </a:cubicBezTo>
                  <a:cubicBezTo>
                    <a:pt x="-931" y="87184"/>
                    <a:pt x="-9987" y="22662"/>
                    <a:pt x="14915" y="681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8" name="Grouper 227"/>
          <p:cNvGrpSpPr/>
          <p:nvPr/>
        </p:nvGrpSpPr>
        <p:grpSpPr>
          <a:xfrm flipH="1">
            <a:off x="5260299" y="5866644"/>
            <a:ext cx="1324109" cy="2824463"/>
            <a:chOff x="1485884" y="4634828"/>
            <a:chExt cx="605475" cy="1310512"/>
          </a:xfrm>
        </p:grpSpPr>
        <p:sp>
          <p:nvSpPr>
            <p:cNvPr id="229" name="Forme libre 228"/>
            <p:cNvSpPr/>
            <p:nvPr/>
          </p:nvSpPr>
          <p:spPr>
            <a:xfrm>
              <a:off x="1618243" y="4863937"/>
              <a:ext cx="234964" cy="368420"/>
            </a:xfrm>
            <a:custGeom>
              <a:avLst/>
              <a:gdLst>
                <a:gd name="connsiteX0" fmla="*/ 157207 w 234964"/>
                <a:gd name="connsiteY0" fmla="*/ 0 h 368420"/>
                <a:gd name="connsiteX1" fmla="*/ 118329 w 234964"/>
                <a:gd name="connsiteY1" fmla="*/ 51836 h 368420"/>
                <a:gd name="connsiteX2" fmla="*/ 40572 w 234964"/>
                <a:gd name="connsiteY2" fmla="*/ 99352 h 368420"/>
                <a:gd name="connsiteX3" fmla="*/ 10333 w 234964"/>
                <a:gd name="connsiteY3" fmla="*/ 207344 h 368420"/>
                <a:gd name="connsiteX4" fmla="*/ 1693 w 234964"/>
                <a:gd name="connsiteY4" fmla="*/ 285098 h 368420"/>
                <a:gd name="connsiteX5" fmla="*/ 40572 w 234964"/>
                <a:gd name="connsiteY5" fmla="*/ 341253 h 368420"/>
                <a:gd name="connsiteX6" fmla="*/ 83770 w 234964"/>
                <a:gd name="connsiteY6" fmla="*/ 367171 h 368420"/>
                <a:gd name="connsiteX7" fmla="*/ 170167 w 234964"/>
                <a:gd name="connsiteY7" fmla="*/ 362851 h 368420"/>
                <a:gd name="connsiteX8" fmla="*/ 234964 w 234964"/>
                <a:gd name="connsiteY8" fmla="*/ 349892 h 36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964" h="368420">
                  <a:moveTo>
                    <a:pt x="157207" y="0"/>
                  </a:moveTo>
                  <a:cubicBezTo>
                    <a:pt x="147487" y="17638"/>
                    <a:pt x="137768" y="35277"/>
                    <a:pt x="118329" y="51836"/>
                  </a:cubicBezTo>
                  <a:cubicBezTo>
                    <a:pt x="98890" y="68395"/>
                    <a:pt x="58571" y="73434"/>
                    <a:pt x="40572" y="99352"/>
                  </a:cubicBezTo>
                  <a:cubicBezTo>
                    <a:pt x="22573" y="125270"/>
                    <a:pt x="16813" y="176386"/>
                    <a:pt x="10333" y="207344"/>
                  </a:cubicBezTo>
                  <a:cubicBezTo>
                    <a:pt x="3853" y="238302"/>
                    <a:pt x="-3347" y="262780"/>
                    <a:pt x="1693" y="285098"/>
                  </a:cubicBezTo>
                  <a:cubicBezTo>
                    <a:pt x="6733" y="307416"/>
                    <a:pt x="26893" y="327574"/>
                    <a:pt x="40572" y="341253"/>
                  </a:cubicBezTo>
                  <a:cubicBezTo>
                    <a:pt x="54251" y="354932"/>
                    <a:pt x="62171" y="363571"/>
                    <a:pt x="83770" y="367171"/>
                  </a:cubicBezTo>
                  <a:cubicBezTo>
                    <a:pt x="105369" y="370771"/>
                    <a:pt x="144968" y="365731"/>
                    <a:pt x="170167" y="362851"/>
                  </a:cubicBezTo>
                  <a:cubicBezTo>
                    <a:pt x="195366" y="359971"/>
                    <a:pt x="234964" y="349892"/>
                    <a:pt x="234964" y="349892"/>
                  </a:cubicBez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0" name="Forme libre 229"/>
            <p:cNvSpPr/>
            <p:nvPr/>
          </p:nvSpPr>
          <p:spPr>
            <a:xfrm>
              <a:off x="1714972" y="5071281"/>
              <a:ext cx="129595" cy="92313"/>
            </a:xfrm>
            <a:custGeom>
              <a:avLst/>
              <a:gdLst>
                <a:gd name="connsiteX0" fmla="*/ 69118 w 129595"/>
                <a:gd name="connsiteY0" fmla="*/ 0 h 92313"/>
                <a:gd name="connsiteX1" fmla="*/ 43199 w 129595"/>
                <a:gd name="connsiteY1" fmla="*/ 69114 h 92313"/>
                <a:gd name="connsiteX2" fmla="*/ 0 w 129595"/>
                <a:gd name="connsiteY2" fmla="*/ 69114 h 92313"/>
                <a:gd name="connsiteX3" fmla="*/ 51838 w 129595"/>
                <a:gd name="connsiteY3" fmla="*/ 69114 h 92313"/>
                <a:gd name="connsiteX4" fmla="*/ 77757 w 129595"/>
                <a:gd name="connsiteY4" fmla="*/ 90713 h 92313"/>
                <a:gd name="connsiteX5" fmla="*/ 129595 w 129595"/>
                <a:gd name="connsiteY5" fmla="*/ 90713 h 9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595" h="92313">
                  <a:moveTo>
                    <a:pt x="69118" y="0"/>
                  </a:moveTo>
                  <a:cubicBezTo>
                    <a:pt x="61918" y="28797"/>
                    <a:pt x="54719" y="57595"/>
                    <a:pt x="43199" y="69114"/>
                  </a:cubicBezTo>
                  <a:cubicBezTo>
                    <a:pt x="31679" y="80633"/>
                    <a:pt x="0" y="69114"/>
                    <a:pt x="0" y="69114"/>
                  </a:cubicBezTo>
                  <a:cubicBezTo>
                    <a:pt x="1440" y="69114"/>
                    <a:pt x="38879" y="65514"/>
                    <a:pt x="51838" y="69114"/>
                  </a:cubicBezTo>
                  <a:cubicBezTo>
                    <a:pt x="64797" y="72714"/>
                    <a:pt x="64798" y="87113"/>
                    <a:pt x="77757" y="90713"/>
                  </a:cubicBezTo>
                  <a:cubicBezTo>
                    <a:pt x="90716" y="94313"/>
                    <a:pt x="129595" y="90713"/>
                    <a:pt x="129595" y="90713"/>
                  </a:cubicBez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1" name="Forme libre 230"/>
            <p:cNvSpPr/>
            <p:nvPr/>
          </p:nvSpPr>
          <p:spPr>
            <a:xfrm>
              <a:off x="1745211" y="4937371"/>
              <a:ext cx="47518" cy="90713"/>
            </a:xfrm>
            <a:custGeom>
              <a:avLst/>
              <a:gdLst>
                <a:gd name="connsiteX0" fmla="*/ 0 w 47518"/>
                <a:gd name="connsiteY0" fmla="*/ 0 h 90713"/>
                <a:gd name="connsiteX1" fmla="*/ 47518 w 47518"/>
                <a:gd name="connsiteY1" fmla="*/ 90713 h 9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18" h="90713">
                  <a:moveTo>
                    <a:pt x="0" y="0"/>
                  </a:moveTo>
                  <a:lnTo>
                    <a:pt x="47518" y="90713"/>
                  </a:ln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Forme libre 231"/>
            <p:cNvSpPr/>
            <p:nvPr/>
          </p:nvSpPr>
          <p:spPr>
            <a:xfrm>
              <a:off x="1948243" y="4971929"/>
              <a:ext cx="143116" cy="348167"/>
            </a:xfrm>
            <a:custGeom>
              <a:avLst/>
              <a:gdLst>
                <a:gd name="connsiteX0" fmla="*/ 0 w 143116"/>
                <a:gd name="connsiteY0" fmla="*/ 0 h 348167"/>
                <a:gd name="connsiteX1" fmla="*/ 21599 w 143116"/>
                <a:gd name="connsiteY1" fmla="*/ 56155 h 348167"/>
                <a:gd name="connsiteX2" fmla="*/ 21599 w 143116"/>
                <a:gd name="connsiteY2" fmla="*/ 129589 h 348167"/>
                <a:gd name="connsiteX3" fmla="*/ 64798 w 143116"/>
                <a:gd name="connsiteY3" fmla="*/ 172786 h 348167"/>
                <a:gd name="connsiteX4" fmla="*/ 99356 w 143116"/>
                <a:gd name="connsiteY4" fmla="*/ 250540 h 348167"/>
                <a:gd name="connsiteX5" fmla="*/ 103676 w 143116"/>
                <a:gd name="connsiteY5" fmla="*/ 272138 h 348167"/>
                <a:gd name="connsiteX6" fmla="*/ 133915 w 143116"/>
                <a:gd name="connsiteY6" fmla="*/ 315335 h 348167"/>
                <a:gd name="connsiteX7" fmla="*/ 142555 w 143116"/>
                <a:gd name="connsiteY7" fmla="*/ 345572 h 348167"/>
                <a:gd name="connsiteX8" fmla="*/ 120956 w 143116"/>
                <a:gd name="connsiteY8" fmla="*/ 345572 h 348167"/>
                <a:gd name="connsiteX9" fmla="*/ 99356 w 143116"/>
                <a:gd name="connsiteY9" fmla="*/ 336933 h 348167"/>
                <a:gd name="connsiteX10" fmla="*/ 129595 w 143116"/>
                <a:gd name="connsiteY10" fmla="*/ 323974 h 34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116" h="348167">
                  <a:moveTo>
                    <a:pt x="0" y="0"/>
                  </a:moveTo>
                  <a:cubicBezTo>
                    <a:pt x="8999" y="17278"/>
                    <a:pt x="17999" y="34557"/>
                    <a:pt x="21599" y="56155"/>
                  </a:cubicBezTo>
                  <a:cubicBezTo>
                    <a:pt x="25199" y="77753"/>
                    <a:pt x="14399" y="110151"/>
                    <a:pt x="21599" y="129589"/>
                  </a:cubicBezTo>
                  <a:cubicBezTo>
                    <a:pt x="28799" y="149028"/>
                    <a:pt x="51838" y="152627"/>
                    <a:pt x="64798" y="172786"/>
                  </a:cubicBezTo>
                  <a:cubicBezTo>
                    <a:pt x="77758" y="192945"/>
                    <a:pt x="92876" y="233981"/>
                    <a:pt x="99356" y="250540"/>
                  </a:cubicBezTo>
                  <a:cubicBezTo>
                    <a:pt x="105836" y="267099"/>
                    <a:pt x="97916" y="261339"/>
                    <a:pt x="103676" y="272138"/>
                  </a:cubicBezTo>
                  <a:cubicBezTo>
                    <a:pt x="109436" y="282937"/>
                    <a:pt x="127435" y="303096"/>
                    <a:pt x="133915" y="315335"/>
                  </a:cubicBezTo>
                  <a:cubicBezTo>
                    <a:pt x="140395" y="327574"/>
                    <a:pt x="144715" y="340533"/>
                    <a:pt x="142555" y="345572"/>
                  </a:cubicBezTo>
                  <a:cubicBezTo>
                    <a:pt x="140395" y="350611"/>
                    <a:pt x="128156" y="347012"/>
                    <a:pt x="120956" y="345572"/>
                  </a:cubicBezTo>
                  <a:cubicBezTo>
                    <a:pt x="113756" y="344132"/>
                    <a:pt x="97916" y="340533"/>
                    <a:pt x="99356" y="336933"/>
                  </a:cubicBezTo>
                  <a:cubicBezTo>
                    <a:pt x="100796" y="333333"/>
                    <a:pt x="129595" y="323974"/>
                    <a:pt x="129595" y="323974"/>
                  </a:cubicBez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Forme libre 232"/>
            <p:cNvSpPr/>
            <p:nvPr/>
          </p:nvSpPr>
          <p:spPr>
            <a:xfrm>
              <a:off x="1749531" y="4920093"/>
              <a:ext cx="181534" cy="121429"/>
            </a:xfrm>
            <a:custGeom>
              <a:avLst/>
              <a:gdLst>
                <a:gd name="connsiteX0" fmla="*/ 0 w 181534"/>
                <a:gd name="connsiteY0" fmla="*/ 0 h 121429"/>
                <a:gd name="connsiteX1" fmla="*/ 56158 w 181534"/>
                <a:gd name="connsiteY1" fmla="*/ 51836 h 121429"/>
                <a:gd name="connsiteX2" fmla="*/ 77757 w 181534"/>
                <a:gd name="connsiteY2" fmla="*/ 116630 h 121429"/>
                <a:gd name="connsiteX3" fmla="*/ 159834 w 181534"/>
                <a:gd name="connsiteY3" fmla="*/ 116630 h 121429"/>
                <a:gd name="connsiteX4" fmla="*/ 181433 w 181534"/>
                <a:gd name="connsiteY4" fmla="*/ 116630 h 121429"/>
                <a:gd name="connsiteX5" fmla="*/ 168473 w 181534"/>
                <a:gd name="connsiteY5" fmla="*/ 77753 h 12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534" h="121429">
                  <a:moveTo>
                    <a:pt x="0" y="0"/>
                  </a:moveTo>
                  <a:cubicBezTo>
                    <a:pt x="21599" y="16199"/>
                    <a:pt x="43199" y="32398"/>
                    <a:pt x="56158" y="51836"/>
                  </a:cubicBezTo>
                  <a:cubicBezTo>
                    <a:pt x="69117" y="71274"/>
                    <a:pt x="60478" y="105831"/>
                    <a:pt x="77757" y="116630"/>
                  </a:cubicBezTo>
                  <a:cubicBezTo>
                    <a:pt x="95036" y="127429"/>
                    <a:pt x="159834" y="116630"/>
                    <a:pt x="159834" y="116630"/>
                  </a:cubicBezTo>
                  <a:cubicBezTo>
                    <a:pt x="177113" y="116630"/>
                    <a:pt x="179993" y="123109"/>
                    <a:pt x="181433" y="116630"/>
                  </a:cubicBezTo>
                  <a:cubicBezTo>
                    <a:pt x="182873" y="110151"/>
                    <a:pt x="168473" y="77753"/>
                    <a:pt x="168473" y="77753"/>
                  </a:cubicBez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Forme libre 233"/>
            <p:cNvSpPr/>
            <p:nvPr/>
          </p:nvSpPr>
          <p:spPr>
            <a:xfrm>
              <a:off x="1559220" y="5209510"/>
              <a:ext cx="302627" cy="446426"/>
            </a:xfrm>
            <a:custGeom>
              <a:avLst/>
              <a:gdLst>
                <a:gd name="connsiteX0" fmla="*/ 95275 w 302627"/>
                <a:gd name="connsiteY0" fmla="*/ 0 h 446426"/>
                <a:gd name="connsiteX1" fmla="*/ 69356 w 302627"/>
                <a:gd name="connsiteY1" fmla="*/ 138229 h 446426"/>
                <a:gd name="connsiteX2" fmla="*/ 56396 w 302627"/>
                <a:gd name="connsiteY2" fmla="*/ 241901 h 446426"/>
                <a:gd name="connsiteX3" fmla="*/ 39117 w 302627"/>
                <a:gd name="connsiteY3" fmla="*/ 319655 h 446426"/>
                <a:gd name="connsiteX4" fmla="*/ 17518 w 302627"/>
                <a:gd name="connsiteY4" fmla="*/ 384450 h 446426"/>
                <a:gd name="connsiteX5" fmla="*/ 239 w 302627"/>
                <a:gd name="connsiteY5" fmla="*/ 431966 h 446426"/>
                <a:gd name="connsiteX6" fmla="*/ 30477 w 302627"/>
                <a:gd name="connsiteY6" fmla="*/ 431966 h 446426"/>
                <a:gd name="connsiteX7" fmla="*/ 82315 w 302627"/>
                <a:gd name="connsiteY7" fmla="*/ 406048 h 446426"/>
                <a:gd name="connsiteX8" fmla="*/ 129834 w 302627"/>
                <a:gd name="connsiteY8" fmla="*/ 423326 h 446426"/>
                <a:gd name="connsiteX9" fmla="*/ 211910 w 302627"/>
                <a:gd name="connsiteY9" fmla="*/ 440605 h 446426"/>
                <a:gd name="connsiteX10" fmla="*/ 233509 w 302627"/>
                <a:gd name="connsiteY10" fmla="*/ 440605 h 446426"/>
                <a:gd name="connsiteX11" fmla="*/ 259428 w 302627"/>
                <a:gd name="connsiteY11" fmla="*/ 371491 h 446426"/>
                <a:gd name="connsiteX12" fmla="*/ 281028 w 302627"/>
                <a:gd name="connsiteY12" fmla="*/ 302376 h 446426"/>
                <a:gd name="connsiteX13" fmla="*/ 302627 w 302627"/>
                <a:gd name="connsiteY13" fmla="*/ 207343 h 44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2627" h="446426">
                  <a:moveTo>
                    <a:pt x="95275" y="0"/>
                  </a:moveTo>
                  <a:cubicBezTo>
                    <a:pt x="85555" y="48956"/>
                    <a:pt x="75836" y="97912"/>
                    <a:pt x="69356" y="138229"/>
                  </a:cubicBezTo>
                  <a:cubicBezTo>
                    <a:pt x="62876" y="178546"/>
                    <a:pt x="61436" y="211663"/>
                    <a:pt x="56396" y="241901"/>
                  </a:cubicBezTo>
                  <a:cubicBezTo>
                    <a:pt x="51356" y="272139"/>
                    <a:pt x="45597" y="295897"/>
                    <a:pt x="39117" y="319655"/>
                  </a:cubicBezTo>
                  <a:cubicBezTo>
                    <a:pt x="32637" y="343413"/>
                    <a:pt x="23998" y="365732"/>
                    <a:pt x="17518" y="384450"/>
                  </a:cubicBezTo>
                  <a:cubicBezTo>
                    <a:pt x="11038" y="403168"/>
                    <a:pt x="-1921" y="424047"/>
                    <a:pt x="239" y="431966"/>
                  </a:cubicBezTo>
                  <a:cubicBezTo>
                    <a:pt x="2399" y="439885"/>
                    <a:pt x="16798" y="436286"/>
                    <a:pt x="30477" y="431966"/>
                  </a:cubicBezTo>
                  <a:cubicBezTo>
                    <a:pt x="44156" y="427646"/>
                    <a:pt x="65756" y="407488"/>
                    <a:pt x="82315" y="406048"/>
                  </a:cubicBezTo>
                  <a:cubicBezTo>
                    <a:pt x="98874" y="404608"/>
                    <a:pt x="108235" y="417567"/>
                    <a:pt x="129834" y="423326"/>
                  </a:cubicBezTo>
                  <a:cubicBezTo>
                    <a:pt x="151433" y="429085"/>
                    <a:pt x="194631" y="437725"/>
                    <a:pt x="211910" y="440605"/>
                  </a:cubicBezTo>
                  <a:cubicBezTo>
                    <a:pt x="229189" y="443485"/>
                    <a:pt x="225589" y="452124"/>
                    <a:pt x="233509" y="440605"/>
                  </a:cubicBezTo>
                  <a:cubicBezTo>
                    <a:pt x="241429" y="429086"/>
                    <a:pt x="251508" y="394529"/>
                    <a:pt x="259428" y="371491"/>
                  </a:cubicBezTo>
                  <a:cubicBezTo>
                    <a:pt x="267348" y="348453"/>
                    <a:pt x="273828" y="329734"/>
                    <a:pt x="281028" y="302376"/>
                  </a:cubicBezTo>
                  <a:cubicBezTo>
                    <a:pt x="288228" y="275018"/>
                    <a:pt x="302627" y="207343"/>
                    <a:pt x="302627" y="207343"/>
                  </a:cubicBez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5" name="Forme libre 234"/>
            <p:cNvSpPr/>
            <p:nvPr/>
          </p:nvSpPr>
          <p:spPr>
            <a:xfrm>
              <a:off x="1844567" y="5455730"/>
              <a:ext cx="56158" cy="38877"/>
            </a:xfrm>
            <a:custGeom>
              <a:avLst/>
              <a:gdLst>
                <a:gd name="connsiteX0" fmla="*/ 0 w 56158"/>
                <a:gd name="connsiteY0" fmla="*/ 38877 h 38877"/>
                <a:gd name="connsiteX1" fmla="*/ 56158 w 56158"/>
                <a:gd name="connsiteY1" fmla="*/ 0 h 3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158" h="38877">
                  <a:moveTo>
                    <a:pt x="0" y="38877"/>
                  </a:moveTo>
                  <a:lnTo>
                    <a:pt x="56158" y="0"/>
                  </a:ln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6" name="Forme libre 235"/>
            <p:cNvSpPr/>
            <p:nvPr/>
          </p:nvSpPr>
          <p:spPr>
            <a:xfrm>
              <a:off x="1503167" y="5641476"/>
              <a:ext cx="237724" cy="237040"/>
            </a:xfrm>
            <a:custGeom>
              <a:avLst/>
              <a:gdLst>
                <a:gd name="connsiteX0" fmla="*/ 103810 w 237724"/>
                <a:gd name="connsiteY0" fmla="*/ 0 h 237040"/>
                <a:gd name="connsiteX1" fmla="*/ 60611 w 237724"/>
                <a:gd name="connsiteY1" fmla="*/ 103672 h 237040"/>
                <a:gd name="connsiteX2" fmla="*/ 43332 w 237724"/>
                <a:gd name="connsiteY2" fmla="*/ 155508 h 237040"/>
                <a:gd name="connsiteX3" fmla="*/ 134 w 237724"/>
                <a:gd name="connsiteY3" fmla="*/ 203024 h 237040"/>
                <a:gd name="connsiteX4" fmla="*/ 30373 w 237724"/>
                <a:gd name="connsiteY4" fmla="*/ 233261 h 237040"/>
                <a:gd name="connsiteX5" fmla="*/ 47652 w 237724"/>
                <a:gd name="connsiteY5" fmla="*/ 233261 h 237040"/>
                <a:gd name="connsiteX6" fmla="*/ 56292 w 237724"/>
                <a:gd name="connsiteY6" fmla="*/ 203024 h 237040"/>
                <a:gd name="connsiteX7" fmla="*/ 56292 w 237724"/>
                <a:gd name="connsiteY7" fmla="*/ 159827 h 237040"/>
                <a:gd name="connsiteX8" fmla="*/ 82211 w 237724"/>
                <a:gd name="connsiteY8" fmla="*/ 168467 h 237040"/>
                <a:gd name="connsiteX9" fmla="*/ 116769 w 237724"/>
                <a:gd name="connsiteY9" fmla="*/ 159827 h 237040"/>
                <a:gd name="connsiteX10" fmla="*/ 151328 w 237724"/>
                <a:gd name="connsiteY10" fmla="*/ 112311 h 237040"/>
                <a:gd name="connsiteX11" fmla="*/ 198846 w 237724"/>
                <a:gd name="connsiteY11" fmla="*/ 73434 h 237040"/>
                <a:gd name="connsiteX12" fmla="*/ 216125 w 237724"/>
                <a:gd name="connsiteY12" fmla="*/ 12959 h 237040"/>
                <a:gd name="connsiteX13" fmla="*/ 237724 w 237724"/>
                <a:gd name="connsiteY13" fmla="*/ 4319 h 23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724" h="237040">
                  <a:moveTo>
                    <a:pt x="103810" y="0"/>
                  </a:moveTo>
                  <a:cubicBezTo>
                    <a:pt x="87250" y="38877"/>
                    <a:pt x="70691" y="77754"/>
                    <a:pt x="60611" y="103672"/>
                  </a:cubicBezTo>
                  <a:cubicBezTo>
                    <a:pt x="50531" y="129590"/>
                    <a:pt x="53411" y="138949"/>
                    <a:pt x="43332" y="155508"/>
                  </a:cubicBezTo>
                  <a:cubicBezTo>
                    <a:pt x="33253" y="172067"/>
                    <a:pt x="2294" y="190065"/>
                    <a:pt x="134" y="203024"/>
                  </a:cubicBezTo>
                  <a:cubicBezTo>
                    <a:pt x="-2026" y="215983"/>
                    <a:pt x="22453" y="228222"/>
                    <a:pt x="30373" y="233261"/>
                  </a:cubicBezTo>
                  <a:cubicBezTo>
                    <a:pt x="38293" y="238301"/>
                    <a:pt x="43332" y="238300"/>
                    <a:pt x="47652" y="233261"/>
                  </a:cubicBezTo>
                  <a:cubicBezTo>
                    <a:pt x="51972" y="228222"/>
                    <a:pt x="54852" y="215263"/>
                    <a:pt x="56292" y="203024"/>
                  </a:cubicBezTo>
                  <a:cubicBezTo>
                    <a:pt x="57732" y="190785"/>
                    <a:pt x="51972" y="165586"/>
                    <a:pt x="56292" y="159827"/>
                  </a:cubicBezTo>
                  <a:cubicBezTo>
                    <a:pt x="60612" y="154068"/>
                    <a:pt x="72132" y="168467"/>
                    <a:pt x="82211" y="168467"/>
                  </a:cubicBezTo>
                  <a:cubicBezTo>
                    <a:pt x="92290" y="168467"/>
                    <a:pt x="105249" y="169186"/>
                    <a:pt x="116769" y="159827"/>
                  </a:cubicBezTo>
                  <a:cubicBezTo>
                    <a:pt x="128289" y="150468"/>
                    <a:pt x="137649" y="126710"/>
                    <a:pt x="151328" y="112311"/>
                  </a:cubicBezTo>
                  <a:cubicBezTo>
                    <a:pt x="165008" y="97912"/>
                    <a:pt x="188047" y="89993"/>
                    <a:pt x="198846" y="73434"/>
                  </a:cubicBezTo>
                  <a:cubicBezTo>
                    <a:pt x="209645" y="56875"/>
                    <a:pt x="209645" y="24478"/>
                    <a:pt x="216125" y="12959"/>
                  </a:cubicBezTo>
                  <a:cubicBezTo>
                    <a:pt x="222605" y="1440"/>
                    <a:pt x="237724" y="4319"/>
                    <a:pt x="237724" y="4319"/>
                  </a:cubicBez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Forme libre 236"/>
            <p:cNvSpPr/>
            <p:nvPr/>
          </p:nvSpPr>
          <p:spPr>
            <a:xfrm>
              <a:off x="1585357" y="5801303"/>
              <a:ext cx="110992" cy="134033"/>
            </a:xfrm>
            <a:custGeom>
              <a:avLst/>
              <a:gdLst>
                <a:gd name="connsiteX0" fmla="*/ 34579 w 110992"/>
                <a:gd name="connsiteY0" fmla="*/ 0 h 134033"/>
                <a:gd name="connsiteX1" fmla="*/ 77778 w 110992"/>
                <a:gd name="connsiteY1" fmla="*/ 77754 h 134033"/>
                <a:gd name="connsiteX2" fmla="*/ 86417 w 110992"/>
                <a:gd name="connsiteY2" fmla="*/ 103672 h 134033"/>
                <a:gd name="connsiteX3" fmla="*/ 108016 w 110992"/>
                <a:gd name="connsiteY3" fmla="*/ 90713 h 134033"/>
                <a:gd name="connsiteX4" fmla="*/ 108016 w 110992"/>
                <a:gd name="connsiteY4" fmla="*/ 116631 h 134033"/>
                <a:gd name="connsiteX5" fmla="*/ 82097 w 110992"/>
                <a:gd name="connsiteY5" fmla="*/ 133910 h 134033"/>
                <a:gd name="connsiteX6" fmla="*/ 60498 w 110992"/>
                <a:gd name="connsiteY6" fmla="*/ 107992 h 134033"/>
                <a:gd name="connsiteX7" fmla="*/ 30259 w 110992"/>
                <a:gd name="connsiteY7" fmla="*/ 107992 h 134033"/>
                <a:gd name="connsiteX8" fmla="*/ 21 w 110992"/>
                <a:gd name="connsiteY8" fmla="*/ 95033 h 134033"/>
                <a:gd name="connsiteX9" fmla="*/ 25940 w 110992"/>
                <a:gd name="connsiteY9" fmla="*/ 82074 h 134033"/>
                <a:gd name="connsiteX10" fmla="*/ 56178 w 110992"/>
                <a:gd name="connsiteY10" fmla="*/ 60475 h 13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992" h="134033">
                  <a:moveTo>
                    <a:pt x="34579" y="0"/>
                  </a:moveTo>
                  <a:cubicBezTo>
                    <a:pt x="51858" y="30237"/>
                    <a:pt x="69138" y="60475"/>
                    <a:pt x="77778" y="77754"/>
                  </a:cubicBezTo>
                  <a:cubicBezTo>
                    <a:pt x="86418" y="95033"/>
                    <a:pt x="81377" y="101512"/>
                    <a:pt x="86417" y="103672"/>
                  </a:cubicBezTo>
                  <a:cubicBezTo>
                    <a:pt x="91457" y="105832"/>
                    <a:pt x="104416" y="88553"/>
                    <a:pt x="108016" y="90713"/>
                  </a:cubicBezTo>
                  <a:cubicBezTo>
                    <a:pt x="111616" y="92873"/>
                    <a:pt x="112336" y="109431"/>
                    <a:pt x="108016" y="116631"/>
                  </a:cubicBezTo>
                  <a:cubicBezTo>
                    <a:pt x="103696" y="123831"/>
                    <a:pt x="90017" y="135350"/>
                    <a:pt x="82097" y="133910"/>
                  </a:cubicBezTo>
                  <a:cubicBezTo>
                    <a:pt x="74177" y="132470"/>
                    <a:pt x="69137" y="112312"/>
                    <a:pt x="60498" y="107992"/>
                  </a:cubicBezTo>
                  <a:cubicBezTo>
                    <a:pt x="51859" y="103672"/>
                    <a:pt x="40339" y="110152"/>
                    <a:pt x="30259" y="107992"/>
                  </a:cubicBezTo>
                  <a:cubicBezTo>
                    <a:pt x="20179" y="105832"/>
                    <a:pt x="741" y="99353"/>
                    <a:pt x="21" y="95033"/>
                  </a:cubicBezTo>
                  <a:cubicBezTo>
                    <a:pt x="-699" y="90713"/>
                    <a:pt x="16581" y="87833"/>
                    <a:pt x="25940" y="82074"/>
                  </a:cubicBezTo>
                  <a:cubicBezTo>
                    <a:pt x="35299" y="76315"/>
                    <a:pt x="56178" y="60475"/>
                    <a:pt x="56178" y="60475"/>
                  </a:cubicBez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8" name="Forme libre 237"/>
            <p:cNvSpPr/>
            <p:nvPr/>
          </p:nvSpPr>
          <p:spPr>
            <a:xfrm>
              <a:off x="1485884" y="5844465"/>
              <a:ext cx="156887" cy="100875"/>
            </a:xfrm>
            <a:custGeom>
              <a:avLst/>
              <a:gdLst>
                <a:gd name="connsiteX0" fmla="*/ 137 w 156887"/>
                <a:gd name="connsiteY0" fmla="*/ 35 h 100875"/>
                <a:gd name="connsiteX1" fmla="*/ 77894 w 156887"/>
                <a:gd name="connsiteY1" fmla="*/ 56190 h 100875"/>
                <a:gd name="connsiteX2" fmla="*/ 155651 w 156887"/>
                <a:gd name="connsiteY2" fmla="*/ 90748 h 100875"/>
                <a:gd name="connsiteX3" fmla="*/ 121093 w 156887"/>
                <a:gd name="connsiteY3" fmla="*/ 99387 h 100875"/>
                <a:gd name="connsiteX4" fmla="*/ 60615 w 156887"/>
                <a:gd name="connsiteY4" fmla="*/ 64830 h 100875"/>
                <a:gd name="connsiteX5" fmla="*/ 137 w 156887"/>
                <a:gd name="connsiteY5" fmla="*/ 35 h 100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887" h="100875">
                  <a:moveTo>
                    <a:pt x="137" y="35"/>
                  </a:moveTo>
                  <a:cubicBezTo>
                    <a:pt x="3017" y="-1405"/>
                    <a:pt x="51975" y="41071"/>
                    <a:pt x="77894" y="56190"/>
                  </a:cubicBezTo>
                  <a:cubicBezTo>
                    <a:pt x="103813" y="71309"/>
                    <a:pt x="148451" y="83549"/>
                    <a:pt x="155651" y="90748"/>
                  </a:cubicBezTo>
                  <a:cubicBezTo>
                    <a:pt x="162851" y="97947"/>
                    <a:pt x="136932" y="103707"/>
                    <a:pt x="121093" y="99387"/>
                  </a:cubicBezTo>
                  <a:cubicBezTo>
                    <a:pt x="105254" y="95067"/>
                    <a:pt x="80774" y="78509"/>
                    <a:pt x="60615" y="64830"/>
                  </a:cubicBezTo>
                  <a:cubicBezTo>
                    <a:pt x="40456" y="51151"/>
                    <a:pt x="-2743" y="1475"/>
                    <a:pt x="137" y="35"/>
                  </a:cubicBezTo>
                  <a:close/>
                </a:path>
              </a:pathLst>
            </a:custGeom>
            <a:solidFill>
              <a:srgbClr val="0000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Forme libre 238"/>
            <p:cNvSpPr/>
            <p:nvPr/>
          </p:nvSpPr>
          <p:spPr>
            <a:xfrm>
              <a:off x="1814329" y="5079920"/>
              <a:ext cx="160100" cy="557253"/>
            </a:xfrm>
            <a:custGeom>
              <a:avLst/>
              <a:gdLst>
                <a:gd name="connsiteX0" fmla="*/ 129594 w 160100"/>
                <a:gd name="connsiteY0" fmla="*/ 0 h 557253"/>
                <a:gd name="connsiteX1" fmla="*/ 151194 w 160100"/>
                <a:gd name="connsiteY1" fmla="*/ 146868 h 557253"/>
                <a:gd name="connsiteX2" fmla="*/ 133914 w 160100"/>
                <a:gd name="connsiteY2" fmla="*/ 246221 h 557253"/>
                <a:gd name="connsiteX3" fmla="*/ 125275 w 160100"/>
                <a:gd name="connsiteY3" fmla="*/ 410368 h 557253"/>
                <a:gd name="connsiteX4" fmla="*/ 159833 w 160100"/>
                <a:gd name="connsiteY4" fmla="*/ 526999 h 557253"/>
                <a:gd name="connsiteX5" fmla="*/ 103675 w 160100"/>
                <a:gd name="connsiteY5" fmla="*/ 557236 h 557253"/>
                <a:gd name="connsiteX6" fmla="*/ 56157 w 160100"/>
                <a:gd name="connsiteY6" fmla="*/ 531318 h 557253"/>
                <a:gd name="connsiteX7" fmla="*/ 0 w 160100"/>
                <a:gd name="connsiteY7" fmla="*/ 531318 h 5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100" h="557253">
                  <a:moveTo>
                    <a:pt x="129594" y="0"/>
                  </a:moveTo>
                  <a:cubicBezTo>
                    <a:pt x="140034" y="52915"/>
                    <a:pt x="150474" y="105831"/>
                    <a:pt x="151194" y="146868"/>
                  </a:cubicBezTo>
                  <a:cubicBezTo>
                    <a:pt x="151914" y="187905"/>
                    <a:pt x="138234" y="202304"/>
                    <a:pt x="133914" y="246221"/>
                  </a:cubicBezTo>
                  <a:cubicBezTo>
                    <a:pt x="129594" y="290138"/>
                    <a:pt x="120955" y="363572"/>
                    <a:pt x="125275" y="410368"/>
                  </a:cubicBezTo>
                  <a:cubicBezTo>
                    <a:pt x="129595" y="457164"/>
                    <a:pt x="163433" y="502521"/>
                    <a:pt x="159833" y="526999"/>
                  </a:cubicBezTo>
                  <a:cubicBezTo>
                    <a:pt x="156233" y="551477"/>
                    <a:pt x="120954" y="556516"/>
                    <a:pt x="103675" y="557236"/>
                  </a:cubicBezTo>
                  <a:cubicBezTo>
                    <a:pt x="86396" y="557956"/>
                    <a:pt x="73436" y="535638"/>
                    <a:pt x="56157" y="531318"/>
                  </a:cubicBezTo>
                  <a:cubicBezTo>
                    <a:pt x="38878" y="526998"/>
                    <a:pt x="0" y="531318"/>
                    <a:pt x="0" y="531318"/>
                  </a:cubicBez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Forme libre 239"/>
            <p:cNvSpPr/>
            <p:nvPr/>
          </p:nvSpPr>
          <p:spPr>
            <a:xfrm>
              <a:off x="1864089" y="5615558"/>
              <a:ext cx="117517" cy="236094"/>
            </a:xfrm>
            <a:custGeom>
              <a:avLst/>
              <a:gdLst>
                <a:gd name="connsiteX0" fmla="*/ 2078 w 117517"/>
                <a:gd name="connsiteY0" fmla="*/ 0 h 236094"/>
                <a:gd name="connsiteX1" fmla="*/ 2078 w 117517"/>
                <a:gd name="connsiteY1" fmla="*/ 82073 h 236094"/>
                <a:gd name="connsiteX2" fmla="*/ 23677 w 117517"/>
                <a:gd name="connsiteY2" fmla="*/ 155508 h 236094"/>
                <a:gd name="connsiteX3" fmla="*/ 32316 w 117517"/>
                <a:gd name="connsiteY3" fmla="*/ 233261 h 236094"/>
                <a:gd name="connsiteX4" fmla="*/ 110073 w 117517"/>
                <a:gd name="connsiteY4" fmla="*/ 215983 h 236094"/>
                <a:gd name="connsiteX5" fmla="*/ 114393 w 117517"/>
                <a:gd name="connsiteY5" fmla="*/ 185745 h 236094"/>
                <a:gd name="connsiteX6" fmla="*/ 110073 w 117517"/>
                <a:gd name="connsiteY6" fmla="*/ 90713 h 236094"/>
                <a:gd name="connsiteX7" fmla="*/ 97114 w 117517"/>
                <a:gd name="connsiteY7" fmla="*/ 8639 h 23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517" h="236094">
                  <a:moveTo>
                    <a:pt x="2078" y="0"/>
                  </a:moveTo>
                  <a:cubicBezTo>
                    <a:pt x="278" y="28077"/>
                    <a:pt x="-1522" y="56155"/>
                    <a:pt x="2078" y="82073"/>
                  </a:cubicBezTo>
                  <a:cubicBezTo>
                    <a:pt x="5678" y="107991"/>
                    <a:pt x="18637" y="130310"/>
                    <a:pt x="23677" y="155508"/>
                  </a:cubicBezTo>
                  <a:cubicBezTo>
                    <a:pt x="28717" y="180706"/>
                    <a:pt x="17917" y="223182"/>
                    <a:pt x="32316" y="233261"/>
                  </a:cubicBezTo>
                  <a:cubicBezTo>
                    <a:pt x="46715" y="243340"/>
                    <a:pt x="96394" y="223902"/>
                    <a:pt x="110073" y="215983"/>
                  </a:cubicBezTo>
                  <a:cubicBezTo>
                    <a:pt x="123753" y="208064"/>
                    <a:pt x="114393" y="206623"/>
                    <a:pt x="114393" y="185745"/>
                  </a:cubicBezTo>
                  <a:cubicBezTo>
                    <a:pt x="114393" y="164867"/>
                    <a:pt x="112953" y="120231"/>
                    <a:pt x="110073" y="90713"/>
                  </a:cubicBezTo>
                  <a:cubicBezTo>
                    <a:pt x="107193" y="61195"/>
                    <a:pt x="97114" y="8639"/>
                    <a:pt x="97114" y="8639"/>
                  </a:cubicBez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1" name="Forme libre 240"/>
            <p:cNvSpPr/>
            <p:nvPr/>
          </p:nvSpPr>
          <p:spPr>
            <a:xfrm>
              <a:off x="1892086" y="5796984"/>
              <a:ext cx="155689" cy="95081"/>
            </a:xfrm>
            <a:custGeom>
              <a:avLst/>
              <a:gdLst>
                <a:gd name="connsiteX0" fmla="*/ 95036 w 155689"/>
                <a:gd name="connsiteY0" fmla="*/ 0 h 95081"/>
                <a:gd name="connsiteX1" fmla="*/ 155513 w 155689"/>
                <a:gd name="connsiteY1" fmla="*/ 56155 h 95081"/>
                <a:gd name="connsiteX2" fmla="*/ 112315 w 155689"/>
                <a:gd name="connsiteY2" fmla="*/ 82073 h 95081"/>
                <a:gd name="connsiteX3" fmla="*/ 77756 w 155689"/>
                <a:gd name="connsiteY3" fmla="*/ 95032 h 95081"/>
                <a:gd name="connsiteX4" fmla="*/ 0 w 155689"/>
                <a:gd name="connsiteY4" fmla="*/ 77753 h 95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89" h="95081">
                  <a:moveTo>
                    <a:pt x="95036" y="0"/>
                  </a:moveTo>
                  <a:cubicBezTo>
                    <a:pt x="123834" y="21238"/>
                    <a:pt x="152633" y="42476"/>
                    <a:pt x="155513" y="56155"/>
                  </a:cubicBezTo>
                  <a:cubicBezTo>
                    <a:pt x="158393" y="69834"/>
                    <a:pt x="125274" y="75594"/>
                    <a:pt x="112315" y="82073"/>
                  </a:cubicBezTo>
                  <a:cubicBezTo>
                    <a:pt x="99356" y="88552"/>
                    <a:pt x="96475" y="95752"/>
                    <a:pt x="77756" y="95032"/>
                  </a:cubicBezTo>
                  <a:cubicBezTo>
                    <a:pt x="59037" y="94312"/>
                    <a:pt x="0" y="77753"/>
                    <a:pt x="0" y="77753"/>
                  </a:cubicBez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Forme libre 241"/>
            <p:cNvSpPr/>
            <p:nvPr/>
          </p:nvSpPr>
          <p:spPr>
            <a:xfrm>
              <a:off x="1875964" y="5835852"/>
              <a:ext cx="214834" cy="61693"/>
            </a:xfrm>
            <a:custGeom>
              <a:avLst/>
              <a:gdLst>
                <a:gd name="connsiteX0" fmla="*/ 214834 w 214834"/>
                <a:gd name="connsiteY0" fmla="*/ 34566 h 61693"/>
                <a:gd name="connsiteX1" fmla="*/ 98198 w 214834"/>
                <a:gd name="connsiteY1" fmla="*/ 60484 h 61693"/>
                <a:gd name="connsiteX2" fmla="*/ 102518 w 214834"/>
                <a:gd name="connsiteY2" fmla="*/ 8 h 61693"/>
                <a:gd name="connsiteX3" fmla="*/ 85239 w 214834"/>
                <a:gd name="connsiteY3" fmla="*/ 56164 h 61693"/>
                <a:gd name="connsiteX4" fmla="*/ 7482 w 214834"/>
                <a:gd name="connsiteY4" fmla="*/ 56164 h 61693"/>
                <a:gd name="connsiteX5" fmla="*/ 7482 w 214834"/>
                <a:gd name="connsiteY5" fmla="*/ 30246 h 6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834" h="61693">
                  <a:moveTo>
                    <a:pt x="214834" y="34566"/>
                  </a:moveTo>
                  <a:cubicBezTo>
                    <a:pt x="165875" y="50405"/>
                    <a:pt x="116917" y="66244"/>
                    <a:pt x="98198" y="60484"/>
                  </a:cubicBezTo>
                  <a:cubicBezTo>
                    <a:pt x="79479" y="54724"/>
                    <a:pt x="104678" y="728"/>
                    <a:pt x="102518" y="8"/>
                  </a:cubicBezTo>
                  <a:cubicBezTo>
                    <a:pt x="100358" y="-712"/>
                    <a:pt x="101078" y="46805"/>
                    <a:pt x="85239" y="56164"/>
                  </a:cubicBezTo>
                  <a:cubicBezTo>
                    <a:pt x="69400" y="65523"/>
                    <a:pt x="20441" y="60484"/>
                    <a:pt x="7482" y="56164"/>
                  </a:cubicBezTo>
                  <a:cubicBezTo>
                    <a:pt x="-5477" y="51844"/>
                    <a:pt x="1002" y="41045"/>
                    <a:pt x="7482" y="30246"/>
                  </a:cubicBez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3" name="Forme libre 242"/>
            <p:cNvSpPr/>
            <p:nvPr/>
          </p:nvSpPr>
          <p:spPr>
            <a:xfrm>
              <a:off x="1956883" y="5170633"/>
              <a:ext cx="64797" cy="161149"/>
            </a:xfrm>
            <a:custGeom>
              <a:avLst/>
              <a:gdLst>
                <a:gd name="connsiteX0" fmla="*/ 0 w 64797"/>
                <a:gd name="connsiteY0" fmla="*/ 0 h 161149"/>
                <a:gd name="connsiteX1" fmla="*/ 30239 w 64797"/>
                <a:gd name="connsiteY1" fmla="*/ 64795 h 161149"/>
                <a:gd name="connsiteX2" fmla="*/ 43198 w 64797"/>
                <a:gd name="connsiteY2" fmla="*/ 107991 h 161149"/>
                <a:gd name="connsiteX3" fmla="*/ 51838 w 64797"/>
                <a:gd name="connsiteY3" fmla="*/ 159827 h 161149"/>
                <a:gd name="connsiteX4" fmla="*/ 64797 w 64797"/>
                <a:gd name="connsiteY4" fmla="*/ 146868 h 16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97" h="161149">
                  <a:moveTo>
                    <a:pt x="0" y="0"/>
                  </a:moveTo>
                  <a:cubicBezTo>
                    <a:pt x="11519" y="23398"/>
                    <a:pt x="23039" y="46797"/>
                    <a:pt x="30239" y="64795"/>
                  </a:cubicBezTo>
                  <a:cubicBezTo>
                    <a:pt x="37439" y="82794"/>
                    <a:pt x="39598" y="92152"/>
                    <a:pt x="43198" y="107991"/>
                  </a:cubicBezTo>
                  <a:cubicBezTo>
                    <a:pt x="46798" y="123830"/>
                    <a:pt x="48238" y="153347"/>
                    <a:pt x="51838" y="159827"/>
                  </a:cubicBezTo>
                  <a:cubicBezTo>
                    <a:pt x="55438" y="166307"/>
                    <a:pt x="64797" y="146868"/>
                    <a:pt x="64797" y="146868"/>
                  </a:cubicBez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4" name="Forme libre 243"/>
            <p:cNvSpPr/>
            <p:nvPr/>
          </p:nvSpPr>
          <p:spPr>
            <a:xfrm>
              <a:off x="1822968" y="4933052"/>
              <a:ext cx="125275" cy="43297"/>
            </a:xfrm>
            <a:custGeom>
              <a:avLst/>
              <a:gdLst>
                <a:gd name="connsiteX0" fmla="*/ 0 w 125275"/>
                <a:gd name="connsiteY0" fmla="*/ 0 h 43297"/>
                <a:gd name="connsiteX1" fmla="*/ 47518 w 125275"/>
                <a:gd name="connsiteY1" fmla="*/ 21598 h 43297"/>
                <a:gd name="connsiteX2" fmla="*/ 95036 w 125275"/>
                <a:gd name="connsiteY2" fmla="*/ 43196 h 43297"/>
                <a:gd name="connsiteX3" fmla="*/ 125275 w 125275"/>
                <a:gd name="connsiteY3" fmla="*/ 30237 h 4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275" h="43297">
                  <a:moveTo>
                    <a:pt x="0" y="0"/>
                  </a:moveTo>
                  <a:lnTo>
                    <a:pt x="47518" y="21598"/>
                  </a:lnTo>
                  <a:cubicBezTo>
                    <a:pt x="63357" y="28797"/>
                    <a:pt x="82077" y="41756"/>
                    <a:pt x="95036" y="43196"/>
                  </a:cubicBezTo>
                  <a:cubicBezTo>
                    <a:pt x="107995" y="44636"/>
                    <a:pt x="125275" y="30237"/>
                    <a:pt x="125275" y="30237"/>
                  </a:cubicBez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Forme libre 244"/>
            <p:cNvSpPr/>
            <p:nvPr/>
          </p:nvSpPr>
          <p:spPr>
            <a:xfrm>
              <a:off x="1840370" y="5139251"/>
              <a:ext cx="102543" cy="50072"/>
            </a:xfrm>
            <a:custGeom>
              <a:avLst/>
              <a:gdLst>
                <a:gd name="connsiteX0" fmla="*/ 0 w 102543"/>
                <a:gd name="connsiteY0" fmla="*/ 21571 h 50072"/>
                <a:gd name="connsiteX1" fmla="*/ 80718 w 102543"/>
                <a:gd name="connsiteY1" fmla="*/ 45 h 50072"/>
                <a:gd name="connsiteX2" fmla="*/ 53812 w 102543"/>
                <a:gd name="connsiteY2" fmla="*/ 16189 h 50072"/>
                <a:gd name="connsiteX3" fmla="*/ 102242 w 102543"/>
                <a:gd name="connsiteY3" fmla="*/ 26952 h 50072"/>
                <a:gd name="connsiteX4" fmla="*/ 75336 w 102543"/>
                <a:gd name="connsiteY4" fmla="*/ 48478 h 50072"/>
                <a:gd name="connsiteX5" fmla="*/ 96861 w 102543"/>
                <a:gd name="connsiteY5" fmla="*/ 48478 h 5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543" h="50072">
                  <a:moveTo>
                    <a:pt x="0" y="21571"/>
                  </a:moveTo>
                  <a:cubicBezTo>
                    <a:pt x="35874" y="11256"/>
                    <a:pt x="71749" y="942"/>
                    <a:pt x="80718" y="45"/>
                  </a:cubicBezTo>
                  <a:cubicBezTo>
                    <a:pt x="89687" y="-852"/>
                    <a:pt x="50225" y="11705"/>
                    <a:pt x="53812" y="16189"/>
                  </a:cubicBezTo>
                  <a:cubicBezTo>
                    <a:pt x="57399" y="20673"/>
                    <a:pt x="98655" y="21570"/>
                    <a:pt x="102242" y="26952"/>
                  </a:cubicBezTo>
                  <a:cubicBezTo>
                    <a:pt x="105829" y="32334"/>
                    <a:pt x="76233" y="44890"/>
                    <a:pt x="75336" y="48478"/>
                  </a:cubicBezTo>
                  <a:cubicBezTo>
                    <a:pt x="74439" y="52066"/>
                    <a:pt x="96861" y="48478"/>
                    <a:pt x="96861" y="48478"/>
                  </a:cubicBez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Forme libre 245"/>
            <p:cNvSpPr/>
            <p:nvPr/>
          </p:nvSpPr>
          <p:spPr>
            <a:xfrm>
              <a:off x="1851132" y="5220018"/>
              <a:ext cx="80718" cy="0"/>
            </a:xfrm>
            <a:custGeom>
              <a:avLst/>
              <a:gdLst>
                <a:gd name="connsiteX0" fmla="*/ 0 w 80718"/>
                <a:gd name="connsiteY0" fmla="*/ 0 h 0"/>
                <a:gd name="connsiteX1" fmla="*/ 80718 w 8071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718">
                  <a:moveTo>
                    <a:pt x="0" y="0"/>
                  </a:moveTo>
                  <a:lnTo>
                    <a:pt x="80718" y="0"/>
                  </a:ln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7" name="Forme libre 246"/>
            <p:cNvSpPr/>
            <p:nvPr/>
          </p:nvSpPr>
          <p:spPr>
            <a:xfrm>
              <a:off x="1969518" y="4874815"/>
              <a:ext cx="21623" cy="49222"/>
            </a:xfrm>
            <a:custGeom>
              <a:avLst/>
              <a:gdLst>
                <a:gd name="connsiteX0" fmla="*/ 0 w 21623"/>
                <a:gd name="connsiteY0" fmla="*/ 49222 h 49222"/>
                <a:gd name="connsiteX1" fmla="*/ 21525 w 21623"/>
                <a:gd name="connsiteY1" fmla="*/ 789 h 49222"/>
                <a:gd name="connsiteX2" fmla="*/ 0 w 21623"/>
                <a:gd name="connsiteY2" fmla="*/ 49222 h 4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23" h="49222">
                  <a:moveTo>
                    <a:pt x="0" y="49222"/>
                  </a:moveTo>
                  <a:cubicBezTo>
                    <a:pt x="0" y="49222"/>
                    <a:pt x="23319" y="8861"/>
                    <a:pt x="21525" y="789"/>
                  </a:cubicBezTo>
                  <a:cubicBezTo>
                    <a:pt x="19731" y="-7283"/>
                    <a:pt x="0" y="49222"/>
                    <a:pt x="0" y="49222"/>
                  </a:cubicBezTo>
                  <a:close/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8" name="Forme libre 247"/>
            <p:cNvSpPr/>
            <p:nvPr/>
          </p:nvSpPr>
          <p:spPr>
            <a:xfrm>
              <a:off x="1725150" y="4634828"/>
              <a:ext cx="329349" cy="246330"/>
            </a:xfrm>
            <a:custGeom>
              <a:avLst/>
              <a:gdLst>
                <a:gd name="connsiteX0" fmla="*/ 61408 w 329349"/>
                <a:gd name="connsiteY0" fmla="*/ 224632 h 246330"/>
                <a:gd name="connsiteX1" fmla="*/ 7596 w 329349"/>
                <a:gd name="connsiteY1" fmla="*/ 186962 h 246330"/>
                <a:gd name="connsiteX2" fmla="*/ 2214 w 329349"/>
                <a:gd name="connsiteY2" fmla="*/ 143910 h 246330"/>
                <a:gd name="connsiteX3" fmla="*/ 7596 w 329349"/>
                <a:gd name="connsiteY3" fmla="*/ 79332 h 246330"/>
                <a:gd name="connsiteX4" fmla="*/ 2214 w 329349"/>
                <a:gd name="connsiteY4" fmla="*/ 47044 h 246330"/>
                <a:gd name="connsiteX5" fmla="*/ 50645 w 329349"/>
                <a:gd name="connsiteY5" fmla="*/ 41662 h 246330"/>
                <a:gd name="connsiteX6" fmla="*/ 158269 w 329349"/>
                <a:gd name="connsiteY6" fmla="*/ 9373 h 246330"/>
                <a:gd name="connsiteX7" fmla="*/ 212081 w 329349"/>
                <a:gd name="connsiteY7" fmla="*/ 3992 h 246330"/>
                <a:gd name="connsiteX8" fmla="*/ 276656 w 329349"/>
                <a:gd name="connsiteY8" fmla="*/ 63188 h 246330"/>
                <a:gd name="connsiteX9" fmla="*/ 325086 w 329349"/>
                <a:gd name="connsiteY9" fmla="*/ 106240 h 246330"/>
                <a:gd name="connsiteX10" fmla="*/ 325086 w 329349"/>
                <a:gd name="connsiteY10" fmla="*/ 192343 h 246330"/>
                <a:gd name="connsiteX11" fmla="*/ 308943 w 329349"/>
                <a:gd name="connsiteY11" fmla="*/ 246158 h 246330"/>
                <a:gd name="connsiteX12" fmla="*/ 265893 w 329349"/>
                <a:gd name="connsiteY12" fmla="*/ 208487 h 246330"/>
                <a:gd name="connsiteX13" fmla="*/ 233606 w 329349"/>
                <a:gd name="connsiteY13" fmla="*/ 181580 h 246330"/>
                <a:gd name="connsiteX14" fmla="*/ 174413 w 329349"/>
                <a:gd name="connsiteY14" fmla="*/ 197724 h 246330"/>
                <a:gd name="connsiteX15" fmla="*/ 152888 w 329349"/>
                <a:gd name="connsiteY15" fmla="*/ 213869 h 246330"/>
                <a:gd name="connsiteX16" fmla="*/ 131363 w 329349"/>
                <a:gd name="connsiteY16" fmla="*/ 170817 h 246330"/>
                <a:gd name="connsiteX17" fmla="*/ 61408 w 329349"/>
                <a:gd name="connsiteY17" fmla="*/ 224632 h 24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349" h="246330">
                  <a:moveTo>
                    <a:pt x="61408" y="224632"/>
                  </a:moveTo>
                  <a:cubicBezTo>
                    <a:pt x="40780" y="227323"/>
                    <a:pt x="17462" y="200416"/>
                    <a:pt x="7596" y="186962"/>
                  </a:cubicBezTo>
                  <a:cubicBezTo>
                    <a:pt x="-2270" y="173508"/>
                    <a:pt x="2214" y="161848"/>
                    <a:pt x="2214" y="143910"/>
                  </a:cubicBezTo>
                  <a:cubicBezTo>
                    <a:pt x="2214" y="125972"/>
                    <a:pt x="7596" y="95476"/>
                    <a:pt x="7596" y="79332"/>
                  </a:cubicBezTo>
                  <a:cubicBezTo>
                    <a:pt x="7596" y="63188"/>
                    <a:pt x="-4961" y="53322"/>
                    <a:pt x="2214" y="47044"/>
                  </a:cubicBezTo>
                  <a:cubicBezTo>
                    <a:pt x="9389" y="40766"/>
                    <a:pt x="24636" y="47940"/>
                    <a:pt x="50645" y="41662"/>
                  </a:cubicBezTo>
                  <a:cubicBezTo>
                    <a:pt x="76654" y="35383"/>
                    <a:pt x="131363" y="15651"/>
                    <a:pt x="158269" y="9373"/>
                  </a:cubicBezTo>
                  <a:cubicBezTo>
                    <a:pt x="185175" y="3095"/>
                    <a:pt x="192350" y="-4977"/>
                    <a:pt x="212081" y="3992"/>
                  </a:cubicBezTo>
                  <a:cubicBezTo>
                    <a:pt x="231812" y="12961"/>
                    <a:pt x="257822" y="46147"/>
                    <a:pt x="276656" y="63188"/>
                  </a:cubicBezTo>
                  <a:cubicBezTo>
                    <a:pt x="295490" y="80229"/>
                    <a:pt x="317014" y="84714"/>
                    <a:pt x="325086" y="106240"/>
                  </a:cubicBezTo>
                  <a:cubicBezTo>
                    <a:pt x="333158" y="127766"/>
                    <a:pt x="327776" y="169023"/>
                    <a:pt x="325086" y="192343"/>
                  </a:cubicBezTo>
                  <a:cubicBezTo>
                    <a:pt x="322396" y="215663"/>
                    <a:pt x="318808" y="243467"/>
                    <a:pt x="308943" y="246158"/>
                  </a:cubicBezTo>
                  <a:cubicBezTo>
                    <a:pt x="299078" y="248849"/>
                    <a:pt x="278449" y="219250"/>
                    <a:pt x="265893" y="208487"/>
                  </a:cubicBezTo>
                  <a:cubicBezTo>
                    <a:pt x="253337" y="197724"/>
                    <a:pt x="248853" y="183374"/>
                    <a:pt x="233606" y="181580"/>
                  </a:cubicBezTo>
                  <a:cubicBezTo>
                    <a:pt x="218359" y="179786"/>
                    <a:pt x="187866" y="192343"/>
                    <a:pt x="174413" y="197724"/>
                  </a:cubicBezTo>
                  <a:cubicBezTo>
                    <a:pt x="160960" y="203105"/>
                    <a:pt x="160063" y="218353"/>
                    <a:pt x="152888" y="213869"/>
                  </a:cubicBezTo>
                  <a:cubicBezTo>
                    <a:pt x="145713" y="209384"/>
                    <a:pt x="145713" y="169023"/>
                    <a:pt x="131363" y="170817"/>
                  </a:cubicBezTo>
                  <a:cubicBezTo>
                    <a:pt x="117013" y="172611"/>
                    <a:pt x="82036" y="221941"/>
                    <a:pt x="61408" y="224632"/>
                  </a:cubicBezTo>
                  <a:close/>
                </a:path>
              </a:pathLst>
            </a:custGeom>
            <a:solidFill>
              <a:srgbClr val="0000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Forme libre 248"/>
            <p:cNvSpPr/>
            <p:nvPr/>
          </p:nvSpPr>
          <p:spPr>
            <a:xfrm>
              <a:off x="1931723" y="4848697"/>
              <a:ext cx="70083" cy="16782"/>
            </a:xfrm>
            <a:custGeom>
              <a:avLst/>
              <a:gdLst>
                <a:gd name="connsiteX0" fmla="*/ 70083 w 70083"/>
                <a:gd name="connsiteY0" fmla="*/ 0 h 16782"/>
                <a:gd name="connsiteX1" fmla="*/ 127 w 70083"/>
                <a:gd name="connsiteY1" fmla="*/ 16144 h 16782"/>
                <a:gd name="connsiteX2" fmla="*/ 70083 w 70083"/>
                <a:gd name="connsiteY2" fmla="*/ 0 h 1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83" h="16782">
                  <a:moveTo>
                    <a:pt x="70083" y="0"/>
                  </a:moveTo>
                  <a:cubicBezTo>
                    <a:pt x="70083" y="0"/>
                    <a:pt x="3715" y="11659"/>
                    <a:pt x="127" y="16144"/>
                  </a:cubicBezTo>
                  <a:cubicBezTo>
                    <a:pt x="-3461" y="20629"/>
                    <a:pt x="70083" y="0"/>
                    <a:pt x="70083" y="0"/>
                  </a:cubicBezTo>
                  <a:close/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0" name="Forme libre 249"/>
          <p:cNvSpPr/>
          <p:nvPr/>
        </p:nvSpPr>
        <p:spPr>
          <a:xfrm>
            <a:off x="149599" y="5644444"/>
            <a:ext cx="4848960" cy="2931844"/>
          </a:xfrm>
          <a:custGeom>
            <a:avLst/>
            <a:gdLst>
              <a:gd name="connsiteX0" fmla="*/ 3595526 w 4473078"/>
              <a:gd name="connsiteY0" fmla="*/ 91302 h 2454104"/>
              <a:gd name="connsiteX1" fmla="*/ 1802829 w 4473078"/>
              <a:gd name="connsiteY1" fmla="*/ 91302 h 2454104"/>
              <a:gd name="connsiteX2" fmla="*/ 551676 w 4473078"/>
              <a:gd name="connsiteY2" fmla="*/ 91302 h 2454104"/>
              <a:gd name="connsiteX3" fmla="*/ 66153 w 4473078"/>
              <a:gd name="connsiteY3" fmla="*/ 1323887 h 2454104"/>
              <a:gd name="connsiteX4" fmla="*/ 290241 w 4473078"/>
              <a:gd name="connsiteY4" fmla="*/ 2369716 h 2454104"/>
              <a:gd name="connsiteX5" fmla="*/ 2643156 w 4473078"/>
              <a:gd name="connsiteY5" fmla="*/ 2351040 h 2454104"/>
              <a:gd name="connsiteX6" fmla="*/ 4323809 w 4473078"/>
              <a:gd name="connsiteY6" fmla="*/ 2351040 h 2454104"/>
              <a:gd name="connsiteX7" fmla="*/ 4379831 w 4473078"/>
              <a:gd name="connsiteY7" fmla="*/ 950376 h 2454104"/>
              <a:gd name="connsiteX8" fmla="*/ 4230439 w 4473078"/>
              <a:gd name="connsiteY8" fmla="*/ 166005 h 2454104"/>
              <a:gd name="connsiteX9" fmla="*/ 3520830 w 4473078"/>
              <a:gd name="connsiteY9" fmla="*/ 109978 h 2454104"/>
              <a:gd name="connsiteX10" fmla="*/ 3520830 w 4473078"/>
              <a:gd name="connsiteY10" fmla="*/ 109978 h 245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73078" h="2454104">
                <a:moveTo>
                  <a:pt x="3595526" y="91302"/>
                </a:moveTo>
                <a:lnTo>
                  <a:pt x="1802829" y="91302"/>
                </a:lnTo>
                <a:cubicBezTo>
                  <a:pt x="1295521" y="91302"/>
                  <a:pt x="841122" y="-114129"/>
                  <a:pt x="551676" y="91302"/>
                </a:cubicBezTo>
                <a:cubicBezTo>
                  <a:pt x="262230" y="296733"/>
                  <a:pt x="109725" y="944151"/>
                  <a:pt x="66153" y="1323887"/>
                </a:cubicBezTo>
                <a:cubicBezTo>
                  <a:pt x="22581" y="1703623"/>
                  <a:pt x="-139259" y="2198524"/>
                  <a:pt x="290241" y="2369716"/>
                </a:cubicBezTo>
                <a:cubicBezTo>
                  <a:pt x="719741" y="2540908"/>
                  <a:pt x="2643156" y="2351040"/>
                  <a:pt x="2643156" y="2351040"/>
                </a:cubicBezTo>
                <a:cubicBezTo>
                  <a:pt x="3315417" y="2347927"/>
                  <a:pt x="4034363" y="2584484"/>
                  <a:pt x="4323809" y="2351040"/>
                </a:cubicBezTo>
                <a:cubicBezTo>
                  <a:pt x="4613255" y="2117596"/>
                  <a:pt x="4395393" y="1314548"/>
                  <a:pt x="4379831" y="950376"/>
                </a:cubicBezTo>
                <a:cubicBezTo>
                  <a:pt x="4364269" y="586204"/>
                  <a:pt x="4373606" y="306071"/>
                  <a:pt x="4230439" y="166005"/>
                </a:cubicBezTo>
                <a:cubicBezTo>
                  <a:pt x="4087272" y="25939"/>
                  <a:pt x="3520830" y="109978"/>
                  <a:pt x="3520830" y="109978"/>
                </a:cubicBezTo>
                <a:lnTo>
                  <a:pt x="3520830" y="109978"/>
                </a:lnTo>
              </a:path>
            </a:pathLst>
          </a:custGeom>
          <a:solidFill>
            <a:srgbClr val="E2E2E2">
              <a:alpha val="7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oneTexte 8"/>
          <p:cNvSpPr txBox="1"/>
          <p:nvPr/>
        </p:nvSpPr>
        <p:spPr>
          <a:xfrm>
            <a:off x="1314781" y="1805169"/>
            <a:ext cx="540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400" dirty="0">
                <a:latin typeface="Century Gothic"/>
                <a:cs typeface="Century Gothic"/>
              </a:rPr>
              <a:t>عمال الاغاثة موجودين للمساعدة والحماية وليس من حقهم مقايضة المساعدة التي يقدمونها بشيء آخر</a:t>
            </a:r>
            <a:endParaRPr lang="en-GB" sz="1400" dirty="0">
              <a:latin typeface="Century Gothic"/>
              <a:cs typeface="Century Gothic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0877" y="5844063"/>
            <a:ext cx="4545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400" dirty="0">
                <a:latin typeface="Century Gothic"/>
                <a:cs typeface="Century Gothic"/>
              </a:rPr>
              <a:t>لن يتم اعتبار الطفل مسؤولا ابدا مثل أي شخص تم تقييمه على أنه محتاج للدعم </a:t>
            </a:r>
            <a:endParaRPr lang="en-GB" sz="1400" dirty="0">
              <a:latin typeface="Century Gothic"/>
              <a:cs typeface="Century Gothic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3388900"/>
            <a:ext cx="67229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400" dirty="0">
                <a:latin typeface="Century Gothic"/>
                <a:cs typeface="Century Gothic"/>
              </a:rPr>
              <a:t>جب أن لا تتبادل الضحية الجنس أو اي نوع من الخدمات كي تتلقى أي نوع من المساعدة الانسانية والتنموية , التوظيف , البضائع , الخدمات . </a:t>
            </a:r>
            <a:endParaRPr lang="ar-sa" sz="1400" dirty="0">
              <a:effectLst/>
              <a:latin typeface="Century Gothic"/>
              <a:cs typeface="Century Gothic"/>
            </a:endParaRPr>
          </a:p>
          <a:p>
            <a:pPr algn="r" rtl="1"/>
            <a:r>
              <a:rPr lang="ar-sa" sz="1400" dirty="0">
                <a:latin typeface="Century Gothic"/>
                <a:cs typeface="Century Gothic"/>
              </a:rPr>
              <a:t>فإذا تعرض أي شخص لأي نوع من الاعتداء والعنف الجنسي فذلك يكون خطأ الشخص الذي ارتكب هذا الفعل .</a:t>
            </a:r>
            <a:endParaRPr lang="ar-sa" sz="1400" dirty="0">
              <a:effectLst/>
              <a:latin typeface="Century Gothic"/>
              <a:cs typeface="Century Gothic"/>
            </a:endParaRPr>
          </a:p>
          <a:p>
            <a:pPr algn="r"/>
            <a:endParaRPr lang="en-GB" sz="1400" dirty="0">
              <a:latin typeface="Century Gothic"/>
              <a:cs typeface="Century Gothic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40408" y="6551540"/>
            <a:ext cx="463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400" dirty="0">
                <a:latin typeface="Century Gothic"/>
                <a:cs typeface="Century Gothic"/>
              </a:rPr>
              <a:t>أي عمل جنسي من قبل موظفي الإغاثة مع أي شخص تحت سن الثامنة عشرة محظور بغض النظر عن موافقة الطرف الثاني</a:t>
            </a:r>
            <a:endParaRPr lang="en-GB" sz="1400" dirty="0">
              <a:latin typeface="Century Gothic"/>
              <a:cs typeface="Century Gothic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533343" y="2320580"/>
            <a:ext cx="518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400" dirty="0">
                <a:latin typeface="Century Gothic"/>
                <a:cs typeface="Century Gothic"/>
              </a:rPr>
              <a:t>الضعف ليس مسؤولية . اعتبر أن الشخص الوحيد المسؤول عن الاستغلال والاعتداء الجنسي  هو مرتكب الاعتداء </a:t>
            </a:r>
            <a:endParaRPr lang="en-GB" sz="1400" dirty="0">
              <a:latin typeface="Century Gothic"/>
              <a:cs typeface="Century Gothic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620282" y="2865680"/>
            <a:ext cx="5102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400" dirty="0">
                <a:latin typeface="Century Gothic"/>
                <a:cs typeface="Century Gothic"/>
              </a:rPr>
              <a:t>إذا تعرضت لأي شكل من أشكال الاعتداء والاستغلال الجنسي يكون لديك الحق لتحصل على الحماية والدعم الطبي والنفسي واي دعم آخر. </a:t>
            </a:r>
            <a:endParaRPr lang="en-GB" sz="1400" dirty="0">
              <a:latin typeface="Century Gothic"/>
              <a:cs typeface="Century Gothic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30876" y="4344227"/>
            <a:ext cx="6392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400" dirty="0">
                <a:latin typeface="Century Gothic"/>
                <a:cs typeface="Century Gothic"/>
              </a:rPr>
              <a:t>كل التبليغات سيتم التعامل معها بشكل آمن وسري. الإبلاغ لن يمنعك  من الحصول على المساعدة أو الخدمات.</a:t>
            </a:r>
            <a:endParaRPr lang="en-GB" sz="1400" dirty="0">
              <a:latin typeface="Century Gothic"/>
              <a:cs typeface="Century Gothic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98662" y="7278539"/>
            <a:ext cx="46161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400" dirty="0">
                <a:latin typeface="Century Gothic"/>
                <a:cs typeface="Century Gothic"/>
              </a:rPr>
              <a:t>القانون اللبناني 422 يعاقب الاعتداءات الجنسية ضد الأطفال.  كل شخص يؤذي طفل بأي وسيلة سواء كان عنف جنسي أو غير جنسي فعليه مسؤولية جزائية ويحكم بالسجن لمدة 4 سنوات مع غرامة مالية تصل ل 50 ضعف  100 دولار أمريكي. مرتكب الاغتصاب سيعاقب مهما كان عمر الضحية و الزواج لن يلغي العقوبة القانونية لمرتكب الاعتداء </a:t>
            </a:r>
            <a:endParaRPr lang="en-GB" sz="1400" dirty="0">
              <a:latin typeface="Century Gothic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867447"/>
            <a:ext cx="6722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1400" dirty="0">
                <a:latin typeface="Century Gothic"/>
                <a:cs typeface="Century Gothic"/>
              </a:rPr>
              <a:t>حقوق الإنسان هي حقوق ملازمة لكل البشرية بغض النظر عن العرق, الجنس , الجنسية , الأثنية , اللغة , الديانة , أو أي اعتبارات أخرى. الاستغلال والاعتداء الجنسي هو انتهاك لحقوق الإنسان</a:t>
            </a:r>
            <a:endParaRPr lang="en-GB"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8509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er 135"/>
          <p:cNvGrpSpPr/>
          <p:nvPr/>
        </p:nvGrpSpPr>
        <p:grpSpPr>
          <a:xfrm>
            <a:off x="5510439" y="4175830"/>
            <a:ext cx="1207973" cy="2639377"/>
            <a:chOff x="7211500" y="-912348"/>
            <a:chExt cx="2540830" cy="6321128"/>
          </a:xfrm>
        </p:grpSpPr>
        <p:grpSp>
          <p:nvGrpSpPr>
            <p:cNvPr id="137" name="Grouper 136"/>
            <p:cNvGrpSpPr/>
            <p:nvPr/>
          </p:nvGrpSpPr>
          <p:grpSpPr>
            <a:xfrm>
              <a:off x="7211500" y="-912348"/>
              <a:ext cx="2540830" cy="6321128"/>
              <a:chOff x="2039449" y="-1832614"/>
              <a:chExt cx="2540830" cy="6321128"/>
            </a:xfrm>
          </p:grpSpPr>
          <p:sp>
            <p:nvSpPr>
              <p:cNvPr id="139" name="Forme libre 138"/>
              <p:cNvSpPr/>
              <p:nvPr/>
            </p:nvSpPr>
            <p:spPr>
              <a:xfrm>
                <a:off x="2766311" y="-1338508"/>
                <a:ext cx="1339450" cy="1377989"/>
              </a:xfrm>
              <a:custGeom>
                <a:avLst/>
                <a:gdLst>
                  <a:gd name="connsiteX0" fmla="*/ 1327488 w 1339450"/>
                  <a:gd name="connsiteY0" fmla="*/ 589108 h 1377989"/>
                  <a:gd name="connsiteX1" fmla="*/ 1335375 w 1339450"/>
                  <a:gd name="connsiteY1" fmla="*/ 226240 h 1377989"/>
                  <a:gd name="connsiteX2" fmla="*/ 1272273 w 1339450"/>
                  <a:gd name="connsiteY2" fmla="*/ 44806 h 1377989"/>
                  <a:gd name="connsiteX3" fmla="*/ 996198 w 1339450"/>
                  <a:gd name="connsiteY3" fmla="*/ 76360 h 1377989"/>
                  <a:gd name="connsiteX4" fmla="*/ 751674 w 1339450"/>
                  <a:gd name="connsiteY4" fmla="*/ 415562 h 1377989"/>
                  <a:gd name="connsiteX5" fmla="*/ 546590 w 1339450"/>
                  <a:gd name="connsiteY5" fmla="*/ 857314 h 1377989"/>
                  <a:gd name="connsiteX6" fmla="*/ 420384 w 1339450"/>
                  <a:gd name="connsiteY6" fmla="*/ 904645 h 1377989"/>
                  <a:gd name="connsiteX7" fmla="*/ 120645 w 1339450"/>
                  <a:gd name="connsiteY7" fmla="*/ 557554 h 1377989"/>
                  <a:gd name="connsiteX8" fmla="*/ 2327 w 1339450"/>
                  <a:gd name="connsiteY8" fmla="*/ 139467 h 1377989"/>
                  <a:gd name="connsiteX9" fmla="*/ 57542 w 1339450"/>
                  <a:gd name="connsiteY9" fmla="*/ 13253 h 1377989"/>
                  <a:gd name="connsiteX10" fmla="*/ 238963 w 1339450"/>
                  <a:gd name="connsiteY10" fmla="*/ 415562 h 1377989"/>
                  <a:gd name="connsiteX11" fmla="*/ 475599 w 1339450"/>
                  <a:gd name="connsiteY11" fmla="*/ 967752 h 1377989"/>
                  <a:gd name="connsiteX12" fmla="*/ 743786 w 1339450"/>
                  <a:gd name="connsiteY12" fmla="*/ 1299066 h 1377989"/>
                  <a:gd name="connsiteX13" fmla="*/ 980422 w 1339450"/>
                  <a:gd name="connsiteY13" fmla="*/ 1377950 h 1377989"/>
                  <a:gd name="connsiteX14" fmla="*/ 1082964 w 1339450"/>
                  <a:gd name="connsiteY14" fmla="*/ 1306954 h 1377989"/>
                  <a:gd name="connsiteX15" fmla="*/ 1138179 w 1339450"/>
                  <a:gd name="connsiteY15" fmla="*/ 1133409 h 1377989"/>
                  <a:gd name="connsiteX16" fmla="*/ 1217058 w 1339450"/>
                  <a:gd name="connsiteY16" fmla="*/ 951975 h 1377989"/>
                  <a:gd name="connsiteX17" fmla="*/ 1311712 w 1339450"/>
                  <a:gd name="connsiteY17" fmla="*/ 809983 h 1377989"/>
                  <a:gd name="connsiteX18" fmla="*/ 1335375 w 1339450"/>
                  <a:gd name="connsiteY18" fmla="*/ 644327 h 1377989"/>
                  <a:gd name="connsiteX19" fmla="*/ 1240721 w 1339450"/>
                  <a:gd name="connsiteY19" fmla="*/ 557554 h 1377989"/>
                  <a:gd name="connsiteX20" fmla="*/ 1185506 w 1339450"/>
                  <a:gd name="connsiteY20" fmla="*/ 660103 h 1377989"/>
                  <a:gd name="connsiteX21" fmla="*/ 1185506 w 1339450"/>
                  <a:gd name="connsiteY21" fmla="*/ 896756 h 1377989"/>
                  <a:gd name="connsiteX22" fmla="*/ 1185506 w 1339450"/>
                  <a:gd name="connsiteY22" fmla="*/ 936198 h 1377989"/>
                  <a:gd name="connsiteX23" fmla="*/ 1059300 w 1339450"/>
                  <a:gd name="connsiteY23" fmla="*/ 936198 h 1377989"/>
                  <a:gd name="connsiteX24" fmla="*/ 1043525 w 1339450"/>
                  <a:gd name="connsiteY24" fmla="*/ 1093967 h 1377989"/>
                  <a:gd name="connsiteX25" fmla="*/ 877880 w 1339450"/>
                  <a:gd name="connsiteY25" fmla="*/ 1086078 h 1377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39450" h="1377989">
                    <a:moveTo>
                      <a:pt x="1327488" y="589108"/>
                    </a:moveTo>
                    <a:cubicBezTo>
                      <a:pt x="1336033" y="453032"/>
                      <a:pt x="1344578" y="316957"/>
                      <a:pt x="1335375" y="226240"/>
                    </a:cubicBezTo>
                    <a:cubicBezTo>
                      <a:pt x="1326172" y="135523"/>
                      <a:pt x="1328803" y="69786"/>
                      <a:pt x="1272273" y="44806"/>
                    </a:cubicBezTo>
                    <a:cubicBezTo>
                      <a:pt x="1215743" y="19826"/>
                      <a:pt x="1082964" y="14567"/>
                      <a:pt x="996198" y="76360"/>
                    </a:cubicBezTo>
                    <a:cubicBezTo>
                      <a:pt x="909432" y="138153"/>
                      <a:pt x="826609" y="285403"/>
                      <a:pt x="751674" y="415562"/>
                    </a:cubicBezTo>
                    <a:cubicBezTo>
                      <a:pt x="676739" y="545721"/>
                      <a:pt x="601805" y="775800"/>
                      <a:pt x="546590" y="857314"/>
                    </a:cubicBezTo>
                    <a:cubicBezTo>
                      <a:pt x="491375" y="938828"/>
                      <a:pt x="491375" y="954605"/>
                      <a:pt x="420384" y="904645"/>
                    </a:cubicBezTo>
                    <a:cubicBezTo>
                      <a:pt x="349393" y="854685"/>
                      <a:pt x="190321" y="685084"/>
                      <a:pt x="120645" y="557554"/>
                    </a:cubicBezTo>
                    <a:cubicBezTo>
                      <a:pt x="50969" y="430024"/>
                      <a:pt x="12844" y="230184"/>
                      <a:pt x="2327" y="139467"/>
                    </a:cubicBezTo>
                    <a:cubicBezTo>
                      <a:pt x="-8190" y="48750"/>
                      <a:pt x="18103" y="-32763"/>
                      <a:pt x="57542" y="13253"/>
                    </a:cubicBezTo>
                    <a:cubicBezTo>
                      <a:pt x="96981" y="59269"/>
                      <a:pt x="169287" y="256479"/>
                      <a:pt x="238963" y="415562"/>
                    </a:cubicBezTo>
                    <a:cubicBezTo>
                      <a:pt x="308639" y="574645"/>
                      <a:pt x="391462" y="820501"/>
                      <a:pt x="475599" y="967752"/>
                    </a:cubicBezTo>
                    <a:cubicBezTo>
                      <a:pt x="559736" y="1115003"/>
                      <a:pt x="659649" y="1230700"/>
                      <a:pt x="743786" y="1299066"/>
                    </a:cubicBezTo>
                    <a:cubicBezTo>
                      <a:pt x="827923" y="1367432"/>
                      <a:pt x="923892" y="1376635"/>
                      <a:pt x="980422" y="1377950"/>
                    </a:cubicBezTo>
                    <a:cubicBezTo>
                      <a:pt x="1036952" y="1379265"/>
                      <a:pt x="1056671" y="1347711"/>
                      <a:pt x="1082964" y="1306954"/>
                    </a:cubicBezTo>
                    <a:cubicBezTo>
                      <a:pt x="1109257" y="1266197"/>
                      <a:pt x="1115830" y="1192572"/>
                      <a:pt x="1138179" y="1133409"/>
                    </a:cubicBezTo>
                    <a:cubicBezTo>
                      <a:pt x="1160528" y="1074246"/>
                      <a:pt x="1188136" y="1005879"/>
                      <a:pt x="1217058" y="951975"/>
                    </a:cubicBezTo>
                    <a:cubicBezTo>
                      <a:pt x="1245980" y="898071"/>
                      <a:pt x="1291992" y="861258"/>
                      <a:pt x="1311712" y="809983"/>
                    </a:cubicBezTo>
                    <a:cubicBezTo>
                      <a:pt x="1331432" y="758708"/>
                      <a:pt x="1347207" y="686399"/>
                      <a:pt x="1335375" y="644327"/>
                    </a:cubicBezTo>
                    <a:cubicBezTo>
                      <a:pt x="1323543" y="602255"/>
                      <a:pt x="1265699" y="554925"/>
                      <a:pt x="1240721" y="557554"/>
                    </a:cubicBezTo>
                    <a:cubicBezTo>
                      <a:pt x="1215743" y="560183"/>
                      <a:pt x="1194708" y="603569"/>
                      <a:pt x="1185506" y="660103"/>
                    </a:cubicBezTo>
                    <a:cubicBezTo>
                      <a:pt x="1176304" y="716637"/>
                      <a:pt x="1185506" y="896756"/>
                      <a:pt x="1185506" y="896756"/>
                    </a:cubicBezTo>
                    <a:cubicBezTo>
                      <a:pt x="1185506" y="942772"/>
                      <a:pt x="1206540" y="929624"/>
                      <a:pt x="1185506" y="936198"/>
                    </a:cubicBezTo>
                    <a:cubicBezTo>
                      <a:pt x="1164472" y="942772"/>
                      <a:pt x="1082963" y="909903"/>
                      <a:pt x="1059300" y="936198"/>
                    </a:cubicBezTo>
                    <a:cubicBezTo>
                      <a:pt x="1035636" y="962493"/>
                      <a:pt x="1073762" y="1068987"/>
                      <a:pt x="1043525" y="1093967"/>
                    </a:cubicBezTo>
                    <a:cubicBezTo>
                      <a:pt x="1013288" y="1118947"/>
                      <a:pt x="877880" y="1086078"/>
                      <a:pt x="877880" y="1086078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Forme libre 139"/>
              <p:cNvSpPr/>
              <p:nvPr/>
            </p:nvSpPr>
            <p:spPr>
              <a:xfrm>
                <a:off x="2039449" y="-1832614"/>
                <a:ext cx="2162577" cy="4080830"/>
              </a:xfrm>
              <a:custGeom>
                <a:avLst/>
                <a:gdLst>
                  <a:gd name="connsiteX0" fmla="*/ 2109565 w 2162577"/>
                  <a:gd name="connsiteY0" fmla="*/ 1091102 h 4080830"/>
                  <a:gd name="connsiteX1" fmla="*/ 2149004 w 2162577"/>
                  <a:gd name="connsiteY1" fmla="*/ 499470 h 4080830"/>
                  <a:gd name="connsiteX2" fmla="*/ 1904480 w 2162577"/>
                  <a:gd name="connsiteY2" fmla="*/ 302259 h 4080830"/>
                  <a:gd name="connsiteX3" fmla="*/ 1407545 w 2162577"/>
                  <a:gd name="connsiteY3" fmla="*/ 10388 h 4080830"/>
                  <a:gd name="connsiteX4" fmla="*/ 934274 w 2162577"/>
                  <a:gd name="connsiteY4" fmla="*/ 112937 h 4080830"/>
                  <a:gd name="connsiteX5" fmla="*/ 476778 w 2162577"/>
                  <a:gd name="connsiteY5" fmla="*/ 562577 h 4080830"/>
                  <a:gd name="connsiteX6" fmla="*/ 255918 w 2162577"/>
                  <a:gd name="connsiteY6" fmla="*/ 1651180 h 4080830"/>
                  <a:gd name="connsiteX7" fmla="*/ 200703 w 2162577"/>
                  <a:gd name="connsiteY7" fmla="*/ 2148151 h 4080830"/>
                  <a:gd name="connsiteX8" fmla="*/ 263806 w 2162577"/>
                  <a:gd name="connsiteY8" fmla="*/ 2345362 h 4080830"/>
                  <a:gd name="connsiteX9" fmla="*/ 27170 w 2162577"/>
                  <a:gd name="connsiteY9" fmla="*/ 2818667 h 4080830"/>
                  <a:gd name="connsiteX10" fmla="*/ 27170 w 2162577"/>
                  <a:gd name="connsiteY10" fmla="*/ 3260419 h 4080830"/>
                  <a:gd name="connsiteX11" fmla="*/ 224366 w 2162577"/>
                  <a:gd name="connsiteY11" fmla="*/ 3923047 h 4080830"/>
                  <a:gd name="connsiteX12" fmla="*/ 255918 w 2162577"/>
                  <a:gd name="connsiteY12" fmla="*/ 4080815 h 4080830"/>
                  <a:gd name="connsiteX13" fmla="*/ 342684 w 2162577"/>
                  <a:gd name="connsiteY13" fmla="*/ 3930935 h 4080830"/>
                  <a:gd name="connsiteX14" fmla="*/ 476778 w 2162577"/>
                  <a:gd name="connsiteY14" fmla="*/ 3654840 h 4080830"/>
                  <a:gd name="connsiteX15" fmla="*/ 547769 w 2162577"/>
                  <a:gd name="connsiteY15" fmla="*/ 3015878 h 4080830"/>
                  <a:gd name="connsiteX16" fmla="*/ 768629 w 2162577"/>
                  <a:gd name="connsiteY16" fmla="*/ 2518907 h 4080830"/>
                  <a:gd name="connsiteX17" fmla="*/ 1510087 w 2162577"/>
                  <a:gd name="connsiteY17" fmla="*/ 2455800 h 4080830"/>
                  <a:gd name="connsiteX18" fmla="*/ 1872929 w 2162577"/>
                  <a:gd name="connsiteY18" fmla="*/ 2455800 h 4080830"/>
                  <a:gd name="connsiteX19" fmla="*/ 1738835 w 2162577"/>
                  <a:gd name="connsiteY19" fmla="*/ 2242812 h 4080830"/>
                  <a:gd name="connsiteX20" fmla="*/ 1596854 w 2162577"/>
                  <a:gd name="connsiteY20" fmla="*/ 1943052 h 4080830"/>
                  <a:gd name="connsiteX21" fmla="*/ 1344442 w 2162577"/>
                  <a:gd name="connsiteY21" fmla="*/ 1935164 h 4080830"/>
                  <a:gd name="connsiteX22" fmla="*/ 973713 w 2162577"/>
                  <a:gd name="connsiteY22" fmla="*/ 1682734 h 4080830"/>
                  <a:gd name="connsiteX23" fmla="*/ 689750 w 2162577"/>
                  <a:gd name="connsiteY23" fmla="*/ 1351420 h 4080830"/>
                  <a:gd name="connsiteX24" fmla="*/ 689750 w 2162577"/>
                  <a:gd name="connsiteY24" fmla="*/ 1769507 h 4080830"/>
                  <a:gd name="connsiteX25" fmla="*/ 989489 w 2162577"/>
                  <a:gd name="connsiteY25" fmla="*/ 2021936 h 4080830"/>
                  <a:gd name="connsiteX26" fmla="*/ 1431209 w 2162577"/>
                  <a:gd name="connsiteY26" fmla="*/ 2092932 h 4080830"/>
                  <a:gd name="connsiteX27" fmla="*/ 1636293 w 2162577"/>
                  <a:gd name="connsiteY27" fmla="*/ 2108709 h 4080830"/>
                  <a:gd name="connsiteX28" fmla="*/ 1517975 w 2162577"/>
                  <a:gd name="connsiteY28" fmla="*/ 2156039 h 4080830"/>
                  <a:gd name="connsiteX29" fmla="*/ 1305003 w 2162577"/>
                  <a:gd name="connsiteY29" fmla="*/ 2116597 h 4080830"/>
                  <a:gd name="connsiteX30" fmla="*/ 1044704 w 2162577"/>
                  <a:gd name="connsiteY30" fmla="*/ 2140263 h 4080830"/>
                  <a:gd name="connsiteX31" fmla="*/ 618759 w 2162577"/>
                  <a:gd name="connsiteY31" fmla="*/ 2376915 h 4080830"/>
                  <a:gd name="connsiteX32" fmla="*/ 405787 w 2162577"/>
                  <a:gd name="connsiteY32" fmla="*/ 2802890 h 4080830"/>
                  <a:gd name="connsiteX33" fmla="*/ 342684 w 2162577"/>
                  <a:gd name="connsiteY33" fmla="*/ 3386634 h 4080830"/>
                  <a:gd name="connsiteX34" fmla="*/ 587208 w 2162577"/>
                  <a:gd name="connsiteY34" fmla="*/ 3930935 h 4080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162577" h="4080830">
                    <a:moveTo>
                      <a:pt x="2109565" y="1091102"/>
                    </a:moveTo>
                    <a:cubicBezTo>
                      <a:pt x="2146375" y="861023"/>
                      <a:pt x="2183185" y="630944"/>
                      <a:pt x="2149004" y="499470"/>
                    </a:cubicBezTo>
                    <a:cubicBezTo>
                      <a:pt x="2114823" y="367996"/>
                      <a:pt x="2028056" y="383773"/>
                      <a:pt x="1904480" y="302259"/>
                    </a:cubicBezTo>
                    <a:cubicBezTo>
                      <a:pt x="1780903" y="220745"/>
                      <a:pt x="1569246" y="41942"/>
                      <a:pt x="1407545" y="10388"/>
                    </a:cubicBezTo>
                    <a:cubicBezTo>
                      <a:pt x="1245844" y="-21166"/>
                      <a:pt x="1089402" y="20906"/>
                      <a:pt x="934274" y="112937"/>
                    </a:cubicBezTo>
                    <a:cubicBezTo>
                      <a:pt x="779146" y="204968"/>
                      <a:pt x="589837" y="306203"/>
                      <a:pt x="476778" y="562577"/>
                    </a:cubicBezTo>
                    <a:cubicBezTo>
                      <a:pt x="363719" y="818951"/>
                      <a:pt x="301931" y="1386918"/>
                      <a:pt x="255918" y="1651180"/>
                    </a:cubicBezTo>
                    <a:cubicBezTo>
                      <a:pt x="209905" y="1915442"/>
                      <a:pt x="199388" y="2032454"/>
                      <a:pt x="200703" y="2148151"/>
                    </a:cubicBezTo>
                    <a:cubicBezTo>
                      <a:pt x="202018" y="2263848"/>
                      <a:pt x="292728" y="2233609"/>
                      <a:pt x="263806" y="2345362"/>
                    </a:cubicBezTo>
                    <a:cubicBezTo>
                      <a:pt x="234884" y="2457115"/>
                      <a:pt x="66609" y="2666158"/>
                      <a:pt x="27170" y="2818667"/>
                    </a:cubicBezTo>
                    <a:cubicBezTo>
                      <a:pt x="-12269" y="2971176"/>
                      <a:pt x="-5696" y="3076356"/>
                      <a:pt x="27170" y="3260419"/>
                    </a:cubicBezTo>
                    <a:cubicBezTo>
                      <a:pt x="60036" y="3444482"/>
                      <a:pt x="186241" y="3786314"/>
                      <a:pt x="224366" y="3923047"/>
                    </a:cubicBezTo>
                    <a:cubicBezTo>
                      <a:pt x="262491" y="4059780"/>
                      <a:pt x="236198" y="4079500"/>
                      <a:pt x="255918" y="4080815"/>
                    </a:cubicBezTo>
                    <a:cubicBezTo>
                      <a:pt x="275638" y="4082130"/>
                      <a:pt x="305874" y="4001931"/>
                      <a:pt x="342684" y="3930935"/>
                    </a:cubicBezTo>
                    <a:cubicBezTo>
                      <a:pt x="379494" y="3859939"/>
                      <a:pt x="442597" y="3807349"/>
                      <a:pt x="476778" y="3654840"/>
                    </a:cubicBezTo>
                    <a:cubicBezTo>
                      <a:pt x="510959" y="3502331"/>
                      <a:pt x="499127" y="3205200"/>
                      <a:pt x="547769" y="3015878"/>
                    </a:cubicBezTo>
                    <a:cubicBezTo>
                      <a:pt x="596411" y="2826556"/>
                      <a:pt x="608243" y="2612253"/>
                      <a:pt x="768629" y="2518907"/>
                    </a:cubicBezTo>
                    <a:cubicBezTo>
                      <a:pt x="929015" y="2425561"/>
                      <a:pt x="1326037" y="2466318"/>
                      <a:pt x="1510087" y="2455800"/>
                    </a:cubicBezTo>
                    <a:cubicBezTo>
                      <a:pt x="1694137" y="2445282"/>
                      <a:pt x="1834804" y="2491298"/>
                      <a:pt x="1872929" y="2455800"/>
                    </a:cubicBezTo>
                    <a:cubicBezTo>
                      <a:pt x="1911054" y="2420302"/>
                      <a:pt x="1784847" y="2328270"/>
                      <a:pt x="1738835" y="2242812"/>
                    </a:cubicBezTo>
                    <a:cubicBezTo>
                      <a:pt x="1692822" y="2157354"/>
                      <a:pt x="1662586" y="1994327"/>
                      <a:pt x="1596854" y="1943052"/>
                    </a:cubicBezTo>
                    <a:cubicBezTo>
                      <a:pt x="1531122" y="1891777"/>
                      <a:pt x="1448299" y="1978550"/>
                      <a:pt x="1344442" y="1935164"/>
                    </a:cubicBezTo>
                    <a:cubicBezTo>
                      <a:pt x="1240585" y="1891778"/>
                      <a:pt x="1082828" y="1780025"/>
                      <a:pt x="973713" y="1682734"/>
                    </a:cubicBezTo>
                    <a:cubicBezTo>
                      <a:pt x="864598" y="1585443"/>
                      <a:pt x="737077" y="1336958"/>
                      <a:pt x="689750" y="1351420"/>
                    </a:cubicBezTo>
                    <a:cubicBezTo>
                      <a:pt x="642423" y="1365882"/>
                      <a:pt x="639793" y="1657754"/>
                      <a:pt x="689750" y="1769507"/>
                    </a:cubicBezTo>
                    <a:cubicBezTo>
                      <a:pt x="739707" y="1881260"/>
                      <a:pt x="865913" y="1968032"/>
                      <a:pt x="989489" y="2021936"/>
                    </a:cubicBezTo>
                    <a:cubicBezTo>
                      <a:pt x="1113065" y="2075840"/>
                      <a:pt x="1323408" y="2078470"/>
                      <a:pt x="1431209" y="2092932"/>
                    </a:cubicBezTo>
                    <a:cubicBezTo>
                      <a:pt x="1539010" y="2107394"/>
                      <a:pt x="1621832" y="2098191"/>
                      <a:pt x="1636293" y="2108709"/>
                    </a:cubicBezTo>
                    <a:cubicBezTo>
                      <a:pt x="1650754" y="2119227"/>
                      <a:pt x="1573190" y="2154724"/>
                      <a:pt x="1517975" y="2156039"/>
                    </a:cubicBezTo>
                    <a:cubicBezTo>
                      <a:pt x="1462760" y="2157354"/>
                      <a:pt x="1383881" y="2119226"/>
                      <a:pt x="1305003" y="2116597"/>
                    </a:cubicBezTo>
                    <a:cubicBezTo>
                      <a:pt x="1226125" y="2113968"/>
                      <a:pt x="1159078" y="2096877"/>
                      <a:pt x="1044704" y="2140263"/>
                    </a:cubicBezTo>
                    <a:cubicBezTo>
                      <a:pt x="930330" y="2183649"/>
                      <a:pt x="725245" y="2266477"/>
                      <a:pt x="618759" y="2376915"/>
                    </a:cubicBezTo>
                    <a:cubicBezTo>
                      <a:pt x="512273" y="2487353"/>
                      <a:pt x="451799" y="2634604"/>
                      <a:pt x="405787" y="2802890"/>
                    </a:cubicBezTo>
                    <a:cubicBezTo>
                      <a:pt x="359774" y="2971177"/>
                      <a:pt x="312447" y="3198627"/>
                      <a:pt x="342684" y="3386634"/>
                    </a:cubicBezTo>
                    <a:cubicBezTo>
                      <a:pt x="372921" y="3574641"/>
                      <a:pt x="587208" y="3930935"/>
                      <a:pt x="587208" y="3930935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Forme libre 140"/>
              <p:cNvSpPr/>
              <p:nvPr/>
            </p:nvSpPr>
            <p:spPr>
              <a:xfrm>
                <a:off x="2271703" y="-70996"/>
                <a:ext cx="1891154" cy="4559510"/>
              </a:xfrm>
              <a:custGeom>
                <a:avLst/>
                <a:gdLst>
                  <a:gd name="connsiteX0" fmla="*/ 1680114 w 1891154"/>
                  <a:gd name="connsiteY0" fmla="*/ 0 h 4559510"/>
                  <a:gd name="connsiteX1" fmla="*/ 1861535 w 1891154"/>
                  <a:gd name="connsiteY1" fmla="*/ 173546 h 4559510"/>
                  <a:gd name="connsiteX2" fmla="*/ 1869423 w 1891154"/>
                  <a:gd name="connsiteY2" fmla="*/ 260318 h 4559510"/>
                  <a:gd name="connsiteX3" fmla="*/ 1648563 w 1891154"/>
                  <a:gd name="connsiteY3" fmla="*/ 260318 h 4559510"/>
                  <a:gd name="connsiteX4" fmla="*/ 1490806 w 1891154"/>
                  <a:gd name="connsiteY4" fmla="*/ 181434 h 4559510"/>
                  <a:gd name="connsiteX5" fmla="*/ 1577572 w 1891154"/>
                  <a:gd name="connsiteY5" fmla="*/ 347091 h 4559510"/>
                  <a:gd name="connsiteX6" fmla="*/ 1766881 w 1891154"/>
                  <a:gd name="connsiteY6" fmla="*/ 773066 h 4559510"/>
                  <a:gd name="connsiteX7" fmla="*/ 1640675 w 1891154"/>
                  <a:gd name="connsiteY7" fmla="*/ 1214818 h 4559510"/>
                  <a:gd name="connsiteX8" fmla="*/ 1538133 w 1891154"/>
                  <a:gd name="connsiteY8" fmla="*/ 1601351 h 4559510"/>
                  <a:gd name="connsiteX9" fmla="*/ 1569684 w 1891154"/>
                  <a:gd name="connsiteY9" fmla="*/ 2050991 h 4559510"/>
                  <a:gd name="connsiteX10" fmla="*/ 1672226 w 1891154"/>
                  <a:gd name="connsiteY10" fmla="*/ 2216648 h 4559510"/>
                  <a:gd name="connsiteX11" fmla="*/ 1680114 w 1891154"/>
                  <a:gd name="connsiteY11" fmla="*/ 2011549 h 4559510"/>
                  <a:gd name="connsiteX12" fmla="*/ 1514469 w 1891154"/>
                  <a:gd name="connsiteY12" fmla="*/ 1388363 h 4559510"/>
                  <a:gd name="connsiteX13" fmla="*/ 1309385 w 1891154"/>
                  <a:gd name="connsiteY13" fmla="*/ 1017607 h 4559510"/>
                  <a:gd name="connsiteX14" fmla="*/ 867665 w 1891154"/>
                  <a:gd name="connsiteY14" fmla="*/ 986053 h 4559510"/>
                  <a:gd name="connsiteX15" fmla="*/ 583702 w 1891154"/>
                  <a:gd name="connsiteY15" fmla="*/ 1285814 h 4559510"/>
                  <a:gd name="connsiteX16" fmla="*/ 583702 w 1891154"/>
                  <a:gd name="connsiteY16" fmla="*/ 1885334 h 4559510"/>
                  <a:gd name="connsiteX17" fmla="*/ 528487 w 1891154"/>
                  <a:gd name="connsiteY17" fmla="*/ 2098321 h 4559510"/>
                  <a:gd name="connsiteX18" fmla="*/ 157757 w 1891154"/>
                  <a:gd name="connsiteY18" fmla="*/ 2319197 h 4559510"/>
                  <a:gd name="connsiteX19" fmla="*/ 110430 w 1891154"/>
                  <a:gd name="connsiteY19" fmla="*/ 2729395 h 4559510"/>
                  <a:gd name="connsiteX20" fmla="*/ 126206 w 1891154"/>
                  <a:gd name="connsiteY20" fmla="*/ 3368358 h 4559510"/>
                  <a:gd name="connsiteX21" fmla="*/ 31552 w 1891154"/>
                  <a:gd name="connsiteY21" fmla="*/ 4330746 h 4559510"/>
                  <a:gd name="connsiteX22" fmla="*/ 0 w 1891154"/>
                  <a:gd name="connsiteY22" fmla="*/ 4559510 h 4559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91154" h="4559510">
                    <a:moveTo>
                      <a:pt x="1680114" y="0"/>
                    </a:moveTo>
                    <a:cubicBezTo>
                      <a:pt x="1755049" y="65080"/>
                      <a:pt x="1829984" y="130160"/>
                      <a:pt x="1861535" y="173546"/>
                    </a:cubicBezTo>
                    <a:cubicBezTo>
                      <a:pt x="1893086" y="216932"/>
                      <a:pt x="1904918" y="245856"/>
                      <a:pt x="1869423" y="260318"/>
                    </a:cubicBezTo>
                    <a:cubicBezTo>
                      <a:pt x="1833928" y="274780"/>
                      <a:pt x="1711666" y="273465"/>
                      <a:pt x="1648563" y="260318"/>
                    </a:cubicBezTo>
                    <a:cubicBezTo>
                      <a:pt x="1585460" y="247171"/>
                      <a:pt x="1502638" y="166972"/>
                      <a:pt x="1490806" y="181434"/>
                    </a:cubicBezTo>
                    <a:cubicBezTo>
                      <a:pt x="1478974" y="195896"/>
                      <a:pt x="1531560" y="248486"/>
                      <a:pt x="1577572" y="347091"/>
                    </a:cubicBezTo>
                    <a:cubicBezTo>
                      <a:pt x="1623584" y="445696"/>
                      <a:pt x="1756364" y="628445"/>
                      <a:pt x="1766881" y="773066"/>
                    </a:cubicBezTo>
                    <a:cubicBezTo>
                      <a:pt x="1777398" y="917687"/>
                      <a:pt x="1678800" y="1076771"/>
                      <a:pt x="1640675" y="1214818"/>
                    </a:cubicBezTo>
                    <a:cubicBezTo>
                      <a:pt x="1602550" y="1352865"/>
                      <a:pt x="1549965" y="1461989"/>
                      <a:pt x="1538133" y="1601351"/>
                    </a:cubicBezTo>
                    <a:cubicBezTo>
                      <a:pt x="1526301" y="1740713"/>
                      <a:pt x="1547335" y="1948442"/>
                      <a:pt x="1569684" y="2050991"/>
                    </a:cubicBezTo>
                    <a:cubicBezTo>
                      <a:pt x="1592033" y="2153540"/>
                      <a:pt x="1653821" y="2223222"/>
                      <a:pt x="1672226" y="2216648"/>
                    </a:cubicBezTo>
                    <a:cubicBezTo>
                      <a:pt x="1690631" y="2210074"/>
                      <a:pt x="1706407" y="2149597"/>
                      <a:pt x="1680114" y="2011549"/>
                    </a:cubicBezTo>
                    <a:cubicBezTo>
                      <a:pt x="1653821" y="1873502"/>
                      <a:pt x="1576257" y="1554020"/>
                      <a:pt x="1514469" y="1388363"/>
                    </a:cubicBezTo>
                    <a:cubicBezTo>
                      <a:pt x="1452681" y="1222706"/>
                      <a:pt x="1417186" y="1084659"/>
                      <a:pt x="1309385" y="1017607"/>
                    </a:cubicBezTo>
                    <a:cubicBezTo>
                      <a:pt x="1201584" y="950555"/>
                      <a:pt x="988612" y="941352"/>
                      <a:pt x="867665" y="986053"/>
                    </a:cubicBezTo>
                    <a:cubicBezTo>
                      <a:pt x="746718" y="1030754"/>
                      <a:pt x="631029" y="1135934"/>
                      <a:pt x="583702" y="1285814"/>
                    </a:cubicBezTo>
                    <a:cubicBezTo>
                      <a:pt x="536375" y="1435694"/>
                      <a:pt x="592905" y="1749916"/>
                      <a:pt x="583702" y="1885334"/>
                    </a:cubicBezTo>
                    <a:cubicBezTo>
                      <a:pt x="574499" y="2020752"/>
                      <a:pt x="599478" y="2026011"/>
                      <a:pt x="528487" y="2098321"/>
                    </a:cubicBezTo>
                    <a:cubicBezTo>
                      <a:pt x="457496" y="2170632"/>
                      <a:pt x="227433" y="2214018"/>
                      <a:pt x="157757" y="2319197"/>
                    </a:cubicBezTo>
                    <a:cubicBezTo>
                      <a:pt x="88081" y="2424376"/>
                      <a:pt x="115688" y="2554535"/>
                      <a:pt x="110430" y="2729395"/>
                    </a:cubicBezTo>
                    <a:cubicBezTo>
                      <a:pt x="105172" y="2904255"/>
                      <a:pt x="139352" y="3101466"/>
                      <a:pt x="126206" y="3368358"/>
                    </a:cubicBezTo>
                    <a:cubicBezTo>
                      <a:pt x="113060" y="3635250"/>
                      <a:pt x="52586" y="4132221"/>
                      <a:pt x="31552" y="4330746"/>
                    </a:cubicBezTo>
                    <a:cubicBezTo>
                      <a:pt x="10518" y="4529271"/>
                      <a:pt x="0" y="4559510"/>
                      <a:pt x="0" y="4559510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" name="Forme libre 141"/>
              <p:cNvSpPr/>
              <p:nvPr/>
            </p:nvSpPr>
            <p:spPr>
              <a:xfrm>
                <a:off x="2642433" y="-119891"/>
                <a:ext cx="1937846" cy="3649529"/>
              </a:xfrm>
              <a:custGeom>
                <a:avLst/>
                <a:gdLst>
                  <a:gd name="connsiteX0" fmla="*/ 1325160 w 1937846"/>
                  <a:gd name="connsiteY0" fmla="*/ 56784 h 3649529"/>
                  <a:gd name="connsiteX1" fmla="*/ 1285721 w 1937846"/>
                  <a:gd name="connsiteY1" fmla="*/ 17341 h 3649529"/>
                  <a:gd name="connsiteX2" fmla="*/ 1427702 w 1937846"/>
                  <a:gd name="connsiteY2" fmla="*/ 17341 h 3649529"/>
                  <a:gd name="connsiteX3" fmla="*/ 1703777 w 1937846"/>
                  <a:gd name="connsiteY3" fmla="*/ 230329 h 3649529"/>
                  <a:gd name="connsiteX4" fmla="*/ 1806319 w 1937846"/>
                  <a:gd name="connsiteY4" fmla="*/ 616862 h 3649529"/>
                  <a:gd name="connsiteX5" fmla="*/ 1743216 w 1937846"/>
                  <a:gd name="connsiteY5" fmla="*/ 727300 h 3649529"/>
                  <a:gd name="connsiteX6" fmla="*/ 1577571 w 1937846"/>
                  <a:gd name="connsiteY6" fmla="*/ 687858 h 3649529"/>
                  <a:gd name="connsiteX7" fmla="*/ 1380375 w 1937846"/>
                  <a:gd name="connsiteY7" fmla="*/ 766742 h 3649529"/>
                  <a:gd name="connsiteX8" fmla="*/ 1325160 w 1937846"/>
                  <a:gd name="connsiteY8" fmla="*/ 774630 h 3649529"/>
                  <a:gd name="connsiteX9" fmla="*/ 1498693 w 1937846"/>
                  <a:gd name="connsiteY9" fmla="*/ 727300 h 3649529"/>
                  <a:gd name="connsiteX10" fmla="*/ 1688001 w 1937846"/>
                  <a:gd name="connsiteY10" fmla="*/ 735188 h 3649529"/>
                  <a:gd name="connsiteX11" fmla="*/ 1924637 w 1937846"/>
                  <a:gd name="connsiteY11" fmla="*/ 814072 h 3649529"/>
                  <a:gd name="connsiteX12" fmla="*/ 1885198 w 1937846"/>
                  <a:gd name="connsiteY12" fmla="*/ 1287378 h 3649529"/>
                  <a:gd name="connsiteX13" fmla="*/ 1932525 w 1937846"/>
                  <a:gd name="connsiteY13" fmla="*/ 1950006 h 3649529"/>
                  <a:gd name="connsiteX14" fmla="*/ 1735328 w 1937846"/>
                  <a:gd name="connsiteY14" fmla="*/ 2707295 h 3649529"/>
                  <a:gd name="connsiteX15" fmla="*/ 1443478 w 1937846"/>
                  <a:gd name="connsiteY15" fmla="*/ 3385699 h 3649529"/>
                  <a:gd name="connsiteX16" fmla="*/ 1262057 w 1937846"/>
                  <a:gd name="connsiteY16" fmla="*/ 3646017 h 3649529"/>
                  <a:gd name="connsiteX17" fmla="*/ 954430 w 1937846"/>
                  <a:gd name="connsiteY17" fmla="*/ 3456695 h 3649529"/>
                  <a:gd name="connsiteX18" fmla="*/ 157757 w 1937846"/>
                  <a:gd name="connsiteY18" fmla="*/ 2486419 h 3649529"/>
                  <a:gd name="connsiteX19" fmla="*/ 0 w 1937846"/>
                  <a:gd name="connsiteY19" fmla="*/ 2241877 h 364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37846" h="3649529">
                    <a:moveTo>
                      <a:pt x="1325160" y="56784"/>
                    </a:moveTo>
                    <a:cubicBezTo>
                      <a:pt x="1296895" y="40349"/>
                      <a:pt x="1268631" y="23915"/>
                      <a:pt x="1285721" y="17341"/>
                    </a:cubicBezTo>
                    <a:cubicBezTo>
                      <a:pt x="1302811" y="10767"/>
                      <a:pt x="1358026" y="-18157"/>
                      <a:pt x="1427702" y="17341"/>
                    </a:cubicBezTo>
                    <a:cubicBezTo>
                      <a:pt x="1497378" y="52839"/>
                      <a:pt x="1640674" y="130409"/>
                      <a:pt x="1703777" y="230329"/>
                    </a:cubicBezTo>
                    <a:cubicBezTo>
                      <a:pt x="1766880" y="330249"/>
                      <a:pt x="1799746" y="534034"/>
                      <a:pt x="1806319" y="616862"/>
                    </a:cubicBezTo>
                    <a:cubicBezTo>
                      <a:pt x="1812892" y="699690"/>
                      <a:pt x="1781341" y="715467"/>
                      <a:pt x="1743216" y="727300"/>
                    </a:cubicBezTo>
                    <a:cubicBezTo>
                      <a:pt x="1705091" y="739133"/>
                      <a:pt x="1638045" y="681284"/>
                      <a:pt x="1577571" y="687858"/>
                    </a:cubicBezTo>
                    <a:cubicBezTo>
                      <a:pt x="1517098" y="694432"/>
                      <a:pt x="1422443" y="752280"/>
                      <a:pt x="1380375" y="766742"/>
                    </a:cubicBezTo>
                    <a:cubicBezTo>
                      <a:pt x="1338307" y="781204"/>
                      <a:pt x="1305440" y="781204"/>
                      <a:pt x="1325160" y="774630"/>
                    </a:cubicBezTo>
                    <a:cubicBezTo>
                      <a:pt x="1344880" y="768056"/>
                      <a:pt x="1438220" y="733874"/>
                      <a:pt x="1498693" y="727300"/>
                    </a:cubicBezTo>
                    <a:cubicBezTo>
                      <a:pt x="1559167" y="720726"/>
                      <a:pt x="1617010" y="720726"/>
                      <a:pt x="1688001" y="735188"/>
                    </a:cubicBezTo>
                    <a:cubicBezTo>
                      <a:pt x="1758992" y="749650"/>
                      <a:pt x="1891771" y="722040"/>
                      <a:pt x="1924637" y="814072"/>
                    </a:cubicBezTo>
                    <a:cubicBezTo>
                      <a:pt x="1957503" y="906104"/>
                      <a:pt x="1883883" y="1098056"/>
                      <a:pt x="1885198" y="1287378"/>
                    </a:cubicBezTo>
                    <a:cubicBezTo>
                      <a:pt x="1886513" y="1476700"/>
                      <a:pt x="1957503" y="1713353"/>
                      <a:pt x="1932525" y="1950006"/>
                    </a:cubicBezTo>
                    <a:cubicBezTo>
                      <a:pt x="1907547" y="2186659"/>
                      <a:pt x="1816836" y="2468013"/>
                      <a:pt x="1735328" y="2707295"/>
                    </a:cubicBezTo>
                    <a:cubicBezTo>
                      <a:pt x="1653820" y="2946577"/>
                      <a:pt x="1522356" y="3229245"/>
                      <a:pt x="1443478" y="3385699"/>
                    </a:cubicBezTo>
                    <a:cubicBezTo>
                      <a:pt x="1364600" y="3542153"/>
                      <a:pt x="1343565" y="3634184"/>
                      <a:pt x="1262057" y="3646017"/>
                    </a:cubicBezTo>
                    <a:cubicBezTo>
                      <a:pt x="1180549" y="3657850"/>
                      <a:pt x="1138480" y="3649961"/>
                      <a:pt x="954430" y="3456695"/>
                    </a:cubicBezTo>
                    <a:cubicBezTo>
                      <a:pt x="770380" y="3263429"/>
                      <a:pt x="316829" y="2688889"/>
                      <a:pt x="157757" y="2486419"/>
                    </a:cubicBezTo>
                    <a:cubicBezTo>
                      <a:pt x="-1315" y="2283949"/>
                      <a:pt x="0" y="2241877"/>
                      <a:pt x="0" y="2241877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Forme libre 142"/>
              <p:cNvSpPr/>
              <p:nvPr/>
            </p:nvSpPr>
            <p:spPr>
              <a:xfrm>
                <a:off x="4393537" y="2571627"/>
                <a:ext cx="181421" cy="1822226"/>
              </a:xfrm>
              <a:custGeom>
                <a:avLst/>
                <a:gdLst>
                  <a:gd name="connsiteX0" fmla="*/ 181421 w 181421"/>
                  <a:gd name="connsiteY0" fmla="*/ 1822226 h 1822226"/>
                  <a:gd name="connsiteX1" fmla="*/ 149870 w 181421"/>
                  <a:gd name="connsiteY1" fmla="*/ 1435693 h 1822226"/>
                  <a:gd name="connsiteX2" fmla="*/ 118318 w 181421"/>
                  <a:gd name="connsiteY2" fmla="*/ 725735 h 1822226"/>
                  <a:gd name="connsiteX3" fmla="*/ 0 w 181421"/>
                  <a:gd name="connsiteY3" fmla="*/ 0 h 1822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421" h="1822226">
                    <a:moveTo>
                      <a:pt x="181421" y="1822226"/>
                    </a:moveTo>
                    <a:cubicBezTo>
                      <a:pt x="170904" y="1720334"/>
                      <a:pt x="160387" y="1618442"/>
                      <a:pt x="149870" y="1435693"/>
                    </a:cubicBezTo>
                    <a:cubicBezTo>
                      <a:pt x="139353" y="1252944"/>
                      <a:pt x="143296" y="965017"/>
                      <a:pt x="118318" y="725735"/>
                    </a:cubicBezTo>
                    <a:cubicBezTo>
                      <a:pt x="93340" y="486453"/>
                      <a:pt x="0" y="0"/>
                      <a:pt x="0" y="0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8" name="Forme libre 137"/>
            <p:cNvSpPr/>
            <p:nvPr/>
          </p:nvSpPr>
          <p:spPr>
            <a:xfrm>
              <a:off x="8754599" y="65358"/>
              <a:ext cx="225994" cy="116086"/>
            </a:xfrm>
            <a:custGeom>
              <a:avLst/>
              <a:gdLst>
                <a:gd name="connsiteX0" fmla="*/ 136612 w 140277"/>
                <a:gd name="connsiteY0" fmla="*/ 72867 h 74383"/>
                <a:gd name="connsiteX1" fmla="*/ 101335 w 140277"/>
                <a:gd name="connsiteY1" fmla="*/ 2311 h 74383"/>
                <a:gd name="connsiteX2" fmla="*/ 75679 w 140277"/>
                <a:gd name="connsiteY2" fmla="*/ 18346 h 74383"/>
                <a:gd name="connsiteX3" fmla="*/ 17952 w 140277"/>
                <a:gd name="connsiteY3" fmla="*/ 31175 h 74383"/>
                <a:gd name="connsiteX4" fmla="*/ 5124 w 140277"/>
                <a:gd name="connsiteY4" fmla="*/ 50417 h 74383"/>
                <a:gd name="connsiteX5" fmla="*/ 136612 w 140277"/>
                <a:gd name="connsiteY5" fmla="*/ 72867 h 7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277" h="74383">
                  <a:moveTo>
                    <a:pt x="136612" y="72867"/>
                  </a:moveTo>
                  <a:cubicBezTo>
                    <a:pt x="152647" y="64849"/>
                    <a:pt x="111490" y="11398"/>
                    <a:pt x="101335" y="2311"/>
                  </a:cubicBezTo>
                  <a:cubicBezTo>
                    <a:pt x="91179" y="-6776"/>
                    <a:pt x="89576" y="13535"/>
                    <a:pt x="75679" y="18346"/>
                  </a:cubicBezTo>
                  <a:cubicBezTo>
                    <a:pt x="61782" y="23157"/>
                    <a:pt x="29711" y="25830"/>
                    <a:pt x="17952" y="31175"/>
                  </a:cubicBezTo>
                  <a:cubicBezTo>
                    <a:pt x="6193" y="36520"/>
                    <a:pt x="-7704" y="46141"/>
                    <a:pt x="5124" y="50417"/>
                  </a:cubicBezTo>
                  <a:cubicBezTo>
                    <a:pt x="17952" y="54693"/>
                    <a:pt x="120577" y="80885"/>
                    <a:pt x="136612" y="72867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1" name="Image 180" descr="1441816213_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0" y="964019"/>
            <a:ext cx="1062205" cy="1078087"/>
          </a:xfrm>
          <a:prstGeom prst="rect">
            <a:avLst/>
          </a:prstGeom>
        </p:spPr>
      </p:pic>
      <p:sp>
        <p:nvSpPr>
          <p:cNvPr id="183" name="ZoneTexte 182"/>
          <p:cNvSpPr txBox="1"/>
          <p:nvPr/>
        </p:nvSpPr>
        <p:spPr>
          <a:xfrm>
            <a:off x="1408703" y="2416509"/>
            <a:ext cx="8107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000" b="1" dirty="0">
                <a:solidFill>
                  <a:srgbClr val="000000"/>
                </a:solidFill>
                <a:latin typeface="Century Gothic"/>
                <a:cs typeface="Century Gothic"/>
              </a:rPr>
              <a:t>١٧٥</a:t>
            </a:r>
            <a:endParaRPr lang="en-GB" sz="30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84" name="ZoneTexte 183"/>
          <p:cNvSpPr txBox="1"/>
          <p:nvPr/>
        </p:nvSpPr>
        <p:spPr>
          <a:xfrm>
            <a:off x="1399002" y="1249492"/>
            <a:ext cx="8107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000" b="1" dirty="0">
                <a:solidFill>
                  <a:srgbClr val="000000"/>
                </a:solidFill>
                <a:latin typeface="Century Gothic"/>
                <a:cs typeface="Century Gothic"/>
              </a:rPr>
              <a:t>١</a:t>
            </a:r>
            <a:r>
              <a:rPr lang="fr-FR" sz="3000" b="1" dirty="0">
                <a:solidFill>
                  <a:srgbClr val="000000"/>
                </a:solidFill>
                <a:latin typeface="Century Gothic"/>
                <a:cs typeface="Century Gothic"/>
              </a:rPr>
              <a:t>٤٠</a:t>
            </a:r>
            <a:endParaRPr lang="en-GB" sz="30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85" name="ZoneTexte 184"/>
          <p:cNvSpPr txBox="1"/>
          <p:nvPr/>
        </p:nvSpPr>
        <p:spPr>
          <a:xfrm>
            <a:off x="3717039" y="1249492"/>
            <a:ext cx="8107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000" b="1" dirty="0">
                <a:solidFill>
                  <a:srgbClr val="000000"/>
                </a:solidFill>
                <a:latin typeface="Century Gothic"/>
                <a:cs typeface="Century Gothic"/>
              </a:rPr>
              <a:t>١٢٥</a:t>
            </a:r>
            <a:endParaRPr lang="en-GB" sz="30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03" name="ZoneTexte 202"/>
          <p:cNvSpPr txBox="1"/>
          <p:nvPr/>
        </p:nvSpPr>
        <p:spPr>
          <a:xfrm>
            <a:off x="4021027" y="5479712"/>
            <a:ext cx="1530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entury Gothic"/>
                <a:cs typeface="Century Gothic"/>
              </a:rPr>
              <a:t>ABAAD</a:t>
            </a:r>
          </a:p>
        </p:txBody>
      </p:sp>
      <p:sp>
        <p:nvSpPr>
          <p:cNvPr id="230" name="Forme libre 229"/>
          <p:cNvSpPr/>
          <p:nvPr/>
        </p:nvSpPr>
        <p:spPr>
          <a:xfrm>
            <a:off x="-990572" y="234556"/>
            <a:ext cx="4763638" cy="612588"/>
          </a:xfrm>
          <a:custGeom>
            <a:avLst/>
            <a:gdLst>
              <a:gd name="connsiteX0" fmla="*/ 4208583 w 4763638"/>
              <a:gd name="connsiteY0" fmla="*/ 24348 h 392310"/>
              <a:gd name="connsiteX1" fmla="*/ 1937524 w 4763638"/>
              <a:gd name="connsiteY1" fmla="*/ 24348 h 392310"/>
              <a:gd name="connsiteX2" fmla="*/ 398583 w 4763638"/>
              <a:gd name="connsiteY2" fmla="*/ 24348 h 392310"/>
              <a:gd name="connsiteX3" fmla="*/ 204348 w 4763638"/>
              <a:gd name="connsiteY3" fmla="*/ 353053 h 392310"/>
              <a:gd name="connsiteX4" fmla="*/ 2968465 w 4763638"/>
              <a:gd name="connsiteY4" fmla="*/ 382936 h 392310"/>
              <a:gd name="connsiteX5" fmla="*/ 4686701 w 4763638"/>
              <a:gd name="connsiteY5" fmla="*/ 323171 h 392310"/>
              <a:gd name="connsiteX6" fmla="*/ 4208583 w 4763638"/>
              <a:gd name="connsiteY6" fmla="*/ 24348 h 39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3638" h="392310">
                <a:moveTo>
                  <a:pt x="4208583" y="24348"/>
                </a:moveTo>
                <a:cubicBezTo>
                  <a:pt x="3750387" y="-25456"/>
                  <a:pt x="1937524" y="24348"/>
                  <a:pt x="1937524" y="24348"/>
                </a:cubicBezTo>
                <a:cubicBezTo>
                  <a:pt x="1302524" y="24348"/>
                  <a:pt x="687446" y="-30436"/>
                  <a:pt x="398583" y="24348"/>
                </a:cubicBezTo>
                <a:cubicBezTo>
                  <a:pt x="109720" y="79132"/>
                  <a:pt x="-223966" y="293288"/>
                  <a:pt x="204348" y="353053"/>
                </a:cubicBezTo>
                <a:cubicBezTo>
                  <a:pt x="632662" y="412818"/>
                  <a:pt x="2221406" y="387916"/>
                  <a:pt x="2968465" y="382936"/>
                </a:cubicBezTo>
                <a:cubicBezTo>
                  <a:pt x="3715524" y="377956"/>
                  <a:pt x="4480015" y="385426"/>
                  <a:pt x="4686701" y="323171"/>
                </a:cubicBezTo>
                <a:cubicBezTo>
                  <a:pt x="4893387" y="260916"/>
                  <a:pt x="4666779" y="74152"/>
                  <a:pt x="4208583" y="24348"/>
                </a:cubicBezTo>
                <a:close/>
              </a:path>
            </a:pathLst>
          </a:custGeom>
          <a:solidFill>
            <a:srgbClr val="E2E2E2"/>
          </a:solidFill>
          <a:ln>
            <a:solidFill>
              <a:srgbClr val="E2E2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ZoneTexte 230"/>
          <p:cNvSpPr txBox="1"/>
          <p:nvPr/>
        </p:nvSpPr>
        <p:spPr>
          <a:xfrm>
            <a:off x="324140" y="359010"/>
            <a:ext cx="1563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000" b="1" dirty="0">
                <a:latin typeface="Century Gothic"/>
                <a:cs typeface="Century Gothic"/>
              </a:rPr>
              <a:t>أرقام الطوارئ</a:t>
            </a:r>
            <a:endParaRPr lang="en-GB" sz="2000" b="1" dirty="0">
              <a:latin typeface="Century Gothic"/>
              <a:cs typeface="Century Gothic"/>
            </a:endParaRPr>
          </a:p>
        </p:txBody>
      </p:sp>
      <p:sp>
        <p:nvSpPr>
          <p:cNvPr id="233" name="Forme libre 232"/>
          <p:cNvSpPr/>
          <p:nvPr/>
        </p:nvSpPr>
        <p:spPr>
          <a:xfrm>
            <a:off x="2219479" y="3313791"/>
            <a:ext cx="5208423" cy="612588"/>
          </a:xfrm>
          <a:custGeom>
            <a:avLst/>
            <a:gdLst>
              <a:gd name="connsiteX0" fmla="*/ 4208583 w 4763638"/>
              <a:gd name="connsiteY0" fmla="*/ 24348 h 392310"/>
              <a:gd name="connsiteX1" fmla="*/ 1937524 w 4763638"/>
              <a:gd name="connsiteY1" fmla="*/ 24348 h 392310"/>
              <a:gd name="connsiteX2" fmla="*/ 398583 w 4763638"/>
              <a:gd name="connsiteY2" fmla="*/ 24348 h 392310"/>
              <a:gd name="connsiteX3" fmla="*/ 204348 w 4763638"/>
              <a:gd name="connsiteY3" fmla="*/ 353053 h 392310"/>
              <a:gd name="connsiteX4" fmla="*/ 2968465 w 4763638"/>
              <a:gd name="connsiteY4" fmla="*/ 382936 h 392310"/>
              <a:gd name="connsiteX5" fmla="*/ 4686701 w 4763638"/>
              <a:gd name="connsiteY5" fmla="*/ 323171 h 392310"/>
              <a:gd name="connsiteX6" fmla="*/ 4208583 w 4763638"/>
              <a:gd name="connsiteY6" fmla="*/ 24348 h 39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3638" h="392310">
                <a:moveTo>
                  <a:pt x="4208583" y="24348"/>
                </a:moveTo>
                <a:cubicBezTo>
                  <a:pt x="3750387" y="-25456"/>
                  <a:pt x="1937524" y="24348"/>
                  <a:pt x="1937524" y="24348"/>
                </a:cubicBezTo>
                <a:cubicBezTo>
                  <a:pt x="1302524" y="24348"/>
                  <a:pt x="687446" y="-30436"/>
                  <a:pt x="398583" y="24348"/>
                </a:cubicBezTo>
                <a:cubicBezTo>
                  <a:pt x="109720" y="79132"/>
                  <a:pt x="-223966" y="293288"/>
                  <a:pt x="204348" y="353053"/>
                </a:cubicBezTo>
                <a:cubicBezTo>
                  <a:pt x="632662" y="412818"/>
                  <a:pt x="2221406" y="387916"/>
                  <a:pt x="2968465" y="382936"/>
                </a:cubicBezTo>
                <a:cubicBezTo>
                  <a:pt x="3715524" y="377956"/>
                  <a:pt x="4480015" y="385426"/>
                  <a:pt x="4686701" y="323171"/>
                </a:cubicBezTo>
                <a:cubicBezTo>
                  <a:pt x="4893387" y="260916"/>
                  <a:pt x="4666779" y="74152"/>
                  <a:pt x="4208583" y="24348"/>
                </a:cubicBezTo>
                <a:close/>
              </a:path>
            </a:pathLst>
          </a:custGeom>
          <a:solidFill>
            <a:srgbClr val="E2E2E2"/>
          </a:solidFill>
          <a:ln>
            <a:solidFill>
              <a:srgbClr val="E2E2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age 13" descr="Lebanese_ISF_Logo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80" b="95765" l="9486" r="89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759" y="2160372"/>
            <a:ext cx="1080000" cy="996169"/>
          </a:xfrm>
          <a:prstGeom prst="ellipse">
            <a:avLst/>
          </a:prstGeom>
          <a:ln>
            <a:solidFill>
              <a:srgbClr val="000000"/>
            </a:solidFill>
          </a:ln>
        </p:spPr>
      </p:pic>
      <p:pic>
        <p:nvPicPr>
          <p:cNvPr id="17" name="Image 16" descr="iv2Eld7M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92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97" y="964019"/>
            <a:ext cx="1080000" cy="1080000"/>
          </a:xfrm>
          <a:prstGeom prst="ellipse">
            <a:avLst/>
          </a:prstGeom>
          <a:ln>
            <a:solidFill>
              <a:srgbClr val="000000"/>
            </a:solidFill>
          </a:ln>
        </p:spPr>
      </p:pic>
      <p:grpSp>
        <p:nvGrpSpPr>
          <p:cNvPr id="19" name="Grouper 18"/>
          <p:cNvGrpSpPr/>
          <p:nvPr/>
        </p:nvGrpSpPr>
        <p:grpSpPr>
          <a:xfrm>
            <a:off x="160462" y="2108315"/>
            <a:ext cx="1080000" cy="1080000"/>
            <a:chOff x="160462" y="2108315"/>
            <a:chExt cx="1080000" cy="1080000"/>
          </a:xfrm>
        </p:grpSpPr>
        <p:pic>
          <p:nvPicPr>
            <p:cNvPr id="179" name="Image 178" descr="pompiers-logo-png-3.png"/>
            <p:cNvPicPr>
              <a:picLocks noChangeAspect="1"/>
            </p:cNvPicPr>
            <p:nvPr/>
          </p:nvPicPr>
          <p:blipFill>
            <a:blip r:embed="rId7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529" y="2191479"/>
              <a:ext cx="730651" cy="909822"/>
            </a:xfrm>
            <a:prstGeom prst="rect">
              <a:avLst/>
            </a:prstGeom>
          </p:spPr>
        </p:pic>
        <p:sp>
          <p:nvSpPr>
            <p:cNvPr id="15" name="Ellipse 14"/>
            <p:cNvSpPr/>
            <p:nvPr/>
          </p:nvSpPr>
          <p:spPr>
            <a:xfrm>
              <a:off x="160462" y="2108315"/>
              <a:ext cx="1080000" cy="10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Ellipse 17"/>
            <p:cNvSpPr/>
            <p:nvPr/>
          </p:nvSpPr>
          <p:spPr>
            <a:xfrm>
              <a:off x="508677" y="2466303"/>
              <a:ext cx="192939" cy="18873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7" name="Ellipse 266"/>
            <p:cNvSpPr/>
            <p:nvPr/>
          </p:nvSpPr>
          <p:spPr>
            <a:xfrm>
              <a:off x="486004" y="2470565"/>
              <a:ext cx="192939" cy="18873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1917996" y="4206225"/>
            <a:ext cx="20270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>
                <a:latin typeface="Century Gothic"/>
                <a:cs typeface="Century Gothic"/>
              </a:rPr>
              <a:t>شبكة اتصال للمنظمات غير الحكومية </a:t>
            </a:r>
            <a:endParaRPr lang="ar-sa" dirty="0">
              <a:effectLst/>
              <a:latin typeface="Century Gothic"/>
              <a:cs typeface="Century Gothic"/>
            </a:endParaRPr>
          </a:p>
          <a:p>
            <a:pPr algn="r" rtl="1"/>
            <a:r>
              <a:rPr lang="ar-sa" dirty="0">
                <a:latin typeface="Century Gothic"/>
                <a:cs typeface="Century Gothic"/>
              </a:rPr>
              <a:t>للحماية من الاستغلال والاعتداء  </a:t>
            </a:r>
            <a:endParaRPr lang="ar-sa" dirty="0">
              <a:effectLst/>
              <a:latin typeface="Century Gothic"/>
              <a:cs typeface="Century Gothic"/>
            </a:endParaRPr>
          </a:p>
          <a:p>
            <a:pPr algn="r"/>
            <a:endParaRPr lang="en-GB" dirty="0">
              <a:latin typeface="Century Gothic"/>
              <a:cs typeface="Century Gothic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26607" y="5977064"/>
            <a:ext cx="185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1"/>
            <a:r>
              <a:rPr lang="fr-FR" dirty="0">
                <a:latin typeface="Century Gothic"/>
                <a:cs typeface="Century Gothic"/>
              </a:rPr>
              <a:t>+961 81 696575</a:t>
            </a:r>
            <a:endParaRPr lang="en-GB" dirty="0">
              <a:latin typeface="Century Gothic"/>
              <a:cs typeface="Century Gothic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344129" y="6490323"/>
            <a:ext cx="151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dirty="0">
                <a:latin typeface="Century Gothic"/>
                <a:cs typeface="Century Gothic"/>
              </a:rPr>
              <a:t>كفا خط المساعدة</a:t>
            </a:r>
            <a:endParaRPr lang="en-GB" dirty="0">
              <a:latin typeface="Century Gothic"/>
              <a:cs typeface="Century Gothic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082114" y="6476653"/>
            <a:ext cx="1468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entury Gothic"/>
                <a:cs typeface="Century Gothic"/>
              </a:rPr>
              <a:t>KAFA</a:t>
            </a:r>
          </a:p>
        </p:txBody>
      </p:sp>
      <p:sp>
        <p:nvSpPr>
          <p:cNvPr id="268" name="ZoneTexte 267"/>
          <p:cNvSpPr txBox="1"/>
          <p:nvPr/>
        </p:nvSpPr>
        <p:spPr>
          <a:xfrm>
            <a:off x="122689" y="5529023"/>
            <a:ext cx="198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1"/>
            <a:r>
              <a:rPr lang="fr-FR" dirty="0">
                <a:latin typeface="Century Gothic"/>
                <a:cs typeface="Century Gothic"/>
              </a:rPr>
              <a:t>+961 81 78 81 78</a:t>
            </a:r>
            <a:endParaRPr lang="en-GB" dirty="0">
              <a:latin typeface="Century Gothic"/>
              <a:cs typeface="Century Gothic"/>
            </a:endParaRPr>
          </a:p>
        </p:txBody>
      </p:sp>
      <p:sp>
        <p:nvSpPr>
          <p:cNvPr id="269" name="ZoneTexte 268"/>
          <p:cNvSpPr txBox="1"/>
          <p:nvPr/>
        </p:nvSpPr>
        <p:spPr>
          <a:xfrm>
            <a:off x="2781176" y="5874018"/>
            <a:ext cx="1013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1"/>
            <a:r>
              <a:rPr lang="ar-sa" dirty="0">
                <a:latin typeface="Century Gothic"/>
                <a:cs typeface="Century Gothic"/>
              </a:rPr>
              <a:t>الشكاوي :</a:t>
            </a:r>
            <a:endParaRPr lang="ar-sa" dirty="0">
              <a:effectLst/>
              <a:latin typeface="Century Gothic"/>
              <a:cs typeface="Century Gothic"/>
            </a:endParaRPr>
          </a:p>
          <a:p>
            <a:endParaRPr lang="en-GB" dirty="0">
              <a:latin typeface="Century Gothic"/>
              <a:cs typeface="Century Gothic"/>
            </a:endParaRPr>
          </a:p>
        </p:txBody>
      </p:sp>
      <p:sp>
        <p:nvSpPr>
          <p:cNvPr id="270" name="ZoneTexte 269"/>
          <p:cNvSpPr txBox="1"/>
          <p:nvPr/>
        </p:nvSpPr>
        <p:spPr>
          <a:xfrm>
            <a:off x="2282659" y="5479712"/>
            <a:ext cx="1522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1"/>
            <a:r>
              <a:rPr lang="ar-sa" dirty="0">
                <a:latin typeface="Century Gothic"/>
                <a:cs typeface="Century Gothic"/>
              </a:rPr>
              <a:t>أبعاد الخط الأمن</a:t>
            </a:r>
            <a:endParaRPr lang="ar-sa" dirty="0">
              <a:effectLst/>
              <a:latin typeface="Century Gothic"/>
              <a:cs typeface="Century Gothic"/>
            </a:endParaRPr>
          </a:p>
          <a:p>
            <a:endParaRPr lang="en-GB" dirty="0">
              <a:latin typeface="Century Gothic"/>
              <a:cs typeface="Century Gothic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916845" y="4254697"/>
            <a:ext cx="169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entury Gothic"/>
                <a:cs typeface="Century Gothic"/>
              </a:rPr>
              <a:t>PSEA NETWORK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10196" y="6520349"/>
            <a:ext cx="133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entury Gothic"/>
                <a:cs typeface="Century Gothic"/>
              </a:rPr>
              <a:t>03 018 019</a:t>
            </a:r>
            <a:endParaRPr lang="en-GB" dirty="0">
              <a:latin typeface="Century Gothic"/>
              <a:cs typeface="Century Gothic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423855" y="734990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dirty="0">
                <a:latin typeface="Century Gothic"/>
                <a:cs typeface="Century Gothic"/>
              </a:rPr>
              <a:t>حماية البقاع الأوسط والغربي</a:t>
            </a:r>
            <a:endParaRPr lang="en-GB" dirty="0">
              <a:latin typeface="Century Gothic"/>
              <a:cs typeface="Century Gothic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98691" y="7398445"/>
            <a:ext cx="133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entury Gothic"/>
                <a:cs typeface="Century Gothic"/>
              </a:rPr>
              <a:t>71 802 883</a:t>
            </a:r>
            <a:endParaRPr lang="en-GB" dirty="0">
              <a:latin typeface="Century Gothic"/>
              <a:cs typeface="Century Gothic"/>
            </a:endParaRPr>
          </a:p>
        </p:txBody>
      </p:sp>
      <p:sp>
        <p:nvSpPr>
          <p:cNvPr id="272" name="ZoneTexte 271"/>
          <p:cNvSpPr txBox="1"/>
          <p:nvPr/>
        </p:nvSpPr>
        <p:spPr>
          <a:xfrm>
            <a:off x="3773066" y="2343829"/>
            <a:ext cx="8107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000" b="1" dirty="0">
                <a:solidFill>
                  <a:srgbClr val="000000"/>
                </a:solidFill>
                <a:latin typeface="Century Gothic"/>
                <a:cs typeface="Century Gothic"/>
              </a:rPr>
              <a:t>١١٢</a:t>
            </a:r>
            <a:endParaRPr lang="en-GB" sz="30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183030" y="149002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dirty="0">
                <a:latin typeface="Century Gothic"/>
                <a:cs typeface="Century Gothic"/>
              </a:rPr>
              <a:t>الحياة بخطر </a:t>
            </a:r>
            <a:endParaRPr lang="en-GB" dirty="0">
              <a:latin typeface="Century Gothic"/>
              <a:cs typeface="Century Gothic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152699" y="1859353"/>
            <a:ext cx="127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dirty="0">
                <a:latin typeface="Century Gothic"/>
                <a:cs typeface="Century Gothic"/>
              </a:rPr>
              <a:t>مساعدة فورية </a:t>
            </a:r>
            <a:endParaRPr lang="en-GB" dirty="0">
              <a:latin typeface="Century Gothic"/>
              <a:cs typeface="Century Gothic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44129" y="3429126"/>
            <a:ext cx="4458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>
                <a:latin typeface="Century Gothic"/>
                <a:cs typeface="Century Gothic"/>
              </a:rPr>
              <a:t>الخطوط الساخنة المهمة التي يجب حفظها </a:t>
            </a:r>
            <a:endParaRPr lang="en-GB" sz="2000" b="1" dirty="0">
              <a:latin typeface="Century Gothic"/>
              <a:cs typeface="Century Gothic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-348742" y="8839200"/>
            <a:ext cx="2395515" cy="914400"/>
          </a:xfrm>
          <a:prstGeom prst="rect">
            <a:avLst/>
          </a:prstGeom>
          <a:solidFill>
            <a:srgbClr val="E2E2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 69" descr="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85" y="8371643"/>
            <a:ext cx="693056" cy="677990"/>
          </a:xfrm>
          <a:prstGeom prst="rect">
            <a:avLst/>
          </a:prstGeom>
        </p:spPr>
      </p:pic>
      <p:pic>
        <p:nvPicPr>
          <p:cNvPr id="72" name="Image 71" descr="salam_log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85" y="8448938"/>
            <a:ext cx="625724" cy="600695"/>
          </a:xfrm>
          <a:prstGeom prst="rect">
            <a:avLst/>
          </a:prstGeom>
        </p:spPr>
      </p:pic>
      <p:grpSp>
        <p:nvGrpSpPr>
          <p:cNvPr id="242" name="Grouper 241"/>
          <p:cNvGrpSpPr/>
          <p:nvPr/>
        </p:nvGrpSpPr>
        <p:grpSpPr>
          <a:xfrm>
            <a:off x="5657968" y="6724632"/>
            <a:ext cx="853968" cy="1604650"/>
            <a:chOff x="1485884" y="4634828"/>
            <a:chExt cx="605475" cy="1310512"/>
          </a:xfrm>
        </p:grpSpPr>
        <p:sp>
          <p:nvSpPr>
            <p:cNvPr id="243" name="Forme libre 242"/>
            <p:cNvSpPr/>
            <p:nvPr/>
          </p:nvSpPr>
          <p:spPr>
            <a:xfrm>
              <a:off x="1618243" y="4863937"/>
              <a:ext cx="234964" cy="368420"/>
            </a:xfrm>
            <a:custGeom>
              <a:avLst/>
              <a:gdLst>
                <a:gd name="connsiteX0" fmla="*/ 157207 w 234964"/>
                <a:gd name="connsiteY0" fmla="*/ 0 h 368420"/>
                <a:gd name="connsiteX1" fmla="*/ 118329 w 234964"/>
                <a:gd name="connsiteY1" fmla="*/ 51836 h 368420"/>
                <a:gd name="connsiteX2" fmla="*/ 40572 w 234964"/>
                <a:gd name="connsiteY2" fmla="*/ 99352 h 368420"/>
                <a:gd name="connsiteX3" fmla="*/ 10333 w 234964"/>
                <a:gd name="connsiteY3" fmla="*/ 207344 h 368420"/>
                <a:gd name="connsiteX4" fmla="*/ 1693 w 234964"/>
                <a:gd name="connsiteY4" fmla="*/ 285098 h 368420"/>
                <a:gd name="connsiteX5" fmla="*/ 40572 w 234964"/>
                <a:gd name="connsiteY5" fmla="*/ 341253 h 368420"/>
                <a:gd name="connsiteX6" fmla="*/ 83770 w 234964"/>
                <a:gd name="connsiteY6" fmla="*/ 367171 h 368420"/>
                <a:gd name="connsiteX7" fmla="*/ 170167 w 234964"/>
                <a:gd name="connsiteY7" fmla="*/ 362851 h 368420"/>
                <a:gd name="connsiteX8" fmla="*/ 234964 w 234964"/>
                <a:gd name="connsiteY8" fmla="*/ 349892 h 36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964" h="368420">
                  <a:moveTo>
                    <a:pt x="157207" y="0"/>
                  </a:moveTo>
                  <a:cubicBezTo>
                    <a:pt x="147487" y="17638"/>
                    <a:pt x="137768" y="35277"/>
                    <a:pt x="118329" y="51836"/>
                  </a:cubicBezTo>
                  <a:cubicBezTo>
                    <a:pt x="98890" y="68395"/>
                    <a:pt x="58571" y="73434"/>
                    <a:pt x="40572" y="99352"/>
                  </a:cubicBezTo>
                  <a:cubicBezTo>
                    <a:pt x="22573" y="125270"/>
                    <a:pt x="16813" y="176386"/>
                    <a:pt x="10333" y="207344"/>
                  </a:cubicBezTo>
                  <a:cubicBezTo>
                    <a:pt x="3853" y="238302"/>
                    <a:pt x="-3347" y="262780"/>
                    <a:pt x="1693" y="285098"/>
                  </a:cubicBezTo>
                  <a:cubicBezTo>
                    <a:pt x="6733" y="307416"/>
                    <a:pt x="26893" y="327574"/>
                    <a:pt x="40572" y="341253"/>
                  </a:cubicBezTo>
                  <a:cubicBezTo>
                    <a:pt x="54251" y="354932"/>
                    <a:pt x="62171" y="363571"/>
                    <a:pt x="83770" y="367171"/>
                  </a:cubicBezTo>
                  <a:cubicBezTo>
                    <a:pt x="105369" y="370771"/>
                    <a:pt x="144968" y="365731"/>
                    <a:pt x="170167" y="362851"/>
                  </a:cubicBezTo>
                  <a:cubicBezTo>
                    <a:pt x="195366" y="359971"/>
                    <a:pt x="234964" y="349892"/>
                    <a:pt x="234964" y="349892"/>
                  </a:cubicBez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4" name="Forme libre 243"/>
            <p:cNvSpPr/>
            <p:nvPr/>
          </p:nvSpPr>
          <p:spPr>
            <a:xfrm>
              <a:off x="1714972" y="5071281"/>
              <a:ext cx="129595" cy="92313"/>
            </a:xfrm>
            <a:custGeom>
              <a:avLst/>
              <a:gdLst>
                <a:gd name="connsiteX0" fmla="*/ 69118 w 129595"/>
                <a:gd name="connsiteY0" fmla="*/ 0 h 92313"/>
                <a:gd name="connsiteX1" fmla="*/ 43199 w 129595"/>
                <a:gd name="connsiteY1" fmla="*/ 69114 h 92313"/>
                <a:gd name="connsiteX2" fmla="*/ 0 w 129595"/>
                <a:gd name="connsiteY2" fmla="*/ 69114 h 92313"/>
                <a:gd name="connsiteX3" fmla="*/ 51838 w 129595"/>
                <a:gd name="connsiteY3" fmla="*/ 69114 h 92313"/>
                <a:gd name="connsiteX4" fmla="*/ 77757 w 129595"/>
                <a:gd name="connsiteY4" fmla="*/ 90713 h 92313"/>
                <a:gd name="connsiteX5" fmla="*/ 129595 w 129595"/>
                <a:gd name="connsiteY5" fmla="*/ 90713 h 9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595" h="92313">
                  <a:moveTo>
                    <a:pt x="69118" y="0"/>
                  </a:moveTo>
                  <a:cubicBezTo>
                    <a:pt x="61918" y="28797"/>
                    <a:pt x="54719" y="57595"/>
                    <a:pt x="43199" y="69114"/>
                  </a:cubicBezTo>
                  <a:cubicBezTo>
                    <a:pt x="31679" y="80633"/>
                    <a:pt x="0" y="69114"/>
                    <a:pt x="0" y="69114"/>
                  </a:cubicBezTo>
                  <a:cubicBezTo>
                    <a:pt x="1440" y="69114"/>
                    <a:pt x="38879" y="65514"/>
                    <a:pt x="51838" y="69114"/>
                  </a:cubicBezTo>
                  <a:cubicBezTo>
                    <a:pt x="64797" y="72714"/>
                    <a:pt x="64798" y="87113"/>
                    <a:pt x="77757" y="90713"/>
                  </a:cubicBezTo>
                  <a:cubicBezTo>
                    <a:pt x="90716" y="94313"/>
                    <a:pt x="129595" y="90713"/>
                    <a:pt x="129595" y="90713"/>
                  </a:cubicBez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Forme libre 244"/>
            <p:cNvSpPr/>
            <p:nvPr/>
          </p:nvSpPr>
          <p:spPr>
            <a:xfrm>
              <a:off x="1745211" y="4937371"/>
              <a:ext cx="47518" cy="90713"/>
            </a:xfrm>
            <a:custGeom>
              <a:avLst/>
              <a:gdLst>
                <a:gd name="connsiteX0" fmla="*/ 0 w 47518"/>
                <a:gd name="connsiteY0" fmla="*/ 0 h 90713"/>
                <a:gd name="connsiteX1" fmla="*/ 47518 w 47518"/>
                <a:gd name="connsiteY1" fmla="*/ 90713 h 9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18" h="90713">
                  <a:moveTo>
                    <a:pt x="0" y="0"/>
                  </a:moveTo>
                  <a:lnTo>
                    <a:pt x="47518" y="90713"/>
                  </a:ln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Forme libre 245"/>
            <p:cNvSpPr/>
            <p:nvPr/>
          </p:nvSpPr>
          <p:spPr>
            <a:xfrm>
              <a:off x="1948243" y="4971929"/>
              <a:ext cx="143116" cy="348167"/>
            </a:xfrm>
            <a:custGeom>
              <a:avLst/>
              <a:gdLst>
                <a:gd name="connsiteX0" fmla="*/ 0 w 143116"/>
                <a:gd name="connsiteY0" fmla="*/ 0 h 348167"/>
                <a:gd name="connsiteX1" fmla="*/ 21599 w 143116"/>
                <a:gd name="connsiteY1" fmla="*/ 56155 h 348167"/>
                <a:gd name="connsiteX2" fmla="*/ 21599 w 143116"/>
                <a:gd name="connsiteY2" fmla="*/ 129589 h 348167"/>
                <a:gd name="connsiteX3" fmla="*/ 64798 w 143116"/>
                <a:gd name="connsiteY3" fmla="*/ 172786 h 348167"/>
                <a:gd name="connsiteX4" fmla="*/ 99356 w 143116"/>
                <a:gd name="connsiteY4" fmla="*/ 250540 h 348167"/>
                <a:gd name="connsiteX5" fmla="*/ 103676 w 143116"/>
                <a:gd name="connsiteY5" fmla="*/ 272138 h 348167"/>
                <a:gd name="connsiteX6" fmla="*/ 133915 w 143116"/>
                <a:gd name="connsiteY6" fmla="*/ 315335 h 348167"/>
                <a:gd name="connsiteX7" fmla="*/ 142555 w 143116"/>
                <a:gd name="connsiteY7" fmla="*/ 345572 h 348167"/>
                <a:gd name="connsiteX8" fmla="*/ 120956 w 143116"/>
                <a:gd name="connsiteY8" fmla="*/ 345572 h 348167"/>
                <a:gd name="connsiteX9" fmla="*/ 99356 w 143116"/>
                <a:gd name="connsiteY9" fmla="*/ 336933 h 348167"/>
                <a:gd name="connsiteX10" fmla="*/ 129595 w 143116"/>
                <a:gd name="connsiteY10" fmla="*/ 323974 h 34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116" h="348167">
                  <a:moveTo>
                    <a:pt x="0" y="0"/>
                  </a:moveTo>
                  <a:cubicBezTo>
                    <a:pt x="8999" y="17278"/>
                    <a:pt x="17999" y="34557"/>
                    <a:pt x="21599" y="56155"/>
                  </a:cubicBezTo>
                  <a:cubicBezTo>
                    <a:pt x="25199" y="77753"/>
                    <a:pt x="14399" y="110151"/>
                    <a:pt x="21599" y="129589"/>
                  </a:cubicBezTo>
                  <a:cubicBezTo>
                    <a:pt x="28799" y="149028"/>
                    <a:pt x="51838" y="152627"/>
                    <a:pt x="64798" y="172786"/>
                  </a:cubicBezTo>
                  <a:cubicBezTo>
                    <a:pt x="77758" y="192945"/>
                    <a:pt x="92876" y="233981"/>
                    <a:pt x="99356" y="250540"/>
                  </a:cubicBezTo>
                  <a:cubicBezTo>
                    <a:pt x="105836" y="267099"/>
                    <a:pt x="97916" y="261339"/>
                    <a:pt x="103676" y="272138"/>
                  </a:cubicBezTo>
                  <a:cubicBezTo>
                    <a:pt x="109436" y="282937"/>
                    <a:pt x="127435" y="303096"/>
                    <a:pt x="133915" y="315335"/>
                  </a:cubicBezTo>
                  <a:cubicBezTo>
                    <a:pt x="140395" y="327574"/>
                    <a:pt x="144715" y="340533"/>
                    <a:pt x="142555" y="345572"/>
                  </a:cubicBezTo>
                  <a:cubicBezTo>
                    <a:pt x="140395" y="350611"/>
                    <a:pt x="128156" y="347012"/>
                    <a:pt x="120956" y="345572"/>
                  </a:cubicBezTo>
                  <a:cubicBezTo>
                    <a:pt x="113756" y="344132"/>
                    <a:pt x="97916" y="340533"/>
                    <a:pt x="99356" y="336933"/>
                  </a:cubicBezTo>
                  <a:cubicBezTo>
                    <a:pt x="100796" y="333333"/>
                    <a:pt x="129595" y="323974"/>
                    <a:pt x="129595" y="323974"/>
                  </a:cubicBez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7" name="Forme libre 246"/>
            <p:cNvSpPr/>
            <p:nvPr/>
          </p:nvSpPr>
          <p:spPr>
            <a:xfrm>
              <a:off x="1749531" y="4920093"/>
              <a:ext cx="181534" cy="121429"/>
            </a:xfrm>
            <a:custGeom>
              <a:avLst/>
              <a:gdLst>
                <a:gd name="connsiteX0" fmla="*/ 0 w 181534"/>
                <a:gd name="connsiteY0" fmla="*/ 0 h 121429"/>
                <a:gd name="connsiteX1" fmla="*/ 56158 w 181534"/>
                <a:gd name="connsiteY1" fmla="*/ 51836 h 121429"/>
                <a:gd name="connsiteX2" fmla="*/ 77757 w 181534"/>
                <a:gd name="connsiteY2" fmla="*/ 116630 h 121429"/>
                <a:gd name="connsiteX3" fmla="*/ 159834 w 181534"/>
                <a:gd name="connsiteY3" fmla="*/ 116630 h 121429"/>
                <a:gd name="connsiteX4" fmla="*/ 181433 w 181534"/>
                <a:gd name="connsiteY4" fmla="*/ 116630 h 121429"/>
                <a:gd name="connsiteX5" fmla="*/ 168473 w 181534"/>
                <a:gd name="connsiteY5" fmla="*/ 77753 h 12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534" h="121429">
                  <a:moveTo>
                    <a:pt x="0" y="0"/>
                  </a:moveTo>
                  <a:cubicBezTo>
                    <a:pt x="21599" y="16199"/>
                    <a:pt x="43199" y="32398"/>
                    <a:pt x="56158" y="51836"/>
                  </a:cubicBezTo>
                  <a:cubicBezTo>
                    <a:pt x="69117" y="71274"/>
                    <a:pt x="60478" y="105831"/>
                    <a:pt x="77757" y="116630"/>
                  </a:cubicBezTo>
                  <a:cubicBezTo>
                    <a:pt x="95036" y="127429"/>
                    <a:pt x="159834" y="116630"/>
                    <a:pt x="159834" y="116630"/>
                  </a:cubicBezTo>
                  <a:cubicBezTo>
                    <a:pt x="177113" y="116630"/>
                    <a:pt x="179993" y="123109"/>
                    <a:pt x="181433" y="116630"/>
                  </a:cubicBezTo>
                  <a:cubicBezTo>
                    <a:pt x="182873" y="110151"/>
                    <a:pt x="168473" y="77753"/>
                    <a:pt x="168473" y="77753"/>
                  </a:cubicBez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8" name="Forme libre 247"/>
            <p:cNvSpPr/>
            <p:nvPr/>
          </p:nvSpPr>
          <p:spPr>
            <a:xfrm>
              <a:off x="1559220" y="5209510"/>
              <a:ext cx="302627" cy="446426"/>
            </a:xfrm>
            <a:custGeom>
              <a:avLst/>
              <a:gdLst>
                <a:gd name="connsiteX0" fmla="*/ 95275 w 302627"/>
                <a:gd name="connsiteY0" fmla="*/ 0 h 446426"/>
                <a:gd name="connsiteX1" fmla="*/ 69356 w 302627"/>
                <a:gd name="connsiteY1" fmla="*/ 138229 h 446426"/>
                <a:gd name="connsiteX2" fmla="*/ 56396 w 302627"/>
                <a:gd name="connsiteY2" fmla="*/ 241901 h 446426"/>
                <a:gd name="connsiteX3" fmla="*/ 39117 w 302627"/>
                <a:gd name="connsiteY3" fmla="*/ 319655 h 446426"/>
                <a:gd name="connsiteX4" fmla="*/ 17518 w 302627"/>
                <a:gd name="connsiteY4" fmla="*/ 384450 h 446426"/>
                <a:gd name="connsiteX5" fmla="*/ 239 w 302627"/>
                <a:gd name="connsiteY5" fmla="*/ 431966 h 446426"/>
                <a:gd name="connsiteX6" fmla="*/ 30477 w 302627"/>
                <a:gd name="connsiteY6" fmla="*/ 431966 h 446426"/>
                <a:gd name="connsiteX7" fmla="*/ 82315 w 302627"/>
                <a:gd name="connsiteY7" fmla="*/ 406048 h 446426"/>
                <a:gd name="connsiteX8" fmla="*/ 129834 w 302627"/>
                <a:gd name="connsiteY8" fmla="*/ 423326 h 446426"/>
                <a:gd name="connsiteX9" fmla="*/ 211910 w 302627"/>
                <a:gd name="connsiteY9" fmla="*/ 440605 h 446426"/>
                <a:gd name="connsiteX10" fmla="*/ 233509 w 302627"/>
                <a:gd name="connsiteY10" fmla="*/ 440605 h 446426"/>
                <a:gd name="connsiteX11" fmla="*/ 259428 w 302627"/>
                <a:gd name="connsiteY11" fmla="*/ 371491 h 446426"/>
                <a:gd name="connsiteX12" fmla="*/ 281028 w 302627"/>
                <a:gd name="connsiteY12" fmla="*/ 302376 h 446426"/>
                <a:gd name="connsiteX13" fmla="*/ 302627 w 302627"/>
                <a:gd name="connsiteY13" fmla="*/ 207343 h 44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2627" h="446426">
                  <a:moveTo>
                    <a:pt x="95275" y="0"/>
                  </a:moveTo>
                  <a:cubicBezTo>
                    <a:pt x="85555" y="48956"/>
                    <a:pt x="75836" y="97912"/>
                    <a:pt x="69356" y="138229"/>
                  </a:cubicBezTo>
                  <a:cubicBezTo>
                    <a:pt x="62876" y="178546"/>
                    <a:pt x="61436" y="211663"/>
                    <a:pt x="56396" y="241901"/>
                  </a:cubicBezTo>
                  <a:cubicBezTo>
                    <a:pt x="51356" y="272139"/>
                    <a:pt x="45597" y="295897"/>
                    <a:pt x="39117" y="319655"/>
                  </a:cubicBezTo>
                  <a:cubicBezTo>
                    <a:pt x="32637" y="343413"/>
                    <a:pt x="23998" y="365732"/>
                    <a:pt x="17518" y="384450"/>
                  </a:cubicBezTo>
                  <a:cubicBezTo>
                    <a:pt x="11038" y="403168"/>
                    <a:pt x="-1921" y="424047"/>
                    <a:pt x="239" y="431966"/>
                  </a:cubicBezTo>
                  <a:cubicBezTo>
                    <a:pt x="2399" y="439885"/>
                    <a:pt x="16798" y="436286"/>
                    <a:pt x="30477" y="431966"/>
                  </a:cubicBezTo>
                  <a:cubicBezTo>
                    <a:pt x="44156" y="427646"/>
                    <a:pt x="65756" y="407488"/>
                    <a:pt x="82315" y="406048"/>
                  </a:cubicBezTo>
                  <a:cubicBezTo>
                    <a:pt x="98874" y="404608"/>
                    <a:pt x="108235" y="417567"/>
                    <a:pt x="129834" y="423326"/>
                  </a:cubicBezTo>
                  <a:cubicBezTo>
                    <a:pt x="151433" y="429085"/>
                    <a:pt x="194631" y="437725"/>
                    <a:pt x="211910" y="440605"/>
                  </a:cubicBezTo>
                  <a:cubicBezTo>
                    <a:pt x="229189" y="443485"/>
                    <a:pt x="225589" y="452124"/>
                    <a:pt x="233509" y="440605"/>
                  </a:cubicBezTo>
                  <a:cubicBezTo>
                    <a:pt x="241429" y="429086"/>
                    <a:pt x="251508" y="394529"/>
                    <a:pt x="259428" y="371491"/>
                  </a:cubicBezTo>
                  <a:cubicBezTo>
                    <a:pt x="267348" y="348453"/>
                    <a:pt x="273828" y="329734"/>
                    <a:pt x="281028" y="302376"/>
                  </a:cubicBezTo>
                  <a:cubicBezTo>
                    <a:pt x="288228" y="275018"/>
                    <a:pt x="302627" y="207343"/>
                    <a:pt x="302627" y="207343"/>
                  </a:cubicBez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Forme libre 248"/>
            <p:cNvSpPr/>
            <p:nvPr/>
          </p:nvSpPr>
          <p:spPr>
            <a:xfrm>
              <a:off x="1844567" y="5455730"/>
              <a:ext cx="56158" cy="38877"/>
            </a:xfrm>
            <a:custGeom>
              <a:avLst/>
              <a:gdLst>
                <a:gd name="connsiteX0" fmla="*/ 0 w 56158"/>
                <a:gd name="connsiteY0" fmla="*/ 38877 h 38877"/>
                <a:gd name="connsiteX1" fmla="*/ 56158 w 56158"/>
                <a:gd name="connsiteY1" fmla="*/ 0 h 3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158" h="38877">
                  <a:moveTo>
                    <a:pt x="0" y="38877"/>
                  </a:moveTo>
                  <a:lnTo>
                    <a:pt x="56158" y="0"/>
                  </a:ln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0" name="Forme libre 249"/>
            <p:cNvSpPr/>
            <p:nvPr/>
          </p:nvSpPr>
          <p:spPr>
            <a:xfrm>
              <a:off x="1503167" y="5641476"/>
              <a:ext cx="237724" cy="237040"/>
            </a:xfrm>
            <a:custGeom>
              <a:avLst/>
              <a:gdLst>
                <a:gd name="connsiteX0" fmla="*/ 103810 w 237724"/>
                <a:gd name="connsiteY0" fmla="*/ 0 h 237040"/>
                <a:gd name="connsiteX1" fmla="*/ 60611 w 237724"/>
                <a:gd name="connsiteY1" fmla="*/ 103672 h 237040"/>
                <a:gd name="connsiteX2" fmla="*/ 43332 w 237724"/>
                <a:gd name="connsiteY2" fmla="*/ 155508 h 237040"/>
                <a:gd name="connsiteX3" fmla="*/ 134 w 237724"/>
                <a:gd name="connsiteY3" fmla="*/ 203024 h 237040"/>
                <a:gd name="connsiteX4" fmla="*/ 30373 w 237724"/>
                <a:gd name="connsiteY4" fmla="*/ 233261 h 237040"/>
                <a:gd name="connsiteX5" fmla="*/ 47652 w 237724"/>
                <a:gd name="connsiteY5" fmla="*/ 233261 h 237040"/>
                <a:gd name="connsiteX6" fmla="*/ 56292 w 237724"/>
                <a:gd name="connsiteY6" fmla="*/ 203024 h 237040"/>
                <a:gd name="connsiteX7" fmla="*/ 56292 w 237724"/>
                <a:gd name="connsiteY7" fmla="*/ 159827 h 237040"/>
                <a:gd name="connsiteX8" fmla="*/ 82211 w 237724"/>
                <a:gd name="connsiteY8" fmla="*/ 168467 h 237040"/>
                <a:gd name="connsiteX9" fmla="*/ 116769 w 237724"/>
                <a:gd name="connsiteY9" fmla="*/ 159827 h 237040"/>
                <a:gd name="connsiteX10" fmla="*/ 151328 w 237724"/>
                <a:gd name="connsiteY10" fmla="*/ 112311 h 237040"/>
                <a:gd name="connsiteX11" fmla="*/ 198846 w 237724"/>
                <a:gd name="connsiteY11" fmla="*/ 73434 h 237040"/>
                <a:gd name="connsiteX12" fmla="*/ 216125 w 237724"/>
                <a:gd name="connsiteY12" fmla="*/ 12959 h 237040"/>
                <a:gd name="connsiteX13" fmla="*/ 237724 w 237724"/>
                <a:gd name="connsiteY13" fmla="*/ 4319 h 23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724" h="237040">
                  <a:moveTo>
                    <a:pt x="103810" y="0"/>
                  </a:moveTo>
                  <a:cubicBezTo>
                    <a:pt x="87250" y="38877"/>
                    <a:pt x="70691" y="77754"/>
                    <a:pt x="60611" y="103672"/>
                  </a:cubicBezTo>
                  <a:cubicBezTo>
                    <a:pt x="50531" y="129590"/>
                    <a:pt x="53411" y="138949"/>
                    <a:pt x="43332" y="155508"/>
                  </a:cubicBezTo>
                  <a:cubicBezTo>
                    <a:pt x="33253" y="172067"/>
                    <a:pt x="2294" y="190065"/>
                    <a:pt x="134" y="203024"/>
                  </a:cubicBezTo>
                  <a:cubicBezTo>
                    <a:pt x="-2026" y="215983"/>
                    <a:pt x="22453" y="228222"/>
                    <a:pt x="30373" y="233261"/>
                  </a:cubicBezTo>
                  <a:cubicBezTo>
                    <a:pt x="38293" y="238301"/>
                    <a:pt x="43332" y="238300"/>
                    <a:pt x="47652" y="233261"/>
                  </a:cubicBezTo>
                  <a:cubicBezTo>
                    <a:pt x="51972" y="228222"/>
                    <a:pt x="54852" y="215263"/>
                    <a:pt x="56292" y="203024"/>
                  </a:cubicBezTo>
                  <a:cubicBezTo>
                    <a:pt x="57732" y="190785"/>
                    <a:pt x="51972" y="165586"/>
                    <a:pt x="56292" y="159827"/>
                  </a:cubicBezTo>
                  <a:cubicBezTo>
                    <a:pt x="60612" y="154068"/>
                    <a:pt x="72132" y="168467"/>
                    <a:pt x="82211" y="168467"/>
                  </a:cubicBezTo>
                  <a:cubicBezTo>
                    <a:pt x="92290" y="168467"/>
                    <a:pt x="105249" y="169186"/>
                    <a:pt x="116769" y="159827"/>
                  </a:cubicBezTo>
                  <a:cubicBezTo>
                    <a:pt x="128289" y="150468"/>
                    <a:pt x="137649" y="126710"/>
                    <a:pt x="151328" y="112311"/>
                  </a:cubicBezTo>
                  <a:cubicBezTo>
                    <a:pt x="165008" y="97912"/>
                    <a:pt x="188047" y="89993"/>
                    <a:pt x="198846" y="73434"/>
                  </a:cubicBezTo>
                  <a:cubicBezTo>
                    <a:pt x="209645" y="56875"/>
                    <a:pt x="209645" y="24478"/>
                    <a:pt x="216125" y="12959"/>
                  </a:cubicBezTo>
                  <a:cubicBezTo>
                    <a:pt x="222605" y="1440"/>
                    <a:pt x="237724" y="4319"/>
                    <a:pt x="237724" y="4319"/>
                  </a:cubicBez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1" name="Forme libre 250"/>
            <p:cNvSpPr/>
            <p:nvPr/>
          </p:nvSpPr>
          <p:spPr>
            <a:xfrm>
              <a:off x="1585357" y="5801303"/>
              <a:ext cx="110992" cy="134033"/>
            </a:xfrm>
            <a:custGeom>
              <a:avLst/>
              <a:gdLst>
                <a:gd name="connsiteX0" fmla="*/ 34579 w 110992"/>
                <a:gd name="connsiteY0" fmla="*/ 0 h 134033"/>
                <a:gd name="connsiteX1" fmla="*/ 77778 w 110992"/>
                <a:gd name="connsiteY1" fmla="*/ 77754 h 134033"/>
                <a:gd name="connsiteX2" fmla="*/ 86417 w 110992"/>
                <a:gd name="connsiteY2" fmla="*/ 103672 h 134033"/>
                <a:gd name="connsiteX3" fmla="*/ 108016 w 110992"/>
                <a:gd name="connsiteY3" fmla="*/ 90713 h 134033"/>
                <a:gd name="connsiteX4" fmla="*/ 108016 w 110992"/>
                <a:gd name="connsiteY4" fmla="*/ 116631 h 134033"/>
                <a:gd name="connsiteX5" fmla="*/ 82097 w 110992"/>
                <a:gd name="connsiteY5" fmla="*/ 133910 h 134033"/>
                <a:gd name="connsiteX6" fmla="*/ 60498 w 110992"/>
                <a:gd name="connsiteY6" fmla="*/ 107992 h 134033"/>
                <a:gd name="connsiteX7" fmla="*/ 30259 w 110992"/>
                <a:gd name="connsiteY7" fmla="*/ 107992 h 134033"/>
                <a:gd name="connsiteX8" fmla="*/ 21 w 110992"/>
                <a:gd name="connsiteY8" fmla="*/ 95033 h 134033"/>
                <a:gd name="connsiteX9" fmla="*/ 25940 w 110992"/>
                <a:gd name="connsiteY9" fmla="*/ 82074 h 134033"/>
                <a:gd name="connsiteX10" fmla="*/ 56178 w 110992"/>
                <a:gd name="connsiteY10" fmla="*/ 60475 h 13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992" h="134033">
                  <a:moveTo>
                    <a:pt x="34579" y="0"/>
                  </a:moveTo>
                  <a:cubicBezTo>
                    <a:pt x="51858" y="30237"/>
                    <a:pt x="69138" y="60475"/>
                    <a:pt x="77778" y="77754"/>
                  </a:cubicBezTo>
                  <a:cubicBezTo>
                    <a:pt x="86418" y="95033"/>
                    <a:pt x="81377" y="101512"/>
                    <a:pt x="86417" y="103672"/>
                  </a:cubicBezTo>
                  <a:cubicBezTo>
                    <a:pt x="91457" y="105832"/>
                    <a:pt x="104416" y="88553"/>
                    <a:pt x="108016" y="90713"/>
                  </a:cubicBezTo>
                  <a:cubicBezTo>
                    <a:pt x="111616" y="92873"/>
                    <a:pt x="112336" y="109431"/>
                    <a:pt x="108016" y="116631"/>
                  </a:cubicBezTo>
                  <a:cubicBezTo>
                    <a:pt x="103696" y="123831"/>
                    <a:pt x="90017" y="135350"/>
                    <a:pt x="82097" y="133910"/>
                  </a:cubicBezTo>
                  <a:cubicBezTo>
                    <a:pt x="74177" y="132470"/>
                    <a:pt x="69137" y="112312"/>
                    <a:pt x="60498" y="107992"/>
                  </a:cubicBezTo>
                  <a:cubicBezTo>
                    <a:pt x="51859" y="103672"/>
                    <a:pt x="40339" y="110152"/>
                    <a:pt x="30259" y="107992"/>
                  </a:cubicBezTo>
                  <a:cubicBezTo>
                    <a:pt x="20179" y="105832"/>
                    <a:pt x="741" y="99353"/>
                    <a:pt x="21" y="95033"/>
                  </a:cubicBezTo>
                  <a:cubicBezTo>
                    <a:pt x="-699" y="90713"/>
                    <a:pt x="16581" y="87833"/>
                    <a:pt x="25940" y="82074"/>
                  </a:cubicBezTo>
                  <a:cubicBezTo>
                    <a:pt x="35299" y="76315"/>
                    <a:pt x="56178" y="60475"/>
                    <a:pt x="56178" y="60475"/>
                  </a:cubicBez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2" name="Forme libre 251"/>
            <p:cNvSpPr/>
            <p:nvPr/>
          </p:nvSpPr>
          <p:spPr>
            <a:xfrm>
              <a:off x="1485884" y="5844465"/>
              <a:ext cx="156887" cy="100875"/>
            </a:xfrm>
            <a:custGeom>
              <a:avLst/>
              <a:gdLst>
                <a:gd name="connsiteX0" fmla="*/ 137 w 156887"/>
                <a:gd name="connsiteY0" fmla="*/ 35 h 100875"/>
                <a:gd name="connsiteX1" fmla="*/ 77894 w 156887"/>
                <a:gd name="connsiteY1" fmla="*/ 56190 h 100875"/>
                <a:gd name="connsiteX2" fmla="*/ 155651 w 156887"/>
                <a:gd name="connsiteY2" fmla="*/ 90748 h 100875"/>
                <a:gd name="connsiteX3" fmla="*/ 121093 w 156887"/>
                <a:gd name="connsiteY3" fmla="*/ 99387 h 100875"/>
                <a:gd name="connsiteX4" fmla="*/ 60615 w 156887"/>
                <a:gd name="connsiteY4" fmla="*/ 64830 h 100875"/>
                <a:gd name="connsiteX5" fmla="*/ 137 w 156887"/>
                <a:gd name="connsiteY5" fmla="*/ 35 h 100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887" h="100875">
                  <a:moveTo>
                    <a:pt x="137" y="35"/>
                  </a:moveTo>
                  <a:cubicBezTo>
                    <a:pt x="3017" y="-1405"/>
                    <a:pt x="51975" y="41071"/>
                    <a:pt x="77894" y="56190"/>
                  </a:cubicBezTo>
                  <a:cubicBezTo>
                    <a:pt x="103813" y="71309"/>
                    <a:pt x="148451" y="83549"/>
                    <a:pt x="155651" y="90748"/>
                  </a:cubicBezTo>
                  <a:cubicBezTo>
                    <a:pt x="162851" y="97947"/>
                    <a:pt x="136932" y="103707"/>
                    <a:pt x="121093" y="99387"/>
                  </a:cubicBezTo>
                  <a:cubicBezTo>
                    <a:pt x="105254" y="95067"/>
                    <a:pt x="80774" y="78509"/>
                    <a:pt x="60615" y="64830"/>
                  </a:cubicBezTo>
                  <a:cubicBezTo>
                    <a:pt x="40456" y="51151"/>
                    <a:pt x="-2743" y="1475"/>
                    <a:pt x="137" y="35"/>
                  </a:cubicBezTo>
                  <a:close/>
                </a:path>
              </a:pathLst>
            </a:custGeom>
            <a:solidFill>
              <a:srgbClr val="0000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3" name="Forme libre 252"/>
            <p:cNvSpPr/>
            <p:nvPr/>
          </p:nvSpPr>
          <p:spPr>
            <a:xfrm>
              <a:off x="1814329" y="5079920"/>
              <a:ext cx="160100" cy="557253"/>
            </a:xfrm>
            <a:custGeom>
              <a:avLst/>
              <a:gdLst>
                <a:gd name="connsiteX0" fmla="*/ 129594 w 160100"/>
                <a:gd name="connsiteY0" fmla="*/ 0 h 557253"/>
                <a:gd name="connsiteX1" fmla="*/ 151194 w 160100"/>
                <a:gd name="connsiteY1" fmla="*/ 146868 h 557253"/>
                <a:gd name="connsiteX2" fmla="*/ 133914 w 160100"/>
                <a:gd name="connsiteY2" fmla="*/ 246221 h 557253"/>
                <a:gd name="connsiteX3" fmla="*/ 125275 w 160100"/>
                <a:gd name="connsiteY3" fmla="*/ 410368 h 557253"/>
                <a:gd name="connsiteX4" fmla="*/ 159833 w 160100"/>
                <a:gd name="connsiteY4" fmla="*/ 526999 h 557253"/>
                <a:gd name="connsiteX5" fmla="*/ 103675 w 160100"/>
                <a:gd name="connsiteY5" fmla="*/ 557236 h 557253"/>
                <a:gd name="connsiteX6" fmla="*/ 56157 w 160100"/>
                <a:gd name="connsiteY6" fmla="*/ 531318 h 557253"/>
                <a:gd name="connsiteX7" fmla="*/ 0 w 160100"/>
                <a:gd name="connsiteY7" fmla="*/ 531318 h 5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100" h="557253">
                  <a:moveTo>
                    <a:pt x="129594" y="0"/>
                  </a:moveTo>
                  <a:cubicBezTo>
                    <a:pt x="140034" y="52915"/>
                    <a:pt x="150474" y="105831"/>
                    <a:pt x="151194" y="146868"/>
                  </a:cubicBezTo>
                  <a:cubicBezTo>
                    <a:pt x="151914" y="187905"/>
                    <a:pt x="138234" y="202304"/>
                    <a:pt x="133914" y="246221"/>
                  </a:cubicBezTo>
                  <a:cubicBezTo>
                    <a:pt x="129594" y="290138"/>
                    <a:pt x="120955" y="363572"/>
                    <a:pt x="125275" y="410368"/>
                  </a:cubicBezTo>
                  <a:cubicBezTo>
                    <a:pt x="129595" y="457164"/>
                    <a:pt x="163433" y="502521"/>
                    <a:pt x="159833" y="526999"/>
                  </a:cubicBezTo>
                  <a:cubicBezTo>
                    <a:pt x="156233" y="551477"/>
                    <a:pt x="120954" y="556516"/>
                    <a:pt x="103675" y="557236"/>
                  </a:cubicBezTo>
                  <a:cubicBezTo>
                    <a:pt x="86396" y="557956"/>
                    <a:pt x="73436" y="535638"/>
                    <a:pt x="56157" y="531318"/>
                  </a:cubicBezTo>
                  <a:cubicBezTo>
                    <a:pt x="38878" y="526998"/>
                    <a:pt x="0" y="531318"/>
                    <a:pt x="0" y="531318"/>
                  </a:cubicBez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4" name="Forme libre 253"/>
            <p:cNvSpPr/>
            <p:nvPr/>
          </p:nvSpPr>
          <p:spPr>
            <a:xfrm>
              <a:off x="1864089" y="5615558"/>
              <a:ext cx="117517" cy="236094"/>
            </a:xfrm>
            <a:custGeom>
              <a:avLst/>
              <a:gdLst>
                <a:gd name="connsiteX0" fmla="*/ 2078 w 117517"/>
                <a:gd name="connsiteY0" fmla="*/ 0 h 236094"/>
                <a:gd name="connsiteX1" fmla="*/ 2078 w 117517"/>
                <a:gd name="connsiteY1" fmla="*/ 82073 h 236094"/>
                <a:gd name="connsiteX2" fmla="*/ 23677 w 117517"/>
                <a:gd name="connsiteY2" fmla="*/ 155508 h 236094"/>
                <a:gd name="connsiteX3" fmla="*/ 32316 w 117517"/>
                <a:gd name="connsiteY3" fmla="*/ 233261 h 236094"/>
                <a:gd name="connsiteX4" fmla="*/ 110073 w 117517"/>
                <a:gd name="connsiteY4" fmla="*/ 215983 h 236094"/>
                <a:gd name="connsiteX5" fmla="*/ 114393 w 117517"/>
                <a:gd name="connsiteY5" fmla="*/ 185745 h 236094"/>
                <a:gd name="connsiteX6" fmla="*/ 110073 w 117517"/>
                <a:gd name="connsiteY6" fmla="*/ 90713 h 236094"/>
                <a:gd name="connsiteX7" fmla="*/ 97114 w 117517"/>
                <a:gd name="connsiteY7" fmla="*/ 8639 h 23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517" h="236094">
                  <a:moveTo>
                    <a:pt x="2078" y="0"/>
                  </a:moveTo>
                  <a:cubicBezTo>
                    <a:pt x="278" y="28077"/>
                    <a:pt x="-1522" y="56155"/>
                    <a:pt x="2078" y="82073"/>
                  </a:cubicBezTo>
                  <a:cubicBezTo>
                    <a:pt x="5678" y="107991"/>
                    <a:pt x="18637" y="130310"/>
                    <a:pt x="23677" y="155508"/>
                  </a:cubicBezTo>
                  <a:cubicBezTo>
                    <a:pt x="28717" y="180706"/>
                    <a:pt x="17917" y="223182"/>
                    <a:pt x="32316" y="233261"/>
                  </a:cubicBezTo>
                  <a:cubicBezTo>
                    <a:pt x="46715" y="243340"/>
                    <a:pt x="96394" y="223902"/>
                    <a:pt x="110073" y="215983"/>
                  </a:cubicBezTo>
                  <a:cubicBezTo>
                    <a:pt x="123753" y="208064"/>
                    <a:pt x="114393" y="206623"/>
                    <a:pt x="114393" y="185745"/>
                  </a:cubicBezTo>
                  <a:cubicBezTo>
                    <a:pt x="114393" y="164867"/>
                    <a:pt x="112953" y="120231"/>
                    <a:pt x="110073" y="90713"/>
                  </a:cubicBezTo>
                  <a:cubicBezTo>
                    <a:pt x="107193" y="61195"/>
                    <a:pt x="97114" y="8639"/>
                    <a:pt x="97114" y="8639"/>
                  </a:cubicBez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5" name="Forme libre 254"/>
            <p:cNvSpPr/>
            <p:nvPr/>
          </p:nvSpPr>
          <p:spPr>
            <a:xfrm>
              <a:off x="1892086" y="5796984"/>
              <a:ext cx="155689" cy="95081"/>
            </a:xfrm>
            <a:custGeom>
              <a:avLst/>
              <a:gdLst>
                <a:gd name="connsiteX0" fmla="*/ 95036 w 155689"/>
                <a:gd name="connsiteY0" fmla="*/ 0 h 95081"/>
                <a:gd name="connsiteX1" fmla="*/ 155513 w 155689"/>
                <a:gd name="connsiteY1" fmla="*/ 56155 h 95081"/>
                <a:gd name="connsiteX2" fmla="*/ 112315 w 155689"/>
                <a:gd name="connsiteY2" fmla="*/ 82073 h 95081"/>
                <a:gd name="connsiteX3" fmla="*/ 77756 w 155689"/>
                <a:gd name="connsiteY3" fmla="*/ 95032 h 95081"/>
                <a:gd name="connsiteX4" fmla="*/ 0 w 155689"/>
                <a:gd name="connsiteY4" fmla="*/ 77753 h 95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89" h="95081">
                  <a:moveTo>
                    <a:pt x="95036" y="0"/>
                  </a:moveTo>
                  <a:cubicBezTo>
                    <a:pt x="123834" y="21238"/>
                    <a:pt x="152633" y="42476"/>
                    <a:pt x="155513" y="56155"/>
                  </a:cubicBezTo>
                  <a:cubicBezTo>
                    <a:pt x="158393" y="69834"/>
                    <a:pt x="125274" y="75594"/>
                    <a:pt x="112315" y="82073"/>
                  </a:cubicBezTo>
                  <a:cubicBezTo>
                    <a:pt x="99356" y="88552"/>
                    <a:pt x="96475" y="95752"/>
                    <a:pt x="77756" y="95032"/>
                  </a:cubicBezTo>
                  <a:cubicBezTo>
                    <a:pt x="59037" y="94312"/>
                    <a:pt x="0" y="77753"/>
                    <a:pt x="0" y="77753"/>
                  </a:cubicBez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6" name="Forme libre 255"/>
            <p:cNvSpPr/>
            <p:nvPr/>
          </p:nvSpPr>
          <p:spPr>
            <a:xfrm>
              <a:off x="1875964" y="5835852"/>
              <a:ext cx="214834" cy="61693"/>
            </a:xfrm>
            <a:custGeom>
              <a:avLst/>
              <a:gdLst>
                <a:gd name="connsiteX0" fmla="*/ 214834 w 214834"/>
                <a:gd name="connsiteY0" fmla="*/ 34566 h 61693"/>
                <a:gd name="connsiteX1" fmla="*/ 98198 w 214834"/>
                <a:gd name="connsiteY1" fmla="*/ 60484 h 61693"/>
                <a:gd name="connsiteX2" fmla="*/ 102518 w 214834"/>
                <a:gd name="connsiteY2" fmla="*/ 8 h 61693"/>
                <a:gd name="connsiteX3" fmla="*/ 85239 w 214834"/>
                <a:gd name="connsiteY3" fmla="*/ 56164 h 61693"/>
                <a:gd name="connsiteX4" fmla="*/ 7482 w 214834"/>
                <a:gd name="connsiteY4" fmla="*/ 56164 h 61693"/>
                <a:gd name="connsiteX5" fmla="*/ 7482 w 214834"/>
                <a:gd name="connsiteY5" fmla="*/ 30246 h 6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834" h="61693">
                  <a:moveTo>
                    <a:pt x="214834" y="34566"/>
                  </a:moveTo>
                  <a:cubicBezTo>
                    <a:pt x="165875" y="50405"/>
                    <a:pt x="116917" y="66244"/>
                    <a:pt x="98198" y="60484"/>
                  </a:cubicBezTo>
                  <a:cubicBezTo>
                    <a:pt x="79479" y="54724"/>
                    <a:pt x="104678" y="728"/>
                    <a:pt x="102518" y="8"/>
                  </a:cubicBezTo>
                  <a:cubicBezTo>
                    <a:pt x="100358" y="-712"/>
                    <a:pt x="101078" y="46805"/>
                    <a:pt x="85239" y="56164"/>
                  </a:cubicBezTo>
                  <a:cubicBezTo>
                    <a:pt x="69400" y="65523"/>
                    <a:pt x="20441" y="60484"/>
                    <a:pt x="7482" y="56164"/>
                  </a:cubicBezTo>
                  <a:cubicBezTo>
                    <a:pt x="-5477" y="51844"/>
                    <a:pt x="1002" y="41045"/>
                    <a:pt x="7482" y="30246"/>
                  </a:cubicBez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7" name="Forme libre 256"/>
            <p:cNvSpPr/>
            <p:nvPr/>
          </p:nvSpPr>
          <p:spPr>
            <a:xfrm>
              <a:off x="1956883" y="5170633"/>
              <a:ext cx="64797" cy="161149"/>
            </a:xfrm>
            <a:custGeom>
              <a:avLst/>
              <a:gdLst>
                <a:gd name="connsiteX0" fmla="*/ 0 w 64797"/>
                <a:gd name="connsiteY0" fmla="*/ 0 h 161149"/>
                <a:gd name="connsiteX1" fmla="*/ 30239 w 64797"/>
                <a:gd name="connsiteY1" fmla="*/ 64795 h 161149"/>
                <a:gd name="connsiteX2" fmla="*/ 43198 w 64797"/>
                <a:gd name="connsiteY2" fmla="*/ 107991 h 161149"/>
                <a:gd name="connsiteX3" fmla="*/ 51838 w 64797"/>
                <a:gd name="connsiteY3" fmla="*/ 159827 h 161149"/>
                <a:gd name="connsiteX4" fmla="*/ 64797 w 64797"/>
                <a:gd name="connsiteY4" fmla="*/ 146868 h 16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97" h="161149">
                  <a:moveTo>
                    <a:pt x="0" y="0"/>
                  </a:moveTo>
                  <a:cubicBezTo>
                    <a:pt x="11519" y="23398"/>
                    <a:pt x="23039" y="46797"/>
                    <a:pt x="30239" y="64795"/>
                  </a:cubicBezTo>
                  <a:cubicBezTo>
                    <a:pt x="37439" y="82794"/>
                    <a:pt x="39598" y="92152"/>
                    <a:pt x="43198" y="107991"/>
                  </a:cubicBezTo>
                  <a:cubicBezTo>
                    <a:pt x="46798" y="123830"/>
                    <a:pt x="48238" y="153347"/>
                    <a:pt x="51838" y="159827"/>
                  </a:cubicBezTo>
                  <a:cubicBezTo>
                    <a:pt x="55438" y="166307"/>
                    <a:pt x="64797" y="146868"/>
                    <a:pt x="64797" y="146868"/>
                  </a:cubicBez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8" name="Forme libre 257"/>
            <p:cNvSpPr/>
            <p:nvPr/>
          </p:nvSpPr>
          <p:spPr>
            <a:xfrm>
              <a:off x="1822968" y="4933052"/>
              <a:ext cx="125275" cy="43297"/>
            </a:xfrm>
            <a:custGeom>
              <a:avLst/>
              <a:gdLst>
                <a:gd name="connsiteX0" fmla="*/ 0 w 125275"/>
                <a:gd name="connsiteY0" fmla="*/ 0 h 43297"/>
                <a:gd name="connsiteX1" fmla="*/ 47518 w 125275"/>
                <a:gd name="connsiteY1" fmla="*/ 21598 h 43297"/>
                <a:gd name="connsiteX2" fmla="*/ 95036 w 125275"/>
                <a:gd name="connsiteY2" fmla="*/ 43196 h 43297"/>
                <a:gd name="connsiteX3" fmla="*/ 125275 w 125275"/>
                <a:gd name="connsiteY3" fmla="*/ 30237 h 4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275" h="43297">
                  <a:moveTo>
                    <a:pt x="0" y="0"/>
                  </a:moveTo>
                  <a:lnTo>
                    <a:pt x="47518" y="21598"/>
                  </a:lnTo>
                  <a:cubicBezTo>
                    <a:pt x="63357" y="28797"/>
                    <a:pt x="82077" y="41756"/>
                    <a:pt x="95036" y="43196"/>
                  </a:cubicBezTo>
                  <a:cubicBezTo>
                    <a:pt x="107995" y="44636"/>
                    <a:pt x="125275" y="30237"/>
                    <a:pt x="125275" y="30237"/>
                  </a:cubicBez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9" name="Forme libre 258"/>
            <p:cNvSpPr/>
            <p:nvPr/>
          </p:nvSpPr>
          <p:spPr>
            <a:xfrm>
              <a:off x="1840370" y="5139251"/>
              <a:ext cx="102543" cy="50072"/>
            </a:xfrm>
            <a:custGeom>
              <a:avLst/>
              <a:gdLst>
                <a:gd name="connsiteX0" fmla="*/ 0 w 102543"/>
                <a:gd name="connsiteY0" fmla="*/ 21571 h 50072"/>
                <a:gd name="connsiteX1" fmla="*/ 80718 w 102543"/>
                <a:gd name="connsiteY1" fmla="*/ 45 h 50072"/>
                <a:gd name="connsiteX2" fmla="*/ 53812 w 102543"/>
                <a:gd name="connsiteY2" fmla="*/ 16189 h 50072"/>
                <a:gd name="connsiteX3" fmla="*/ 102242 w 102543"/>
                <a:gd name="connsiteY3" fmla="*/ 26952 h 50072"/>
                <a:gd name="connsiteX4" fmla="*/ 75336 w 102543"/>
                <a:gd name="connsiteY4" fmla="*/ 48478 h 50072"/>
                <a:gd name="connsiteX5" fmla="*/ 96861 w 102543"/>
                <a:gd name="connsiteY5" fmla="*/ 48478 h 5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543" h="50072">
                  <a:moveTo>
                    <a:pt x="0" y="21571"/>
                  </a:moveTo>
                  <a:cubicBezTo>
                    <a:pt x="35874" y="11256"/>
                    <a:pt x="71749" y="942"/>
                    <a:pt x="80718" y="45"/>
                  </a:cubicBezTo>
                  <a:cubicBezTo>
                    <a:pt x="89687" y="-852"/>
                    <a:pt x="50225" y="11705"/>
                    <a:pt x="53812" y="16189"/>
                  </a:cubicBezTo>
                  <a:cubicBezTo>
                    <a:pt x="57399" y="20673"/>
                    <a:pt x="98655" y="21570"/>
                    <a:pt x="102242" y="26952"/>
                  </a:cubicBezTo>
                  <a:cubicBezTo>
                    <a:pt x="105829" y="32334"/>
                    <a:pt x="76233" y="44890"/>
                    <a:pt x="75336" y="48478"/>
                  </a:cubicBezTo>
                  <a:cubicBezTo>
                    <a:pt x="74439" y="52066"/>
                    <a:pt x="96861" y="48478"/>
                    <a:pt x="96861" y="48478"/>
                  </a:cubicBez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0" name="Forme libre 259"/>
            <p:cNvSpPr/>
            <p:nvPr/>
          </p:nvSpPr>
          <p:spPr>
            <a:xfrm>
              <a:off x="1851132" y="5220018"/>
              <a:ext cx="80718" cy="0"/>
            </a:xfrm>
            <a:custGeom>
              <a:avLst/>
              <a:gdLst>
                <a:gd name="connsiteX0" fmla="*/ 0 w 80718"/>
                <a:gd name="connsiteY0" fmla="*/ 0 h 0"/>
                <a:gd name="connsiteX1" fmla="*/ 80718 w 8071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718">
                  <a:moveTo>
                    <a:pt x="0" y="0"/>
                  </a:moveTo>
                  <a:lnTo>
                    <a:pt x="80718" y="0"/>
                  </a:lnTo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1" name="Forme libre 260"/>
            <p:cNvSpPr/>
            <p:nvPr/>
          </p:nvSpPr>
          <p:spPr>
            <a:xfrm>
              <a:off x="1969518" y="4874815"/>
              <a:ext cx="21623" cy="49222"/>
            </a:xfrm>
            <a:custGeom>
              <a:avLst/>
              <a:gdLst>
                <a:gd name="connsiteX0" fmla="*/ 0 w 21623"/>
                <a:gd name="connsiteY0" fmla="*/ 49222 h 49222"/>
                <a:gd name="connsiteX1" fmla="*/ 21525 w 21623"/>
                <a:gd name="connsiteY1" fmla="*/ 789 h 49222"/>
                <a:gd name="connsiteX2" fmla="*/ 0 w 21623"/>
                <a:gd name="connsiteY2" fmla="*/ 49222 h 4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23" h="49222">
                  <a:moveTo>
                    <a:pt x="0" y="49222"/>
                  </a:moveTo>
                  <a:cubicBezTo>
                    <a:pt x="0" y="49222"/>
                    <a:pt x="23319" y="8861"/>
                    <a:pt x="21525" y="789"/>
                  </a:cubicBezTo>
                  <a:cubicBezTo>
                    <a:pt x="19731" y="-7283"/>
                    <a:pt x="0" y="49222"/>
                    <a:pt x="0" y="49222"/>
                  </a:cubicBezTo>
                  <a:close/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2" name="Forme libre 261"/>
            <p:cNvSpPr/>
            <p:nvPr/>
          </p:nvSpPr>
          <p:spPr>
            <a:xfrm>
              <a:off x="1725150" y="4634828"/>
              <a:ext cx="329349" cy="246330"/>
            </a:xfrm>
            <a:custGeom>
              <a:avLst/>
              <a:gdLst>
                <a:gd name="connsiteX0" fmla="*/ 61408 w 329349"/>
                <a:gd name="connsiteY0" fmla="*/ 224632 h 246330"/>
                <a:gd name="connsiteX1" fmla="*/ 7596 w 329349"/>
                <a:gd name="connsiteY1" fmla="*/ 186962 h 246330"/>
                <a:gd name="connsiteX2" fmla="*/ 2214 w 329349"/>
                <a:gd name="connsiteY2" fmla="*/ 143910 h 246330"/>
                <a:gd name="connsiteX3" fmla="*/ 7596 w 329349"/>
                <a:gd name="connsiteY3" fmla="*/ 79332 h 246330"/>
                <a:gd name="connsiteX4" fmla="*/ 2214 w 329349"/>
                <a:gd name="connsiteY4" fmla="*/ 47044 h 246330"/>
                <a:gd name="connsiteX5" fmla="*/ 50645 w 329349"/>
                <a:gd name="connsiteY5" fmla="*/ 41662 h 246330"/>
                <a:gd name="connsiteX6" fmla="*/ 158269 w 329349"/>
                <a:gd name="connsiteY6" fmla="*/ 9373 h 246330"/>
                <a:gd name="connsiteX7" fmla="*/ 212081 w 329349"/>
                <a:gd name="connsiteY7" fmla="*/ 3992 h 246330"/>
                <a:gd name="connsiteX8" fmla="*/ 276656 w 329349"/>
                <a:gd name="connsiteY8" fmla="*/ 63188 h 246330"/>
                <a:gd name="connsiteX9" fmla="*/ 325086 w 329349"/>
                <a:gd name="connsiteY9" fmla="*/ 106240 h 246330"/>
                <a:gd name="connsiteX10" fmla="*/ 325086 w 329349"/>
                <a:gd name="connsiteY10" fmla="*/ 192343 h 246330"/>
                <a:gd name="connsiteX11" fmla="*/ 308943 w 329349"/>
                <a:gd name="connsiteY11" fmla="*/ 246158 h 246330"/>
                <a:gd name="connsiteX12" fmla="*/ 265893 w 329349"/>
                <a:gd name="connsiteY12" fmla="*/ 208487 h 246330"/>
                <a:gd name="connsiteX13" fmla="*/ 233606 w 329349"/>
                <a:gd name="connsiteY13" fmla="*/ 181580 h 246330"/>
                <a:gd name="connsiteX14" fmla="*/ 174413 w 329349"/>
                <a:gd name="connsiteY14" fmla="*/ 197724 h 246330"/>
                <a:gd name="connsiteX15" fmla="*/ 152888 w 329349"/>
                <a:gd name="connsiteY15" fmla="*/ 213869 h 246330"/>
                <a:gd name="connsiteX16" fmla="*/ 131363 w 329349"/>
                <a:gd name="connsiteY16" fmla="*/ 170817 h 246330"/>
                <a:gd name="connsiteX17" fmla="*/ 61408 w 329349"/>
                <a:gd name="connsiteY17" fmla="*/ 224632 h 24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349" h="246330">
                  <a:moveTo>
                    <a:pt x="61408" y="224632"/>
                  </a:moveTo>
                  <a:cubicBezTo>
                    <a:pt x="40780" y="227323"/>
                    <a:pt x="17462" y="200416"/>
                    <a:pt x="7596" y="186962"/>
                  </a:cubicBezTo>
                  <a:cubicBezTo>
                    <a:pt x="-2270" y="173508"/>
                    <a:pt x="2214" y="161848"/>
                    <a:pt x="2214" y="143910"/>
                  </a:cubicBezTo>
                  <a:cubicBezTo>
                    <a:pt x="2214" y="125972"/>
                    <a:pt x="7596" y="95476"/>
                    <a:pt x="7596" y="79332"/>
                  </a:cubicBezTo>
                  <a:cubicBezTo>
                    <a:pt x="7596" y="63188"/>
                    <a:pt x="-4961" y="53322"/>
                    <a:pt x="2214" y="47044"/>
                  </a:cubicBezTo>
                  <a:cubicBezTo>
                    <a:pt x="9389" y="40766"/>
                    <a:pt x="24636" y="47940"/>
                    <a:pt x="50645" y="41662"/>
                  </a:cubicBezTo>
                  <a:cubicBezTo>
                    <a:pt x="76654" y="35383"/>
                    <a:pt x="131363" y="15651"/>
                    <a:pt x="158269" y="9373"/>
                  </a:cubicBezTo>
                  <a:cubicBezTo>
                    <a:pt x="185175" y="3095"/>
                    <a:pt x="192350" y="-4977"/>
                    <a:pt x="212081" y="3992"/>
                  </a:cubicBezTo>
                  <a:cubicBezTo>
                    <a:pt x="231812" y="12961"/>
                    <a:pt x="257822" y="46147"/>
                    <a:pt x="276656" y="63188"/>
                  </a:cubicBezTo>
                  <a:cubicBezTo>
                    <a:pt x="295490" y="80229"/>
                    <a:pt x="317014" y="84714"/>
                    <a:pt x="325086" y="106240"/>
                  </a:cubicBezTo>
                  <a:cubicBezTo>
                    <a:pt x="333158" y="127766"/>
                    <a:pt x="327776" y="169023"/>
                    <a:pt x="325086" y="192343"/>
                  </a:cubicBezTo>
                  <a:cubicBezTo>
                    <a:pt x="322396" y="215663"/>
                    <a:pt x="318808" y="243467"/>
                    <a:pt x="308943" y="246158"/>
                  </a:cubicBezTo>
                  <a:cubicBezTo>
                    <a:pt x="299078" y="248849"/>
                    <a:pt x="278449" y="219250"/>
                    <a:pt x="265893" y="208487"/>
                  </a:cubicBezTo>
                  <a:cubicBezTo>
                    <a:pt x="253337" y="197724"/>
                    <a:pt x="248853" y="183374"/>
                    <a:pt x="233606" y="181580"/>
                  </a:cubicBezTo>
                  <a:cubicBezTo>
                    <a:pt x="218359" y="179786"/>
                    <a:pt x="187866" y="192343"/>
                    <a:pt x="174413" y="197724"/>
                  </a:cubicBezTo>
                  <a:cubicBezTo>
                    <a:pt x="160960" y="203105"/>
                    <a:pt x="160063" y="218353"/>
                    <a:pt x="152888" y="213869"/>
                  </a:cubicBezTo>
                  <a:cubicBezTo>
                    <a:pt x="145713" y="209384"/>
                    <a:pt x="145713" y="169023"/>
                    <a:pt x="131363" y="170817"/>
                  </a:cubicBezTo>
                  <a:cubicBezTo>
                    <a:pt x="117013" y="172611"/>
                    <a:pt x="82036" y="221941"/>
                    <a:pt x="61408" y="224632"/>
                  </a:cubicBezTo>
                  <a:close/>
                </a:path>
              </a:pathLst>
            </a:custGeom>
            <a:solidFill>
              <a:srgbClr val="0000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3" name="Forme libre 262"/>
            <p:cNvSpPr/>
            <p:nvPr/>
          </p:nvSpPr>
          <p:spPr>
            <a:xfrm>
              <a:off x="1931723" y="4848697"/>
              <a:ext cx="70083" cy="16782"/>
            </a:xfrm>
            <a:custGeom>
              <a:avLst/>
              <a:gdLst>
                <a:gd name="connsiteX0" fmla="*/ 70083 w 70083"/>
                <a:gd name="connsiteY0" fmla="*/ 0 h 16782"/>
                <a:gd name="connsiteX1" fmla="*/ 127 w 70083"/>
                <a:gd name="connsiteY1" fmla="*/ 16144 h 16782"/>
                <a:gd name="connsiteX2" fmla="*/ 70083 w 70083"/>
                <a:gd name="connsiteY2" fmla="*/ 0 h 1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83" h="16782">
                  <a:moveTo>
                    <a:pt x="70083" y="0"/>
                  </a:moveTo>
                  <a:cubicBezTo>
                    <a:pt x="70083" y="0"/>
                    <a:pt x="3715" y="11659"/>
                    <a:pt x="127" y="16144"/>
                  </a:cubicBezTo>
                  <a:cubicBezTo>
                    <a:pt x="-3461" y="20629"/>
                    <a:pt x="70083" y="0"/>
                    <a:pt x="70083" y="0"/>
                  </a:cubicBezTo>
                  <a:close/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3" name="ZoneTexte 72"/>
          <p:cNvSpPr txBox="1"/>
          <p:nvPr/>
        </p:nvSpPr>
        <p:spPr>
          <a:xfrm>
            <a:off x="4041512" y="7380681"/>
            <a:ext cx="1468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entury Gothic"/>
                <a:cs typeface="Century Gothic"/>
              </a:rPr>
              <a:t>HIMAYA</a:t>
            </a:r>
          </a:p>
        </p:txBody>
      </p:sp>
      <p:grpSp>
        <p:nvGrpSpPr>
          <p:cNvPr id="74" name="Grouper 73"/>
          <p:cNvGrpSpPr/>
          <p:nvPr/>
        </p:nvGrpSpPr>
        <p:grpSpPr>
          <a:xfrm>
            <a:off x="5183030" y="205284"/>
            <a:ext cx="1043525" cy="1193758"/>
            <a:chOff x="2260184" y="1950372"/>
            <a:chExt cx="776872" cy="884256"/>
          </a:xfrm>
        </p:grpSpPr>
        <p:sp>
          <p:nvSpPr>
            <p:cNvPr id="77" name="Ellipse 76"/>
            <p:cNvSpPr/>
            <p:nvPr/>
          </p:nvSpPr>
          <p:spPr>
            <a:xfrm>
              <a:off x="2682506" y="2700346"/>
              <a:ext cx="130844" cy="13428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6" name="Image 75" descr="Icone senegal.pdf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5" t="14170" r="79407" b="57530"/>
            <a:stretch/>
          </p:blipFill>
          <p:spPr>
            <a:xfrm>
              <a:off x="2260184" y="1950372"/>
              <a:ext cx="776872" cy="884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89395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224</Words>
  <Application>Microsoft Office PowerPoint</Application>
  <PresentationFormat>On-screen Show (4:3)</PresentationFormat>
  <Paragraphs>33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Thème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juliachambrun</dc:creator>
  <cp:lastModifiedBy>juliachambrun</cp:lastModifiedBy>
  <cp:revision>36</cp:revision>
  <dcterms:created xsi:type="dcterms:W3CDTF">2021-02-14T16:49:32Z</dcterms:created>
  <dcterms:modified xsi:type="dcterms:W3CDTF">2021-05-14T10:38:58Z</dcterms:modified>
</cp:coreProperties>
</file>