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42" r:id="rId2"/>
    <p:sldId id="359" r:id="rId3"/>
    <p:sldId id="360" r:id="rId4"/>
    <p:sldId id="361" r:id="rId5"/>
    <p:sldId id="346" r:id="rId6"/>
    <p:sldId id="348" r:id="rId7"/>
    <p:sldId id="347" r:id="rId8"/>
    <p:sldId id="349" r:id="rId9"/>
    <p:sldId id="350" r:id="rId10"/>
    <p:sldId id="351" r:id="rId11"/>
    <p:sldId id="352" r:id="rId12"/>
    <p:sldId id="354" r:id="rId13"/>
    <p:sldId id="365" r:id="rId14"/>
    <p:sldId id="366" r:id="rId15"/>
    <p:sldId id="367" r:id="rId16"/>
    <p:sldId id="355" r:id="rId17"/>
    <p:sldId id="371" r:id="rId18"/>
    <p:sldId id="357" r:id="rId19"/>
    <p:sldId id="372" r:id="rId20"/>
    <p:sldId id="373" r:id="rId21"/>
    <p:sldId id="374" r:id="rId22"/>
    <p:sldId id="375" r:id="rId23"/>
    <p:sldId id="376" r:id="rId24"/>
    <p:sldId id="377" r:id="rId25"/>
    <p:sldId id="378" r:id="rId26"/>
    <p:sldId id="379" r:id="rId27"/>
    <p:sldId id="380" r:id="rId28"/>
    <p:sldId id="381" r:id="rId29"/>
    <p:sldId id="382" r:id="rId30"/>
    <p:sldId id="383" r:id="rId31"/>
    <p:sldId id="384" r:id="rId32"/>
    <p:sldId id="385" r:id="rId33"/>
    <p:sldId id="386" r:id="rId34"/>
    <p:sldId id="387" r:id="rId35"/>
    <p:sldId id="388" r:id="rId36"/>
    <p:sldId id="389" r:id="rId37"/>
    <p:sldId id="390" r:id="rId38"/>
    <p:sldId id="391" r:id="rId3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7EBB"/>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2" d="100"/>
          <a:sy n="72" d="100"/>
        </p:scale>
        <p:origin x="-824" y="4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GB"/>
          </a:p>
        </p:txBody>
      </p:sp>
      <p:sp>
        <p:nvSpPr>
          <p:cNvPr id="4" name="Espace réservé de la date 3"/>
          <p:cNvSpPr>
            <a:spLocks noGrp="1"/>
          </p:cNvSpPr>
          <p:nvPr>
            <p:ph type="dt" sz="half" idx="10"/>
          </p:nvPr>
        </p:nvSpPr>
        <p:spPr/>
        <p:txBody>
          <a:body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119490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3037519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3803976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8877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404792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7A8B8840-7122-0744-B3DB-2AA385E50C9E}" type="datetimeFigureOut">
              <a:rPr lang="fr-FR" smtClean="0"/>
              <a:t>15/02/21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495667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7A8B8840-7122-0744-B3DB-2AA385E50C9E}" type="datetimeFigureOut">
              <a:rPr lang="fr-FR" smtClean="0"/>
              <a:t>15/02/21</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1828368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e la date 2"/>
          <p:cNvSpPr>
            <a:spLocks noGrp="1"/>
          </p:cNvSpPr>
          <p:nvPr>
            <p:ph type="dt" sz="half" idx="10"/>
          </p:nvPr>
        </p:nvSpPr>
        <p:spPr/>
        <p:txBody>
          <a:bodyPr/>
          <a:lstStyle/>
          <a:p>
            <a:fld id="{7A8B8840-7122-0744-B3DB-2AA385E50C9E}" type="datetimeFigureOut">
              <a:rPr lang="fr-FR" smtClean="0"/>
              <a:t>15/02/21</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157950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A8B8840-7122-0744-B3DB-2AA385E50C9E}" type="datetimeFigureOut">
              <a:rPr lang="fr-FR" smtClean="0"/>
              <a:t>15/02/21</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277653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A8B8840-7122-0744-B3DB-2AA385E50C9E}" type="datetimeFigureOut">
              <a:rPr lang="fr-FR" smtClean="0"/>
              <a:t>15/02/21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2094907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A8B8840-7122-0744-B3DB-2AA385E50C9E}" type="datetimeFigureOut">
              <a:rPr lang="fr-FR" smtClean="0"/>
              <a:t>15/02/21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0432E8AF-F12A-CB45-9B4E-8EB1FF40E25F}" type="slidenum">
              <a:rPr lang="en-GB" smtClean="0"/>
              <a:t>‹#›</a:t>
            </a:fld>
            <a:endParaRPr lang="en-GB"/>
          </a:p>
        </p:txBody>
      </p:sp>
    </p:spTree>
    <p:extLst>
      <p:ext uri="{BB962C8B-B14F-4D97-AF65-F5344CB8AC3E}">
        <p14:creationId xmlns:p14="http://schemas.microsoft.com/office/powerpoint/2010/main" val="40281127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B8840-7122-0744-B3DB-2AA385E50C9E}" type="datetimeFigureOut">
              <a:rPr lang="fr-FR" smtClean="0"/>
              <a:t>15/02/21</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2E8AF-F12A-CB45-9B4E-8EB1FF40E25F}" type="slidenum">
              <a:rPr lang="en-GB" smtClean="0"/>
              <a:t>‹#›</a:t>
            </a:fld>
            <a:endParaRPr lang="en-GB"/>
          </a:p>
        </p:txBody>
      </p:sp>
    </p:spTree>
    <p:extLst>
      <p:ext uri="{BB962C8B-B14F-4D97-AF65-F5344CB8AC3E}">
        <p14:creationId xmlns:p14="http://schemas.microsoft.com/office/powerpoint/2010/main" val="3722527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1 </a:t>
            </a:r>
          </a:p>
          <a:p>
            <a:pPr algn="ctr"/>
            <a:r>
              <a:rPr lang="en-GB" sz="4400" dirty="0" smtClean="0">
                <a:solidFill>
                  <a:srgbClr val="FFFFFF"/>
                </a:solidFill>
                <a:latin typeface="Canter Bold"/>
                <a:cs typeface="Canter Bold"/>
              </a:rPr>
              <a:t>IMAGES#1</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1607408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rme libre 2"/>
          <p:cNvSpPr/>
          <p:nvPr/>
        </p:nvSpPr>
        <p:spPr>
          <a:xfrm>
            <a:off x="3276926" y="937879"/>
            <a:ext cx="2137201" cy="3772680"/>
          </a:xfrm>
          <a:custGeom>
            <a:avLst/>
            <a:gdLst>
              <a:gd name="connsiteX0" fmla="*/ 45588 w 2137201"/>
              <a:gd name="connsiteY0" fmla="*/ 3564190 h 3772680"/>
              <a:gd name="connsiteX1" fmla="*/ 124965 w 2137201"/>
              <a:gd name="connsiteY1" fmla="*/ 1409547 h 3772680"/>
              <a:gd name="connsiteX2" fmla="*/ 56927 w 2137201"/>
              <a:gd name="connsiteY2" fmla="*/ 150782 h 3772680"/>
              <a:gd name="connsiteX3" fmla="*/ 1088834 w 2137201"/>
              <a:gd name="connsiteY3" fmla="*/ 71401 h 3772680"/>
              <a:gd name="connsiteX4" fmla="*/ 1791892 w 2137201"/>
              <a:gd name="connsiteY4" fmla="*/ 60061 h 3772680"/>
              <a:gd name="connsiteX5" fmla="*/ 1859930 w 2137201"/>
              <a:gd name="connsiteY5" fmla="*/ 876557 h 3772680"/>
              <a:gd name="connsiteX6" fmla="*/ 2018685 w 2137201"/>
              <a:gd name="connsiteY6" fmla="*/ 3326045 h 3772680"/>
              <a:gd name="connsiteX7" fmla="*/ 2007345 w 2137201"/>
              <a:gd name="connsiteY7" fmla="*/ 3654911 h 3772680"/>
              <a:gd name="connsiteX8" fmla="*/ 385777 w 2137201"/>
              <a:gd name="connsiteY8" fmla="*/ 3700272 h 3772680"/>
              <a:gd name="connsiteX9" fmla="*/ 45588 w 2137201"/>
              <a:gd name="connsiteY9" fmla="*/ 3564190 h 3772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7201" h="3772680">
                <a:moveTo>
                  <a:pt x="45588" y="3564190"/>
                </a:moveTo>
                <a:cubicBezTo>
                  <a:pt x="2119" y="3182402"/>
                  <a:pt x="123075" y="1978448"/>
                  <a:pt x="124965" y="1409547"/>
                </a:cubicBezTo>
                <a:cubicBezTo>
                  <a:pt x="126855" y="840646"/>
                  <a:pt x="-103718" y="373806"/>
                  <a:pt x="56927" y="150782"/>
                </a:cubicBezTo>
                <a:cubicBezTo>
                  <a:pt x="217572" y="-72242"/>
                  <a:pt x="799673" y="86521"/>
                  <a:pt x="1088834" y="71401"/>
                </a:cubicBezTo>
                <a:cubicBezTo>
                  <a:pt x="1377995" y="56281"/>
                  <a:pt x="1663376" y="-74132"/>
                  <a:pt x="1791892" y="60061"/>
                </a:cubicBezTo>
                <a:cubicBezTo>
                  <a:pt x="1920408" y="194254"/>
                  <a:pt x="1822131" y="332226"/>
                  <a:pt x="1859930" y="876557"/>
                </a:cubicBezTo>
                <a:cubicBezTo>
                  <a:pt x="1897729" y="1420888"/>
                  <a:pt x="1994116" y="2862986"/>
                  <a:pt x="2018685" y="3326045"/>
                </a:cubicBezTo>
                <a:cubicBezTo>
                  <a:pt x="2043254" y="3789104"/>
                  <a:pt x="2279496" y="3592540"/>
                  <a:pt x="2007345" y="3654911"/>
                </a:cubicBezTo>
                <a:cubicBezTo>
                  <a:pt x="1735194" y="3717282"/>
                  <a:pt x="714626" y="3717282"/>
                  <a:pt x="385777" y="3700272"/>
                </a:cubicBezTo>
                <a:cubicBezTo>
                  <a:pt x="56928" y="3683262"/>
                  <a:pt x="89057" y="3945978"/>
                  <a:pt x="45588" y="3564190"/>
                </a:cubicBez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Forme libre 3"/>
          <p:cNvSpPr/>
          <p:nvPr/>
        </p:nvSpPr>
        <p:spPr>
          <a:xfrm>
            <a:off x="-22679" y="4490728"/>
            <a:ext cx="9162427" cy="243605"/>
          </a:xfrm>
          <a:custGeom>
            <a:avLst/>
            <a:gdLst>
              <a:gd name="connsiteX0" fmla="*/ 0 w 9162427"/>
              <a:gd name="connsiteY0" fmla="*/ 226805 h 243605"/>
              <a:gd name="connsiteX1" fmla="*/ 2007116 w 9162427"/>
              <a:gd name="connsiteY1" fmla="*/ 226805 h 243605"/>
              <a:gd name="connsiteX2" fmla="*/ 3356532 w 9162427"/>
              <a:gd name="connsiteY2" fmla="*/ 226805 h 243605"/>
              <a:gd name="connsiteX3" fmla="*/ 3878156 w 9162427"/>
              <a:gd name="connsiteY3" fmla="*/ 0 h 243605"/>
              <a:gd name="connsiteX4" fmla="*/ 5023459 w 9162427"/>
              <a:gd name="connsiteY4" fmla="*/ 90722 h 243605"/>
              <a:gd name="connsiteX5" fmla="*/ 5567762 w 9162427"/>
              <a:gd name="connsiteY5" fmla="*/ 113403 h 243605"/>
              <a:gd name="connsiteX6" fmla="*/ 7427462 w 9162427"/>
              <a:gd name="connsiteY6" fmla="*/ 170104 h 243605"/>
              <a:gd name="connsiteX7" fmla="*/ 8368652 w 9162427"/>
              <a:gd name="connsiteY7" fmla="*/ 158764 h 243605"/>
              <a:gd name="connsiteX8" fmla="*/ 9162427 w 9162427"/>
              <a:gd name="connsiteY8" fmla="*/ 181444 h 243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62427" h="243605">
                <a:moveTo>
                  <a:pt x="0" y="226805"/>
                </a:moveTo>
                <a:lnTo>
                  <a:pt x="2007116" y="226805"/>
                </a:lnTo>
                <a:cubicBezTo>
                  <a:pt x="2566538" y="226805"/>
                  <a:pt x="3044692" y="264606"/>
                  <a:pt x="3356532" y="226805"/>
                </a:cubicBezTo>
                <a:cubicBezTo>
                  <a:pt x="3668372" y="189004"/>
                  <a:pt x="3600335" y="22680"/>
                  <a:pt x="3878156" y="0"/>
                </a:cubicBezTo>
                <a:lnTo>
                  <a:pt x="5023459" y="90722"/>
                </a:lnTo>
                <a:cubicBezTo>
                  <a:pt x="5305060" y="109622"/>
                  <a:pt x="5567762" y="113403"/>
                  <a:pt x="5567762" y="113403"/>
                </a:cubicBezTo>
                <a:lnTo>
                  <a:pt x="7427462" y="170104"/>
                </a:lnTo>
                <a:lnTo>
                  <a:pt x="8368652" y="158764"/>
                </a:lnTo>
                <a:cubicBezTo>
                  <a:pt x="8657813" y="160654"/>
                  <a:pt x="8910120" y="171049"/>
                  <a:pt x="9162427" y="181444"/>
                </a:cubicBezTo>
              </a:path>
            </a:pathLst>
          </a:custGeom>
          <a:ln w="57150" cmpd="sng">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a:off x="3223479" y="1082755"/>
            <a:ext cx="1449104" cy="3652498"/>
          </a:xfrm>
          <a:custGeom>
            <a:avLst/>
            <a:gdLst>
              <a:gd name="connsiteX0" fmla="*/ 110374 w 1449104"/>
              <a:gd name="connsiteY0" fmla="*/ 17247 h 3652498"/>
              <a:gd name="connsiteX1" fmla="*/ 915489 w 1449104"/>
              <a:gd name="connsiteY1" fmla="*/ 176010 h 3652498"/>
              <a:gd name="connsiteX2" fmla="*/ 1425772 w 1449104"/>
              <a:gd name="connsiteY2" fmla="*/ 368794 h 3652498"/>
              <a:gd name="connsiteX3" fmla="*/ 1369074 w 1449104"/>
              <a:gd name="connsiteY3" fmla="*/ 1718280 h 3652498"/>
              <a:gd name="connsiteX4" fmla="*/ 1425772 w 1449104"/>
              <a:gd name="connsiteY4" fmla="*/ 2874983 h 3652498"/>
              <a:gd name="connsiteX5" fmla="*/ 1380414 w 1449104"/>
              <a:gd name="connsiteY5" fmla="*/ 3521376 h 3652498"/>
              <a:gd name="connsiteX6" fmla="*/ 1017545 w 1449104"/>
              <a:gd name="connsiteY6" fmla="*/ 3589417 h 3652498"/>
              <a:gd name="connsiteX7" fmla="*/ 76355 w 1449104"/>
              <a:gd name="connsiteY7" fmla="*/ 3589417 h 3652498"/>
              <a:gd name="connsiteX8" fmla="*/ 53676 w 1449104"/>
              <a:gd name="connsiteY8" fmla="*/ 2772921 h 3652498"/>
              <a:gd name="connsiteX9" fmla="*/ 42337 w 1449104"/>
              <a:gd name="connsiteY9" fmla="*/ 606938 h 3652498"/>
              <a:gd name="connsiteX10" fmla="*/ 110374 w 1449104"/>
              <a:gd name="connsiteY10" fmla="*/ 17247 h 3652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49104" h="3652498">
                <a:moveTo>
                  <a:pt x="110374" y="17247"/>
                </a:moveTo>
                <a:cubicBezTo>
                  <a:pt x="255899" y="-54574"/>
                  <a:pt x="696256" y="117419"/>
                  <a:pt x="915489" y="176010"/>
                </a:cubicBezTo>
                <a:cubicBezTo>
                  <a:pt x="1134722" y="234601"/>
                  <a:pt x="1350175" y="111749"/>
                  <a:pt x="1425772" y="368794"/>
                </a:cubicBezTo>
                <a:cubicBezTo>
                  <a:pt x="1501369" y="625839"/>
                  <a:pt x="1369074" y="1300582"/>
                  <a:pt x="1369074" y="1718280"/>
                </a:cubicBezTo>
                <a:cubicBezTo>
                  <a:pt x="1369074" y="2135978"/>
                  <a:pt x="1423882" y="2574467"/>
                  <a:pt x="1425772" y="2874983"/>
                </a:cubicBezTo>
                <a:cubicBezTo>
                  <a:pt x="1427662" y="3175499"/>
                  <a:pt x="1448452" y="3402304"/>
                  <a:pt x="1380414" y="3521376"/>
                </a:cubicBezTo>
                <a:cubicBezTo>
                  <a:pt x="1312376" y="3640448"/>
                  <a:pt x="1234888" y="3578077"/>
                  <a:pt x="1017545" y="3589417"/>
                </a:cubicBezTo>
                <a:cubicBezTo>
                  <a:pt x="800202" y="3600757"/>
                  <a:pt x="237000" y="3725500"/>
                  <a:pt x="76355" y="3589417"/>
                </a:cubicBezTo>
                <a:cubicBezTo>
                  <a:pt x="-84290" y="3453334"/>
                  <a:pt x="59346" y="3270001"/>
                  <a:pt x="53676" y="2772921"/>
                </a:cubicBezTo>
                <a:cubicBezTo>
                  <a:pt x="48006" y="2275841"/>
                  <a:pt x="30997" y="1069997"/>
                  <a:pt x="42337" y="606938"/>
                </a:cubicBezTo>
                <a:cubicBezTo>
                  <a:pt x="53677" y="143879"/>
                  <a:pt x="-35151" y="89068"/>
                  <a:pt x="110374" y="17247"/>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 name="Forme libre 36"/>
          <p:cNvSpPr/>
          <p:nvPr/>
        </p:nvSpPr>
        <p:spPr>
          <a:xfrm>
            <a:off x="4205659" y="2769954"/>
            <a:ext cx="315598" cy="73921"/>
          </a:xfrm>
          <a:custGeom>
            <a:avLst/>
            <a:gdLst>
              <a:gd name="connsiteX0" fmla="*/ 281810 w 315598"/>
              <a:gd name="connsiteY0" fmla="*/ 0 h 73921"/>
              <a:gd name="connsiteX1" fmla="*/ 43678 w 315598"/>
              <a:gd name="connsiteY1" fmla="*/ 0 h 73921"/>
              <a:gd name="connsiteX2" fmla="*/ 9659 w 315598"/>
              <a:gd name="connsiteY2" fmla="*/ 68041 h 73921"/>
              <a:gd name="connsiteX3" fmla="*/ 157074 w 315598"/>
              <a:gd name="connsiteY3" fmla="*/ 68041 h 73921"/>
              <a:gd name="connsiteX4" fmla="*/ 304489 w 315598"/>
              <a:gd name="connsiteY4" fmla="*/ 68041 h 73921"/>
              <a:gd name="connsiteX5" fmla="*/ 281810 w 315598"/>
              <a:gd name="connsiteY5" fmla="*/ 0 h 73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5598" h="73921">
                <a:moveTo>
                  <a:pt x="281810" y="0"/>
                </a:moveTo>
                <a:cubicBezTo>
                  <a:pt x="238342" y="-11340"/>
                  <a:pt x="89036" y="-11340"/>
                  <a:pt x="43678" y="0"/>
                </a:cubicBezTo>
                <a:cubicBezTo>
                  <a:pt x="-1681" y="11340"/>
                  <a:pt x="-9240" y="56701"/>
                  <a:pt x="9659" y="68041"/>
                </a:cubicBezTo>
                <a:cubicBezTo>
                  <a:pt x="28558" y="79381"/>
                  <a:pt x="157074" y="68041"/>
                  <a:pt x="157074" y="68041"/>
                </a:cubicBezTo>
                <a:cubicBezTo>
                  <a:pt x="206212" y="68041"/>
                  <a:pt x="289370" y="81271"/>
                  <a:pt x="304489" y="68041"/>
                </a:cubicBezTo>
                <a:cubicBezTo>
                  <a:pt x="319608" y="54811"/>
                  <a:pt x="325278" y="11340"/>
                  <a:pt x="281810" y="0"/>
                </a:cubicBezTo>
                <a:close/>
              </a:path>
            </a:pathLst>
          </a:cu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 name="Forme libre 37"/>
          <p:cNvSpPr/>
          <p:nvPr/>
        </p:nvSpPr>
        <p:spPr>
          <a:xfrm rot="188037">
            <a:off x="4550492" y="1442936"/>
            <a:ext cx="233950" cy="3410338"/>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3261520" y="1146844"/>
            <a:ext cx="1453935" cy="342846"/>
          </a:xfrm>
          <a:custGeom>
            <a:avLst/>
            <a:gdLst>
              <a:gd name="connsiteX0" fmla="*/ 442 w 1453935"/>
              <a:gd name="connsiteY0" fmla="*/ 59157 h 342846"/>
              <a:gd name="connsiteX1" fmla="*/ 238008 w 1453935"/>
              <a:gd name="connsiteY1" fmla="*/ 22612 h 342846"/>
              <a:gd name="connsiteX2" fmla="*/ 676591 w 1453935"/>
              <a:gd name="connsiteY2" fmla="*/ 159657 h 342846"/>
              <a:gd name="connsiteX3" fmla="*/ 1416700 w 1453935"/>
              <a:gd name="connsiteY3" fmla="*/ 342385 h 342846"/>
              <a:gd name="connsiteX4" fmla="*/ 1233957 w 1453935"/>
              <a:gd name="connsiteY4" fmla="*/ 205339 h 342846"/>
              <a:gd name="connsiteX5" fmla="*/ 292831 w 1453935"/>
              <a:gd name="connsiteY5" fmla="*/ 4339 h 342846"/>
              <a:gd name="connsiteX6" fmla="*/ 442 w 1453935"/>
              <a:gd name="connsiteY6" fmla="*/ 59157 h 342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3935" h="342846">
                <a:moveTo>
                  <a:pt x="442" y="59157"/>
                </a:moveTo>
                <a:cubicBezTo>
                  <a:pt x="-8695" y="62202"/>
                  <a:pt x="125317" y="5862"/>
                  <a:pt x="238008" y="22612"/>
                </a:cubicBezTo>
                <a:cubicBezTo>
                  <a:pt x="350699" y="39362"/>
                  <a:pt x="480142" y="106361"/>
                  <a:pt x="676591" y="159657"/>
                </a:cubicBezTo>
                <a:cubicBezTo>
                  <a:pt x="873040" y="212953"/>
                  <a:pt x="1323806" y="334771"/>
                  <a:pt x="1416700" y="342385"/>
                </a:cubicBezTo>
                <a:cubicBezTo>
                  <a:pt x="1509594" y="349999"/>
                  <a:pt x="1421269" y="261680"/>
                  <a:pt x="1233957" y="205339"/>
                </a:cubicBezTo>
                <a:cubicBezTo>
                  <a:pt x="1046645" y="148998"/>
                  <a:pt x="493848" y="27180"/>
                  <a:pt x="292831" y="4339"/>
                </a:cubicBezTo>
                <a:cubicBezTo>
                  <a:pt x="91814" y="-18502"/>
                  <a:pt x="9579" y="56112"/>
                  <a:pt x="442" y="59157"/>
                </a:cubicBezTo>
                <a:close/>
              </a:path>
            </a:pathLst>
          </a:cu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5" name="Grouper 4"/>
          <p:cNvGrpSpPr/>
          <p:nvPr/>
        </p:nvGrpSpPr>
        <p:grpSpPr>
          <a:xfrm>
            <a:off x="4374898" y="2028278"/>
            <a:ext cx="2158162" cy="4371346"/>
            <a:chOff x="4374898" y="2186044"/>
            <a:chExt cx="2078458" cy="4213580"/>
          </a:xfrm>
        </p:grpSpPr>
        <p:grpSp>
          <p:nvGrpSpPr>
            <p:cNvPr id="40" name="Grouper 39"/>
            <p:cNvGrpSpPr/>
            <p:nvPr/>
          </p:nvGrpSpPr>
          <p:grpSpPr>
            <a:xfrm flipH="1">
              <a:off x="4374898" y="2186044"/>
              <a:ext cx="2078458" cy="4213580"/>
              <a:chOff x="1460968" y="2844800"/>
              <a:chExt cx="1402881" cy="2558558"/>
            </a:xfrm>
          </p:grpSpPr>
          <p:grpSp>
            <p:nvGrpSpPr>
              <p:cNvPr id="41" name="Grouper 40"/>
              <p:cNvGrpSpPr/>
              <p:nvPr/>
            </p:nvGrpSpPr>
            <p:grpSpPr>
              <a:xfrm>
                <a:off x="1460968" y="2844800"/>
                <a:ext cx="1402881" cy="2558558"/>
                <a:chOff x="2432405" y="3738304"/>
                <a:chExt cx="995014" cy="2033354"/>
              </a:xfrm>
            </p:grpSpPr>
            <p:sp>
              <p:nvSpPr>
                <p:cNvPr id="43" name="Forme libre 42"/>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8" name="Forme libre 47"/>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9" name="Forme libre 48"/>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a:off x="2455983" y="4911890"/>
                  <a:ext cx="149143" cy="735776"/>
                </a:xfrm>
                <a:custGeom>
                  <a:avLst/>
                  <a:gdLst>
                    <a:gd name="connsiteX0" fmla="*/ 0 w 149143"/>
                    <a:gd name="connsiteY0" fmla="*/ 0 h 735776"/>
                    <a:gd name="connsiteX1" fmla="*/ 47036 w 149143"/>
                    <a:gd name="connsiteY1" fmla="*/ 137748 h 735776"/>
                    <a:gd name="connsiteX2" fmla="*/ 83994 w 149143"/>
                    <a:gd name="connsiteY2" fmla="*/ 262057 h 735776"/>
                    <a:gd name="connsiteX3" fmla="*/ 104152 w 149143"/>
                    <a:gd name="connsiteY3" fmla="*/ 362849 h 735776"/>
                    <a:gd name="connsiteX4" fmla="*/ 147829 w 149143"/>
                    <a:gd name="connsiteY4" fmla="*/ 463640 h 735776"/>
                    <a:gd name="connsiteX5" fmla="*/ 137750 w 149143"/>
                    <a:gd name="connsiteY5" fmla="*/ 601388 h 735776"/>
                    <a:gd name="connsiteX6" fmla="*/ 137750 w 149143"/>
                    <a:gd name="connsiteY6" fmla="*/ 735776 h 735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9143" h="735776">
                      <a:moveTo>
                        <a:pt x="0" y="0"/>
                      </a:moveTo>
                      <a:cubicBezTo>
                        <a:pt x="16518" y="47036"/>
                        <a:pt x="33037" y="94072"/>
                        <a:pt x="47036" y="137748"/>
                      </a:cubicBezTo>
                      <a:cubicBezTo>
                        <a:pt x="61035" y="181424"/>
                        <a:pt x="74475" y="224540"/>
                        <a:pt x="83994" y="262057"/>
                      </a:cubicBezTo>
                      <a:cubicBezTo>
                        <a:pt x="93513" y="299574"/>
                        <a:pt x="93513" y="329252"/>
                        <a:pt x="104152" y="362849"/>
                      </a:cubicBezTo>
                      <a:cubicBezTo>
                        <a:pt x="114791" y="396446"/>
                        <a:pt x="142229" y="423884"/>
                        <a:pt x="147829" y="463640"/>
                      </a:cubicBezTo>
                      <a:cubicBezTo>
                        <a:pt x="153429" y="503396"/>
                        <a:pt x="139430" y="556032"/>
                        <a:pt x="137750" y="601388"/>
                      </a:cubicBezTo>
                      <a:cubicBezTo>
                        <a:pt x="136070" y="646744"/>
                        <a:pt x="134390" y="693780"/>
                        <a:pt x="137750" y="735776"/>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 name="Forme libre 52"/>
                <p:cNvSpPr/>
                <p:nvPr/>
              </p:nvSpPr>
              <p:spPr>
                <a:xfrm>
                  <a:off x="2586568" y="5635346"/>
                  <a:ext cx="19948" cy="136312"/>
                </a:xfrm>
                <a:custGeom>
                  <a:avLst/>
                  <a:gdLst>
                    <a:gd name="connsiteX0" fmla="*/ 19948 w 19948"/>
                    <a:gd name="connsiteY0" fmla="*/ 136312 h 136312"/>
                    <a:gd name="connsiteX1" fmla="*/ 13299 w 19948"/>
                    <a:gd name="connsiteY1" fmla="*/ 83117 h 136312"/>
                    <a:gd name="connsiteX2" fmla="*/ 16623 w 19948"/>
                    <a:gd name="connsiteY2" fmla="*/ 29922 h 136312"/>
                    <a:gd name="connsiteX3" fmla="*/ 0 w 19948"/>
                    <a:gd name="connsiteY3" fmla="*/ 0 h 136312"/>
                  </a:gdLst>
                  <a:ahLst/>
                  <a:cxnLst>
                    <a:cxn ang="0">
                      <a:pos x="connsiteX0" y="connsiteY0"/>
                    </a:cxn>
                    <a:cxn ang="0">
                      <a:pos x="connsiteX1" y="connsiteY1"/>
                    </a:cxn>
                    <a:cxn ang="0">
                      <a:pos x="connsiteX2" y="connsiteY2"/>
                    </a:cxn>
                    <a:cxn ang="0">
                      <a:pos x="connsiteX3" y="connsiteY3"/>
                    </a:cxn>
                  </a:cxnLst>
                  <a:rect l="l" t="t" r="r" b="b"/>
                  <a:pathLst>
                    <a:path w="19948" h="136312">
                      <a:moveTo>
                        <a:pt x="19948" y="136312"/>
                      </a:moveTo>
                      <a:cubicBezTo>
                        <a:pt x="16900" y="118580"/>
                        <a:pt x="13853" y="100849"/>
                        <a:pt x="13299" y="83117"/>
                      </a:cubicBezTo>
                      <a:cubicBezTo>
                        <a:pt x="12745" y="65385"/>
                        <a:pt x="18839" y="43775"/>
                        <a:pt x="16623" y="29922"/>
                      </a:cubicBezTo>
                      <a:cubicBezTo>
                        <a:pt x="14407" y="16069"/>
                        <a:pt x="0" y="0"/>
                        <a:pt x="0" y="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a:off x="2548212" y="5193163"/>
                  <a:ext cx="45005" cy="315845"/>
                </a:xfrm>
                <a:custGeom>
                  <a:avLst/>
                  <a:gdLst>
                    <a:gd name="connsiteX0" fmla="*/ 1785 w 45005"/>
                    <a:gd name="connsiteY0" fmla="*/ 0 h 315845"/>
                    <a:gd name="connsiteX1" fmla="*/ 5110 w 45005"/>
                    <a:gd name="connsiteY1" fmla="*/ 179533 h 315845"/>
                    <a:gd name="connsiteX2" fmla="*/ 45005 w 45005"/>
                    <a:gd name="connsiteY2" fmla="*/ 315845 h 315845"/>
                  </a:gdLst>
                  <a:ahLst/>
                  <a:cxnLst>
                    <a:cxn ang="0">
                      <a:pos x="connsiteX0" y="connsiteY0"/>
                    </a:cxn>
                    <a:cxn ang="0">
                      <a:pos x="connsiteX1" y="connsiteY1"/>
                    </a:cxn>
                    <a:cxn ang="0">
                      <a:pos x="connsiteX2" y="connsiteY2"/>
                    </a:cxn>
                  </a:cxnLst>
                  <a:rect l="l" t="t" r="r" b="b"/>
                  <a:pathLst>
                    <a:path w="45005" h="315845">
                      <a:moveTo>
                        <a:pt x="1785" y="0"/>
                      </a:moveTo>
                      <a:cubicBezTo>
                        <a:pt x="-154" y="63446"/>
                        <a:pt x="-2093" y="126892"/>
                        <a:pt x="5110" y="179533"/>
                      </a:cubicBezTo>
                      <a:cubicBezTo>
                        <a:pt x="12313" y="232174"/>
                        <a:pt x="45005" y="315845"/>
                        <a:pt x="45005" y="315845"/>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5" name="Forme libre 54"/>
                <p:cNvSpPr/>
                <p:nvPr/>
              </p:nvSpPr>
              <p:spPr>
                <a:xfrm>
                  <a:off x="2758518" y="5083448"/>
                  <a:ext cx="87372" cy="658288"/>
                </a:xfrm>
                <a:custGeom>
                  <a:avLst/>
                  <a:gdLst>
                    <a:gd name="connsiteX0" fmla="*/ 87372 w 87372"/>
                    <a:gd name="connsiteY0" fmla="*/ 0 h 658288"/>
                    <a:gd name="connsiteX1" fmla="*/ 57450 w 87372"/>
                    <a:gd name="connsiteY1" fmla="*/ 132987 h 658288"/>
                    <a:gd name="connsiteX2" fmla="*/ 27528 w 87372"/>
                    <a:gd name="connsiteY2" fmla="*/ 229403 h 658288"/>
                    <a:gd name="connsiteX3" fmla="*/ 7580 w 87372"/>
                    <a:gd name="connsiteY3" fmla="*/ 292572 h 658288"/>
                    <a:gd name="connsiteX4" fmla="*/ 7580 w 87372"/>
                    <a:gd name="connsiteY4" fmla="*/ 418911 h 658288"/>
                    <a:gd name="connsiteX5" fmla="*/ 931 w 87372"/>
                    <a:gd name="connsiteY5" fmla="*/ 502028 h 658288"/>
                    <a:gd name="connsiteX6" fmla="*/ 30853 w 87372"/>
                    <a:gd name="connsiteY6" fmla="*/ 581820 h 658288"/>
                    <a:gd name="connsiteX7" fmla="*/ 14230 w 87372"/>
                    <a:gd name="connsiteY7" fmla="*/ 658288 h 65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372" h="658288">
                      <a:moveTo>
                        <a:pt x="87372" y="0"/>
                      </a:moveTo>
                      <a:cubicBezTo>
                        <a:pt x="77398" y="47376"/>
                        <a:pt x="67424" y="94753"/>
                        <a:pt x="57450" y="132987"/>
                      </a:cubicBezTo>
                      <a:cubicBezTo>
                        <a:pt x="47476" y="171221"/>
                        <a:pt x="35840" y="202806"/>
                        <a:pt x="27528" y="229403"/>
                      </a:cubicBezTo>
                      <a:cubicBezTo>
                        <a:pt x="19216" y="256000"/>
                        <a:pt x="10905" y="260987"/>
                        <a:pt x="7580" y="292572"/>
                      </a:cubicBezTo>
                      <a:cubicBezTo>
                        <a:pt x="4255" y="324157"/>
                        <a:pt x="8688" y="384002"/>
                        <a:pt x="7580" y="418911"/>
                      </a:cubicBezTo>
                      <a:cubicBezTo>
                        <a:pt x="6472" y="453820"/>
                        <a:pt x="-2948" y="474877"/>
                        <a:pt x="931" y="502028"/>
                      </a:cubicBezTo>
                      <a:cubicBezTo>
                        <a:pt x="4810" y="529179"/>
                        <a:pt x="28636" y="555777"/>
                        <a:pt x="30853" y="581820"/>
                      </a:cubicBezTo>
                      <a:cubicBezTo>
                        <a:pt x="33069" y="607863"/>
                        <a:pt x="14230" y="658288"/>
                        <a:pt x="14230" y="658288"/>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a:off x="2962252" y="5000331"/>
                  <a:ext cx="56519" cy="681561"/>
                </a:xfrm>
                <a:custGeom>
                  <a:avLst/>
                  <a:gdLst>
                    <a:gd name="connsiteX0" fmla="*/ 26597 w 56519"/>
                    <a:gd name="connsiteY0" fmla="*/ 0 h 681561"/>
                    <a:gd name="connsiteX1" fmla="*/ 33246 w 56519"/>
                    <a:gd name="connsiteY1" fmla="*/ 162909 h 681561"/>
                    <a:gd name="connsiteX2" fmla="*/ 0 w 56519"/>
                    <a:gd name="connsiteY2" fmla="*/ 249351 h 681561"/>
                    <a:gd name="connsiteX3" fmla="*/ 0 w 56519"/>
                    <a:gd name="connsiteY3" fmla="*/ 342442 h 681561"/>
                    <a:gd name="connsiteX4" fmla="*/ 26597 w 56519"/>
                    <a:gd name="connsiteY4" fmla="*/ 475430 h 681561"/>
                    <a:gd name="connsiteX5" fmla="*/ 56519 w 56519"/>
                    <a:gd name="connsiteY5" fmla="*/ 611742 h 681561"/>
                    <a:gd name="connsiteX6" fmla="*/ 56519 w 56519"/>
                    <a:gd name="connsiteY6" fmla="*/ 681561 h 68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519" h="681561">
                      <a:moveTo>
                        <a:pt x="26597" y="0"/>
                      </a:moveTo>
                      <a:lnTo>
                        <a:pt x="33246" y="162909"/>
                      </a:lnTo>
                      <a:lnTo>
                        <a:pt x="0" y="249351"/>
                      </a:lnTo>
                      <a:lnTo>
                        <a:pt x="0" y="342442"/>
                      </a:lnTo>
                      <a:lnTo>
                        <a:pt x="26597" y="475430"/>
                      </a:lnTo>
                      <a:lnTo>
                        <a:pt x="56519" y="611742"/>
                      </a:lnTo>
                      <a:lnTo>
                        <a:pt x="56519" y="681561"/>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a:off x="2752800" y="5126669"/>
                  <a:ext cx="41948" cy="209455"/>
                </a:xfrm>
                <a:custGeom>
                  <a:avLst/>
                  <a:gdLst>
                    <a:gd name="connsiteX0" fmla="*/ 0 w 41948"/>
                    <a:gd name="connsiteY0" fmla="*/ 209455 h 209455"/>
                    <a:gd name="connsiteX1" fmla="*/ 39896 w 41948"/>
                    <a:gd name="connsiteY1" fmla="*/ 116364 h 209455"/>
                    <a:gd name="connsiteX2" fmla="*/ 36571 w 41948"/>
                    <a:gd name="connsiteY2" fmla="*/ 0 h 209455"/>
                  </a:gdLst>
                  <a:ahLst/>
                  <a:cxnLst>
                    <a:cxn ang="0">
                      <a:pos x="connsiteX0" y="connsiteY0"/>
                    </a:cxn>
                    <a:cxn ang="0">
                      <a:pos x="connsiteX1" y="connsiteY1"/>
                    </a:cxn>
                    <a:cxn ang="0">
                      <a:pos x="connsiteX2" y="connsiteY2"/>
                    </a:cxn>
                  </a:cxnLst>
                  <a:rect l="l" t="t" r="r" b="b"/>
                  <a:pathLst>
                    <a:path w="41948" h="209455">
                      <a:moveTo>
                        <a:pt x="0" y="209455"/>
                      </a:moveTo>
                      <a:cubicBezTo>
                        <a:pt x="16900" y="180364"/>
                        <a:pt x="33801" y="151273"/>
                        <a:pt x="39896" y="116364"/>
                      </a:cubicBezTo>
                      <a:cubicBezTo>
                        <a:pt x="45991" y="81455"/>
                        <a:pt x="36571" y="0"/>
                        <a:pt x="36571" y="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a:off x="2569945" y="5090097"/>
                  <a:ext cx="32801" cy="89767"/>
                </a:xfrm>
                <a:custGeom>
                  <a:avLst/>
                  <a:gdLst>
                    <a:gd name="connsiteX0" fmla="*/ 29922 w 32801"/>
                    <a:gd name="connsiteY0" fmla="*/ 0 h 89767"/>
                    <a:gd name="connsiteX1" fmla="*/ 29922 w 32801"/>
                    <a:gd name="connsiteY1" fmla="*/ 63169 h 89767"/>
                    <a:gd name="connsiteX2" fmla="*/ 0 w 32801"/>
                    <a:gd name="connsiteY2" fmla="*/ 89767 h 89767"/>
                  </a:gdLst>
                  <a:ahLst/>
                  <a:cxnLst>
                    <a:cxn ang="0">
                      <a:pos x="connsiteX0" y="connsiteY0"/>
                    </a:cxn>
                    <a:cxn ang="0">
                      <a:pos x="connsiteX1" y="connsiteY1"/>
                    </a:cxn>
                    <a:cxn ang="0">
                      <a:pos x="connsiteX2" y="connsiteY2"/>
                    </a:cxn>
                  </a:cxnLst>
                  <a:rect l="l" t="t" r="r" b="b"/>
                  <a:pathLst>
                    <a:path w="32801" h="89767">
                      <a:moveTo>
                        <a:pt x="29922" y="0"/>
                      </a:moveTo>
                      <a:cubicBezTo>
                        <a:pt x="32415" y="24104"/>
                        <a:pt x="34909" y="48208"/>
                        <a:pt x="29922" y="63169"/>
                      </a:cubicBezTo>
                      <a:cubicBezTo>
                        <a:pt x="24935" y="78130"/>
                        <a:pt x="0" y="89767"/>
                        <a:pt x="0" y="89767"/>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a:off x="2566620" y="5043552"/>
                  <a:ext cx="56519" cy="16623"/>
                </a:xfrm>
                <a:custGeom>
                  <a:avLst/>
                  <a:gdLst>
                    <a:gd name="connsiteX0" fmla="*/ 0 w 56519"/>
                    <a:gd name="connsiteY0" fmla="*/ 0 h 16623"/>
                    <a:gd name="connsiteX1" fmla="*/ 56519 w 56519"/>
                    <a:gd name="connsiteY1" fmla="*/ 16623 h 16623"/>
                  </a:gdLst>
                  <a:ahLst/>
                  <a:cxnLst>
                    <a:cxn ang="0">
                      <a:pos x="connsiteX0" y="connsiteY0"/>
                    </a:cxn>
                    <a:cxn ang="0">
                      <a:pos x="connsiteX1" y="connsiteY1"/>
                    </a:cxn>
                  </a:cxnLst>
                  <a:rect l="l" t="t" r="r" b="b"/>
                  <a:pathLst>
                    <a:path w="56519" h="16623">
                      <a:moveTo>
                        <a:pt x="0" y="0"/>
                      </a:moveTo>
                      <a:lnTo>
                        <a:pt x="56519" y="16623"/>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0" name="Forme libre 59"/>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2" name="Forme libre 61"/>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3" name="Forme libre 62"/>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5" name="Forme libre 64"/>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6" name="Forme libre 65"/>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 name="Forme libre 66"/>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chemeClr val="tx1"/>
                </a:solidFill>
                <a:ln w="571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2" name="Forme libre 41"/>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68" name="Forme libre 67"/>
            <p:cNvSpPr/>
            <p:nvPr/>
          </p:nvSpPr>
          <p:spPr>
            <a:xfrm rot="21159209" flipH="1">
              <a:off x="5287365" y="2707981"/>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70" name="Grouper 69"/>
          <p:cNvGrpSpPr/>
          <p:nvPr/>
        </p:nvGrpSpPr>
        <p:grpSpPr>
          <a:xfrm>
            <a:off x="378071" y="4132527"/>
            <a:ext cx="3432113" cy="2427167"/>
            <a:chOff x="1075586" y="5381826"/>
            <a:chExt cx="5099681" cy="3538359"/>
          </a:xfrm>
        </p:grpSpPr>
        <p:sp>
          <p:nvSpPr>
            <p:cNvPr id="71" name="Forme libre 70"/>
            <p:cNvSpPr/>
            <p:nvPr/>
          </p:nvSpPr>
          <p:spPr>
            <a:xfrm>
              <a:off x="3835592" y="6106124"/>
              <a:ext cx="877790" cy="506121"/>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2" name="Forme libre 71"/>
            <p:cNvSpPr/>
            <p:nvPr/>
          </p:nvSpPr>
          <p:spPr>
            <a:xfrm>
              <a:off x="4453448" y="5955696"/>
              <a:ext cx="213611" cy="205068"/>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3" name="Forme libre 72"/>
            <p:cNvSpPr/>
            <p:nvPr/>
          </p:nvSpPr>
          <p:spPr>
            <a:xfrm>
              <a:off x="4130482" y="5975457"/>
              <a:ext cx="166087" cy="46343"/>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4" name="Forme libre 73"/>
            <p:cNvSpPr/>
            <p:nvPr/>
          </p:nvSpPr>
          <p:spPr>
            <a:xfrm>
              <a:off x="4114755" y="6083155"/>
              <a:ext cx="127835" cy="54589"/>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5" name="Forme libre 74"/>
            <p:cNvSpPr/>
            <p:nvPr/>
          </p:nvSpPr>
          <p:spPr>
            <a:xfrm>
              <a:off x="4559748" y="6035422"/>
              <a:ext cx="119376" cy="7688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 name="Forme libre 75"/>
            <p:cNvSpPr/>
            <p:nvPr/>
          </p:nvSpPr>
          <p:spPr>
            <a:xfrm>
              <a:off x="4551187" y="6230367"/>
              <a:ext cx="64180" cy="81143"/>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 name="Ellipse 76"/>
            <p:cNvSpPr/>
            <p:nvPr/>
          </p:nvSpPr>
          <p:spPr>
            <a:xfrm>
              <a:off x="4355430" y="6230367"/>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 name="Ellipse 77"/>
            <p:cNvSpPr/>
            <p:nvPr/>
          </p:nvSpPr>
          <p:spPr>
            <a:xfrm>
              <a:off x="4461507" y="6212334"/>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9" name="Forme libre 78"/>
            <p:cNvSpPr/>
            <p:nvPr/>
          </p:nvSpPr>
          <p:spPr>
            <a:xfrm rot="19448118">
              <a:off x="4709444" y="6294160"/>
              <a:ext cx="121216" cy="67960"/>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0" name="Forme libre 79"/>
            <p:cNvSpPr/>
            <p:nvPr/>
          </p:nvSpPr>
          <p:spPr>
            <a:xfrm>
              <a:off x="3839681" y="5455589"/>
              <a:ext cx="1024005" cy="808483"/>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 name="Forme libre 80"/>
            <p:cNvSpPr/>
            <p:nvPr/>
          </p:nvSpPr>
          <p:spPr>
            <a:xfrm>
              <a:off x="3268654" y="6455030"/>
              <a:ext cx="770506" cy="1333839"/>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2" name="Forme libre 81"/>
            <p:cNvSpPr/>
            <p:nvPr/>
          </p:nvSpPr>
          <p:spPr>
            <a:xfrm>
              <a:off x="4636580" y="6571506"/>
              <a:ext cx="973722" cy="1935007"/>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3" name="Forme libre 82"/>
            <p:cNvSpPr/>
            <p:nvPr/>
          </p:nvSpPr>
          <p:spPr>
            <a:xfrm>
              <a:off x="4786874" y="7176431"/>
              <a:ext cx="60118" cy="161563"/>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4" name="Forme libre 83"/>
            <p:cNvSpPr/>
            <p:nvPr/>
          </p:nvSpPr>
          <p:spPr>
            <a:xfrm>
              <a:off x="5036338" y="7736133"/>
              <a:ext cx="157501" cy="54276"/>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85" name="Forme libre 84"/>
            <p:cNvSpPr/>
            <p:nvPr/>
          </p:nvSpPr>
          <p:spPr>
            <a:xfrm>
              <a:off x="4327450" y="7627306"/>
              <a:ext cx="451909" cy="755216"/>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6" name="Forme libre 85"/>
            <p:cNvSpPr/>
            <p:nvPr/>
          </p:nvSpPr>
          <p:spPr>
            <a:xfrm>
              <a:off x="3670939" y="7150223"/>
              <a:ext cx="653780" cy="574772"/>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7" name="Forme libre 86"/>
            <p:cNvSpPr/>
            <p:nvPr/>
          </p:nvSpPr>
          <p:spPr>
            <a:xfrm>
              <a:off x="3404166" y="7638578"/>
              <a:ext cx="541060" cy="661283"/>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8" name="Forme libre 87"/>
            <p:cNvSpPr/>
            <p:nvPr/>
          </p:nvSpPr>
          <p:spPr>
            <a:xfrm>
              <a:off x="3561385" y="7933399"/>
              <a:ext cx="173429" cy="227443"/>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9" name="Forme libre 88"/>
            <p:cNvSpPr/>
            <p:nvPr/>
          </p:nvSpPr>
          <p:spPr>
            <a:xfrm>
              <a:off x="3705899" y="7905346"/>
              <a:ext cx="186724" cy="244224"/>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0" name="Forme libre 89"/>
            <p:cNvSpPr/>
            <p:nvPr/>
          </p:nvSpPr>
          <p:spPr>
            <a:xfrm>
              <a:off x="4125579" y="8228473"/>
              <a:ext cx="15029" cy="86418"/>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1" name="Forme libre 90"/>
            <p:cNvSpPr/>
            <p:nvPr/>
          </p:nvSpPr>
          <p:spPr>
            <a:xfrm>
              <a:off x="4068204" y="6556477"/>
              <a:ext cx="470684" cy="42929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2" name="Forme libre 91"/>
            <p:cNvSpPr/>
            <p:nvPr/>
          </p:nvSpPr>
          <p:spPr>
            <a:xfrm>
              <a:off x="4538882" y="6582778"/>
              <a:ext cx="48852" cy="176593"/>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3" name="Forme libre 92"/>
            <p:cNvSpPr/>
            <p:nvPr/>
          </p:nvSpPr>
          <p:spPr>
            <a:xfrm>
              <a:off x="2597345" y="6044481"/>
              <a:ext cx="191771" cy="144850"/>
            </a:xfrm>
            <a:custGeom>
              <a:avLst/>
              <a:gdLst>
                <a:gd name="connsiteX0" fmla="*/ 2883 w 191771"/>
                <a:gd name="connsiteY0" fmla="*/ 144850 h 144850"/>
                <a:gd name="connsiteX1" fmla="*/ 10920 w 191771"/>
                <a:gd name="connsiteY1" fmla="*/ 44374 h 144850"/>
                <a:gd name="connsiteX2" fmla="*/ 91298 w 191771"/>
                <a:gd name="connsiteY2" fmla="*/ 165 h 144850"/>
                <a:gd name="connsiteX3" fmla="*/ 191771 w 191771"/>
                <a:gd name="connsiteY3" fmla="*/ 28298 h 144850"/>
              </a:gdLst>
              <a:ahLst/>
              <a:cxnLst>
                <a:cxn ang="0">
                  <a:pos x="connsiteX0" y="connsiteY0"/>
                </a:cxn>
                <a:cxn ang="0">
                  <a:pos x="connsiteX1" y="connsiteY1"/>
                </a:cxn>
                <a:cxn ang="0">
                  <a:pos x="connsiteX2" y="connsiteY2"/>
                </a:cxn>
                <a:cxn ang="0">
                  <a:pos x="connsiteX3" y="connsiteY3"/>
                </a:cxn>
              </a:cxnLst>
              <a:rect l="l" t="t" r="r" b="b"/>
              <a:pathLst>
                <a:path w="191771" h="144850">
                  <a:moveTo>
                    <a:pt x="2883" y="144850"/>
                  </a:moveTo>
                  <a:cubicBezTo>
                    <a:pt x="-467" y="106669"/>
                    <a:pt x="-3816" y="68488"/>
                    <a:pt x="10920" y="44374"/>
                  </a:cubicBezTo>
                  <a:cubicBezTo>
                    <a:pt x="25656" y="20260"/>
                    <a:pt x="61156" y="2844"/>
                    <a:pt x="91298" y="165"/>
                  </a:cubicBezTo>
                  <a:cubicBezTo>
                    <a:pt x="121440" y="-2514"/>
                    <a:pt x="191771" y="28298"/>
                    <a:pt x="191771" y="2829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 name="Forme libre 93"/>
            <p:cNvSpPr/>
            <p:nvPr/>
          </p:nvSpPr>
          <p:spPr>
            <a:xfrm>
              <a:off x="2668235" y="6103127"/>
              <a:ext cx="109929" cy="77378"/>
            </a:xfrm>
            <a:custGeom>
              <a:avLst/>
              <a:gdLst>
                <a:gd name="connsiteX0" fmla="*/ 109040 w 109929"/>
                <a:gd name="connsiteY0" fmla="*/ 41692 h 77378"/>
                <a:gd name="connsiteX1" fmla="*/ 73762 w 109929"/>
                <a:gd name="connsiteY1" fmla="*/ 0 h 77378"/>
                <a:gd name="connsiteX2" fmla="*/ 9622 w 109929"/>
                <a:gd name="connsiteY2" fmla="*/ 6414 h 77378"/>
                <a:gd name="connsiteX3" fmla="*/ 3208 w 109929"/>
                <a:gd name="connsiteY3" fmla="*/ 60935 h 77378"/>
                <a:gd name="connsiteX4" fmla="*/ 38485 w 109929"/>
                <a:gd name="connsiteY4" fmla="*/ 76971 h 77378"/>
                <a:gd name="connsiteX5" fmla="*/ 109040 w 109929"/>
                <a:gd name="connsiteY5" fmla="*/ 41692 h 7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929" h="77378">
                  <a:moveTo>
                    <a:pt x="109040" y="41692"/>
                  </a:moveTo>
                  <a:cubicBezTo>
                    <a:pt x="114919" y="28864"/>
                    <a:pt x="90332" y="5880"/>
                    <a:pt x="73762" y="0"/>
                  </a:cubicBezTo>
                  <a:cubicBezTo>
                    <a:pt x="57192" y="-5880"/>
                    <a:pt x="21381" y="-3742"/>
                    <a:pt x="9622" y="6414"/>
                  </a:cubicBezTo>
                  <a:cubicBezTo>
                    <a:pt x="-2137" y="16570"/>
                    <a:pt x="-1603" y="49176"/>
                    <a:pt x="3208" y="60935"/>
                  </a:cubicBezTo>
                  <a:cubicBezTo>
                    <a:pt x="8018" y="72695"/>
                    <a:pt x="22450" y="79109"/>
                    <a:pt x="38485" y="76971"/>
                  </a:cubicBezTo>
                  <a:cubicBezTo>
                    <a:pt x="54520" y="74833"/>
                    <a:pt x="103161" y="54520"/>
                    <a:pt x="109040" y="41692"/>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 name="Forme libre 94"/>
            <p:cNvSpPr/>
            <p:nvPr/>
          </p:nvSpPr>
          <p:spPr>
            <a:xfrm>
              <a:off x="2286489" y="6032557"/>
              <a:ext cx="115646" cy="32506"/>
            </a:xfrm>
            <a:custGeom>
              <a:avLst/>
              <a:gdLst>
                <a:gd name="connsiteX0" fmla="*/ 115565 w 115646"/>
                <a:gd name="connsiteY0" fmla="*/ 22463 h 32506"/>
                <a:gd name="connsiteX1" fmla="*/ 57839 w 115646"/>
                <a:gd name="connsiteY1" fmla="*/ 14 h 32506"/>
                <a:gd name="connsiteX2" fmla="*/ 112 w 115646"/>
                <a:gd name="connsiteY2" fmla="*/ 19256 h 32506"/>
                <a:gd name="connsiteX3" fmla="*/ 45011 w 115646"/>
                <a:gd name="connsiteY3" fmla="*/ 32085 h 32506"/>
                <a:gd name="connsiteX4" fmla="*/ 115565 w 115646"/>
                <a:gd name="connsiteY4" fmla="*/ 22463 h 32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646" h="32506">
                  <a:moveTo>
                    <a:pt x="115565" y="22463"/>
                  </a:moveTo>
                  <a:cubicBezTo>
                    <a:pt x="117703" y="17118"/>
                    <a:pt x="77081" y="548"/>
                    <a:pt x="57839" y="14"/>
                  </a:cubicBezTo>
                  <a:cubicBezTo>
                    <a:pt x="38597" y="-520"/>
                    <a:pt x="2250" y="13911"/>
                    <a:pt x="112" y="19256"/>
                  </a:cubicBezTo>
                  <a:cubicBezTo>
                    <a:pt x="-2026" y="24601"/>
                    <a:pt x="26838" y="29947"/>
                    <a:pt x="45011" y="32085"/>
                  </a:cubicBezTo>
                  <a:cubicBezTo>
                    <a:pt x="63184" y="34223"/>
                    <a:pt x="113427" y="27808"/>
                    <a:pt x="115565" y="224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Forme libre 95"/>
            <p:cNvSpPr/>
            <p:nvPr/>
          </p:nvSpPr>
          <p:spPr>
            <a:xfrm>
              <a:off x="2265442" y="6094402"/>
              <a:ext cx="140277" cy="74383"/>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 name="Forme libre 96"/>
            <p:cNvSpPr/>
            <p:nvPr/>
          </p:nvSpPr>
          <p:spPr>
            <a:xfrm>
              <a:off x="2462987" y="6435954"/>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8" name="Forme libre 97"/>
            <p:cNvSpPr/>
            <p:nvPr/>
          </p:nvSpPr>
          <p:spPr>
            <a:xfrm>
              <a:off x="4328396" y="6337799"/>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 name="Forme libre 98"/>
            <p:cNvSpPr/>
            <p:nvPr/>
          </p:nvSpPr>
          <p:spPr>
            <a:xfrm>
              <a:off x="2078145" y="6061435"/>
              <a:ext cx="625368" cy="577958"/>
            </a:xfrm>
            <a:custGeom>
              <a:avLst/>
              <a:gdLst>
                <a:gd name="connsiteX0" fmla="*/ 0 w 625368"/>
                <a:gd name="connsiteY0" fmla="*/ 0 h 577958"/>
                <a:gd name="connsiteX1" fmla="*/ 112246 w 625368"/>
                <a:gd name="connsiteY1" fmla="*/ 157148 h 577958"/>
                <a:gd name="connsiteX2" fmla="*/ 118660 w 625368"/>
                <a:gd name="connsiteY2" fmla="*/ 298261 h 577958"/>
                <a:gd name="connsiteX3" fmla="*/ 240526 w 625368"/>
                <a:gd name="connsiteY3" fmla="*/ 410509 h 577958"/>
                <a:gd name="connsiteX4" fmla="*/ 333530 w 625368"/>
                <a:gd name="connsiteY4" fmla="*/ 493894 h 577958"/>
                <a:gd name="connsiteX5" fmla="*/ 490674 w 625368"/>
                <a:gd name="connsiteY5" fmla="*/ 577279 h 577958"/>
                <a:gd name="connsiteX6" fmla="*/ 625368 w 625368"/>
                <a:gd name="connsiteY6" fmla="*/ 535587 h 57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368" h="577958">
                  <a:moveTo>
                    <a:pt x="0" y="0"/>
                  </a:moveTo>
                  <a:cubicBezTo>
                    <a:pt x="46234" y="53719"/>
                    <a:pt x="92469" y="107438"/>
                    <a:pt x="112246" y="157148"/>
                  </a:cubicBezTo>
                  <a:cubicBezTo>
                    <a:pt x="132023" y="206858"/>
                    <a:pt x="97280" y="256034"/>
                    <a:pt x="118660" y="298261"/>
                  </a:cubicBezTo>
                  <a:cubicBezTo>
                    <a:pt x="140040" y="340488"/>
                    <a:pt x="204714" y="377904"/>
                    <a:pt x="240526" y="410509"/>
                  </a:cubicBezTo>
                  <a:cubicBezTo>
                    <a:pt x="276338" y="443114"/>
                    <a:pt x="291839" y="466099"/>
                    <a:pt x="333530" y="493894"/>
                  </a:cubicBezTo>
                  <a:cubicBezTo>
                    <a:pt x="375221" y="521689"/>
                    <a:pt x="442034" y="570330"/>
                    <a:pt x="490674" y="577279"/>
                  </a:cubicBezTo>
                  <a:cubicBezTo>
                    <a:pt x="539314" y="584228"/>
                    <a:pt x="625368" y="535587"/>
                    <a:pt x="625368" y="53558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0" name="Forme libre 99"/>
            <p:cNvSpPr/>
            <p:nvPr/>
          </p:nvSpPr>
          <p:spPr>
            <a:xfrm>
              <a:off x="2758032" y="5971635"/>
              <a:ext cx="260263" cy="500309"/>
            </a:xfrm>
            <a:custGeom>
              <a:avLst/>
              <a:gdLst>
                <a:gd name="connsiteX0" fmla="*/ 0 w 260263"/>
                <a:gd name="connsiteY0" fmla="*/ 500309 h 500309"/>
                <a:gd name="connsiteX1" fmla="*/ 93004 w 260263"/>
                <a:gd name="connsiteY1" fmla="*/ 439374 h 500309"/>
                <a:gd name="connsiteX2" fmla="*/ 182800 w 260263"/>
                <a:gd name="connsiteY2" fmla="*/ 227705 h 500309"/>
                <a:gd name="connsiteX3" fmla="*/ 259769 w 260263"/>
                <a:gd name="connsiteY3" fmla="*/ 99421 h 500309"/>
                <a:gd name="connsiteX4" fmla="*/ 214870 w 260263"/>
                <a:gd name="connsiteY4" fmla="*/ 22450 h 500309"/>
                <a:gd name="connsiteX5" fmla="*/ 195628 w 260263"/>
                <a:gd name="connsiteY5" fmla="*/ 0 h 5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263" h="500309">
                  <a:moveTo>
                    <a:pt x="0" y="500309"/>
                  </a:moveTo>
                  <a:cubicBezTo>
                    <a:pt x="31268" y="492558"/>
                    <a:pt x="62537" y="484808"/>
                    <a:pt x="93004" y="439374"/>
                  </a:cubicBezTo>
                  <a:cubicBezTo>
                    <a:pt x="123471" y="393940"/>
                    <a:pt x="155006" y="284364"/>
                    <a:pt x="182800" y="227705"/>
                  </a:cubicBezTo>
                  <a:cubicBezTo>
                    <a:pt x="210594" y="171046"/>
                    <a:pt x="254424" y="133630"/>
                    <a:pt x="259769" y="99421"/>
                  </a:cubicBezTo>
                  <a:cubicBezTo>
                    <a:pt x="265114" y="65212"/>
                    <a:pt x="225560" y="39020"/>
                    <a:pt x="214870" y="22450"/>
                  </a:cubicBezTo>
                  <a:cubicBezTo>
                    <a:pt x="204180" y="5880"/>
                    <a:pt x="195628" y="0"/>
                    <a:pt x="195628"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 name="Forme libre 100"/>
            <p:cNvSpPr/>
            <p:nvPr/>
          </p:nvSpPr>
          <p:spPr>
            <a:xfrm>
              <a:off x="2039035" y="5381826"/>
              <a:ext cx="993498" cy="662900"/>
            </a:xfrm>
            <a:custGeom>
              <a:avLst/>
              <a:gdLst>
                <a:gd name="connsiteX0" fmla="*/ 109665 w 993498"/>
                <a:gd name="connsiteY0" fmla="*/ 634709 h 662900"/>
                <a:gd name="connsiteX1" fmla="*/ 29489 w 993498"/>
                <a:gd name="connsiteY1" fmla="*/ 567360 h 662900"/>
                <a:gd name="connsiteX2" fmla="*/ 3833 w 993498"/>
                <a:gd name="connsiteY2" fmla="*/ 455111 h 662900"/>
                <a:gd name="connsiteX3" fmla="*/ 16661 w 993498"/>
                <a:gd name="connsiteY3" fmla="*/ 288341 h 662900"/>
                <a:gd name="connsiteX4" fmla="*/ 154563 w 993498"/>
                <a:gd name="connsiteY4" fmla="*/ 121572 h 662900"/>
                <a:gd name="connsiteX5" fmla="*/ 443194 w 993498"/>
                <a:gd name="connsiteY5" fmla="*/ 6116 h 662900"/>
                <a:gd name="connsiteX6" fmla="*/ 642029 w 993498"/>
                <a:gd name="connsiteY6" fmla="*/ 25358 h 662900"/>
                <a:gd name="connsiteX7" fmla="*/ 763896 w 993498"/>
                <a:gd name="connsiteY7" fmla="*/ 105536 h 662900"/>
                <a:gd name="connsiteX8" fmla="*/ 828036 w 993498"/>
                <a:gd name="connsiteY8" fmla="*/ 140814 h 662900"/>
                <a:gd name="connsiteX9" fmla="*/ 914625 w 993498"/>
                <a:gd name="connsiteY9" fmla="*/ 227406 h 662900"/>
                <a:gd name="connsiteX10" fmla="*/ 972352 w 993498"/>
                <a:gd name="connsiteY10" fmla="*/ 371726 h 662900"/>
                <a:gd name="connsiteX11" fmla="*/ 991594 w 993498"/>
                <a:gd name="connsiteY11" fmla="*/ 493596 h 662900"/>
                <a:gd name="connsiteX12" fmla="*/ 930660 w 993498"/>
                <a:gd name="connsiteY12" fmla="*/ 605845 h 662900"/>
                <a:gd name="connsiteX13" fmla="*/ 882555 w 993498"/>
                <a:gd name="connsiteY13" fmla="*/ 567360 h 662900"/>
                <a:gd name="connsiteX14" fmla="*/ 856899 w 993498"/>
                <a:gd name="connsiteY14" fmla="*/ 500010 h 662900"/>
                <a:gd name="connsiteX15" fmla="*/ 802380 w 993498"/>
                <a:gd name="connsiteY15" fmla="*/ 400590 h 662900"/>
                <a:gd name="connsiteX16" fmla="*/ 747861 w 993498"/>
                <a:gd name="connsiteY16" fmla="*/ 378140 h 662900"/>
                <a:gd name="connsiteX17" fmla="*/ 613166 w 993498"/>
                <a:gd name="connsiteY17" fmla="*/ 413419 h 662900"/>
                <a:gd name="connsiteX18" fmla="*/ 516956 w 993498"/>
                <a:gd name="connsiteY18" fmla="*/ 397383 h 662900"/>
                <a:gd name="connsiteX19" fmla="*/ 468850 w 993498"/>
                <a:gd name="connsiteY19" fmla="*/ 362105 h 662900"/>
                <a:gd name="connsiteX20" fmla="*/ 414331 w 993498"/>
                <a:gd name="connsiteY20" fmla="*/ 400590 h 662900"/>
                <a:gd name="connsiteX21" fmla="*/ 340570 w 993498"/>
                <a:gd name="connsiteY21" fmla="*/ 384555 h 662900"/>
                <a:gd name="connsiteX22" fmla="*/ 289258 w 993498"/>
                <a:gd name="connsiteY22" fmla="*/ 413419 h 662900"/>
                <a:gd name="connsiteX23" fmla="*/ 193047 w 993498"/>
                <a:gd name="connsiteY23" fmla="*/ 429454 h 662900"/>
                <a:gd name="connsiteX24" fmla="*/ 154563 w 993498"/>
                <a:gd name="connsiteY24" fmla="*/ 445490 h 662900"/>
                <a:gd name="connsiteX25" fmla="*/ 164184 w 993498"/>
                <a:gd name="connsiteY25" fmla="*/ 586602 h 662900"/>
                <a:gd name="connsiteX26" fmla="*/ 164184 w 993498"/>
                <a:gd name="connsiteY26" fmla="*/ 660366 h 662900"/>
                <a:gd name="connsiteX27" fmla="*/ 109665 w 993498"/>
                <a:gd name="connsiteY27" fmla="*/ 634709 h 66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93498" h="662900">
                  <a:moveTo>
                    <a:pt x="109665" y="634709"/>
                  </a:moveTo>
                  <a:cubicBezTo>
                    <a:pt x="87216" y="619208"/>
                    <a:pt x="47128" y="597293"/>
                    <a:pt x="29489" y="567360"/>
                  </a:cubicBezTo>
                  <a:cubicBezTo>
                    <a:pt x="11850" y="537427"/>
                    <a:pt x="5971" y="501614"/>
                    <a:pt x="3833" y="455111"/>
                  </a:cubicBezTo>
                  <a:cubicBezTo>
                    <a:pt x="1695" y="408608"/>
                    <a:pt x="-8461" y="343931"/>
                    <a:pt x="16661" y="288341"/>
                  </a:cubicBezTo>
                  <a:cubicBezTo>
                    <a:pt x="41783" y="232751"/>
                    <a:pt x="83474" y="168610"/>
                    <a:pt x="154563" y="121572"/>
                  </a:cubicBezTo>
                  <a:cubicBezTo>
                    <a:pt x="225652" y="74534"/>
                    <a:pt x="361950" y="22152"/>
                    <a:pt x="443194" y="6116"/>
                  </a:cubicBezTo>
                  <a:cubicBezTo>
                    <a:pt x="524438" y="-9920"/>
                    <a:pt x="588579" y="8788"/>
                    <a:pt x="642029" y="25358"/>
                  </a:cubicBezTo>
                  <a:cubicBezTo>
                    <a:pt x="695479" y="41928"/>
                    <a:pt x="732895" y="86293"/>
                    <a:pt x="763896" y="105536"/>
                  </a:cubicBezTo>
                  <a:cubicBezTo>
                    <a:pt x="794897" y="124779"/>
                    <a:pt x="802915" y="120502"/>
                    <a:pt x="828036" y="140814"/>
                  </a:cubicBezTo>
                  <a:cubicBezTo>
                    <a:pt x="853157" y="161126"/>
                    <a:pt x="890572" y="188921"/>
                    <a:pt x="914625" y="227406"/>
                  </a:cubicBezTo>
                  <a:cubicBezTo>
                    <a:pt x="938678" y="265891"/>
                    <a:pt x="959524" y="327361"/>
                    <a:pt x="972352" y="371726"/>
                  </a:cubicBezTo>
                  <a:cubicBezTo>
                    <a:pt x="985180" y="416091"/>
                    <a:pt x="998543" y="454576"/>
                    <a:pt x="991594" y="493596"/>
                  </a:cubicBezTo>
                  <a:cubicBezTo>
                    <a:pt x="984645" y="532616"/>
                    <a:pt x="948833" y="593551"/>
                    <a:pt x="930660" y="605845"/>
                  </a:cubicBezTo>
                  <a:cubicBezTo>
                    <a:pt x="912487" y="618139"/>
                    <a:pt x="894848" y="584999"/>
                    <a:pt x="882555" y="567360"/>
                  </a:cubicBezTo>
                  <a:cubicBezTo>
                    <a:pt x="870262" y="549721"/>
                    <a:pt x="870262" y="527805"/>
                    <a:pt x="856899" y="500010"/>
                  </a:cubicBezTo>
                  <a:cubicBezTo>
                    <a:pt x="843536" y="472215"/>
                    <a:pt x="820553" y="420902"/>
                    <a:pt x="802380" y="400590"/>
                  </a:cubicBezTo>
                  <a:cubicBezTo>
                    <a:pt x="784207" y="380278"/>
                    <a:pt x="779397" y="376002"/>
                    <a:pt x="747861" y="378140"/>
                  </a:cubicBezTo>
                  <a:cubicBezTo>
                    <a:pt x="716325" y="380278"/>
                    <a:pt x="651650" y="410212"/>
                    <a:pt x="613166" y="413419"/>
                  </a:cubicBezTo>
                  <a:cubicBezTo>
                    <a:pt x="574682" y="416626"/>
                    <a:pt x="541008" y="405935"/>
                    <a:pt x="516956" y="397383"/>
                  </a:cubicBezTo>
                  <a:cubicBezTo>
                    <a:pt x="492904" y="388831"/>
                    <a:pt x="485954" y="361571"/>
                    <a:pt x="468850" y="362105"/>
                  </a:cubicBezTo>
                  <a:cubicBezTo>
                    <a:pt x="451746" y="362639"/>
                    <a:pt x="435711" y="396848"/>
                    <a:pt x="414331" y="400590"/>
                  </a:cubicBezTo>
                  <a:cubicBezTo>
                    <a:pt x="392951" y="404332"/>
                    <a:pt x="361415" y="382417"/>
                    <a:pt x="340570" y="384555"/>
                  </a:cubicBezTo>
                  <a:cubicBezTo>
                    <a:pt x="319725" y="386693"/>
                    <a:pt x="313845" y="405936"/>
                    <a:pt x="289258" y="413419"/>
                  </a:cubicBezTo>
                  <a:cubicBezTo>
                    <a:pt x="264671" y="420902"/>
                    <a:pt x="215496" y="424109"/>
                    <a:pt x="193047" y="429454"/>
                  </a:cubicBezTo>
                  <a:cubicBezTo>
                    <a:pt x="170598" y="434799"/>
                    <a:pt x="159374" y="419299"/>
                    <a:pt x="154563" y="445490"/>
                  </a:cubicBezTo>
                  <a:cubicBezTo>
                    <a:pt x="149753" y="471681"/>
                    <a:pt x="162581" y="550789"/>
                    <a:pt x="164184" y="586602"/>
                  </a:cubicBezTo>
                  <a:cubicBezTo>
                    <a:pt x="165787" y="622415"/>
                    <a:pt x="175408" y="650745"/>
                    <a:pt x="164184" y="660366"/>
                  </a:cubicBezTo>
                  <a:cubicBezTo>
                    <a:pt x="152960" y="669987"/>
                    <a:pt x="132114" y="650210"/>
                    <a:pt x="109665" y="63470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 name="Forme libre 101"/>
            <p:cNvSpPr/>
            <p:nvPr/>
          </p:nvSpPr>
          <p:spPr>
            <a:xfrm>
              <a:off x="2568256" y="6276289"/>
              <a:ext cx="72037" cy="72515"/>
            </a:xfrm>
            <a:custGeom>
              <a:avLst/>
              <a:gdLst>
                <a:gd name="connsiteX0" fmla="*/ 563 w 72037"/>
                <a:gd name="connsiteY0" fmla="*/ 70578 h 72515"/>
                <a:gd name="connsiteX1" fmla="*/ 71117 w 72037"/>
                <a:gd name="connsiteY1" fmla="*/ 48128 h 72515"/>
                <a:gd name="connsiteX2" fmla="*/ 39047 w 72037"/>
                <a:gd name="connsiteY2" fmla="*/ 22 h 72515"/>
                <a:gd name="connsiteX3" fmla="*/ 563 w 72037"/>
                <a:gd name="connsiteY3" fmla="*/ 70578 h 72515"/>
              </a:gdLst>
              <a:ahLst/>
              <a:cxnLst>
                <a:cxn ang="0">
                  <a:pos x="connsiteX0" y="connsiteY0"/>
                </a:cxn>
                <a:cxn ang="0">
                  <a:pos x="connsiteX1" y="connsiteY1"/>
                </a:cxn>
                <a:cxn ang="0">
                  <a:pos x="connsiteX2" y="connsiteY2"/>
                </a:cxn>
                <a:cxn ang="0">
                  <a:pos x="connsiteX3" y="connsiteY3"/>
                </a:cxn>
              </a:cxnLst>
              <a:rect l="l" t="t" r="r" b="b"/>
              <a:pathLst>
                <a:path w="72037" h="72515">
                  <a:moveTo>
                    <a:pt x="563" y="70578"/>
                  </a:moveTo>
                  <a:cubicBezTo>
                    <a:pt x="5908" y="78596"/>
                    <a:pt x="64703" y="59887"/>
                    <a:pt x="71117" y="48128"/>
                  </a:cubicBezTo>
                  <a:cubicBezTo>
                    <a:pt x="77531" y="36369"/>
                    <a:pt x="48668" y="-1047"/>
                    <a:pt x="39047" y="22"/>
                  </a:cubicBezTo>
                  <a:cubicBezTo>
                    <a:pt x="29426" y="1091"/>
                    <a:pt x="-4782" y="62560"/>
                    <a:pt x="563" y="7057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 name="Ellipse 102"/>
            <p:cNvSpPr/>
            <p:nvPr/>
          </p:nvSpPr>
          <p:spPr>
            <a:xfrm>
              <a:off x="2482229" y="6311431"/>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 name="Forme libre 103"/>
            <p:cNvSpPr/>
            <p:nvPr/>
          </p:nvSpPr>
          <p:spPr>
            <a:xfrm>
              <a:off x="1885609" y="6436666"/>
              <a:ext cx="372129" cy="971754"/>
            </a:xfrm>
            <a:custGeom>
              <a:avLst/>
              <a:gdLst>
                <a:gd name="connsiteX0" fmla="*/ 372129 w 372129"/>
                <a:gd name="connsiteY0" fmla="*/ 0 h 971754"/>
                <a:gd name="connsiteX1" fmla="*/ 330438 w 372129"/>
                <a:gd name="connsiteY1" fmla="*/ 48107 h 971754"/>
                <a:gd name="connsiteX2" fmla="*/ 218192 w 372129"/>
                <a:gd name="connsiteY2" fmla="*/ 67349 h 971754"/>
                <a:gd name="connsiteX3" fmla="*/ 144431 w 372129"/>
                <a:gd name="connsiteY3" fmla="*/ 279019 h 971754"/>
                <a:gd name="connsiteX4" fmla="*/ 138017 w 372129"/>
                <a:gd name="connsiteY4" fmla="*/ 400889 h 971754"/>
                <a:gd name="connsiteX5" fmla="*/ 57842 w 372129"/>
                <a:gd name="connsiteY5" fmla="*/ 638215 h 971754"/>
                <a:gd name="connsiteX6" fmla="*/ 116 w 372129"/>
                <a:gd name="connsiteY6" fmla="*/ 833848 h 971754"/>
                <a:gd name="connsiteX7" fmla="*/ 41807 w 372129"/>
                <a:gd name="connsiteY7" fmla="*/ 971754 h 9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129" h="971754">
                  <a:moveTo>
                    <a:pt x="372129" y="0"/>
                  </a:moveTo>
                  <a:cubicBezTo>
                    <a:pt x="364111" y="18441"/>
                    <a:pt x="356094" y="36882"/>
                    <a:pt x="330438" y="48107"/>
                  </a:cubicBezTo>
                  <a:cubicBezTo>
                    <a:pt x="304782" y="59332"/>
                    <a:pt x="249193" y="28864"/>
                    <a:pt x="218192" y="67349"/>
                  </a:cubicBezTo>
                  <a:cubicBezTo>
                    <a:pt x="187191" y="105834"/>
                    <a:pt x="157793" y="223429"/>
                    <a:pt x="144431" y="279019"/>
                  </a:cubicBezTo>
                  <a:cubicBezTo>
                    <a:pt x="131069" y="334609"/>
                    <a:pt x="152448" y="341023"/>
                    <a:pt x="138017" y="400889"/>
                  </a:cubicBezTo>
                  <a:cubicBezTo>
                    <a:pt x="123585" y="460755"/>
                    <a:pt x="80825" y="566055"/>
                    <a:pt x="57842" y="638215"/>
                  </a:cubicBezTo>
                  <a:cubicBezTo>
                    <a:pt x="34859" y="710375"/>
                    <a:pt x="2788" y="778258"/>
                    <a:pt x="116" y="833848"/>
                  </a:cubicBezTo>
                  <a:cubicBezTo>
                    <a:pt x="-2556" y="889438"/>
                    <a:pt x="41807" y="971754"/>
                    <a:pt x="41807" y="97175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5" name="Forme libre 104"/>
            <p:cNvSpPr/>
            <p:nvPr/>
          </p:nvSpPr>
          <p:spPr>
            <a:xfrm>
              <a:off x="2758032" y="6504015"/>
              <a:ext cx="586203" cy="506736"/>
            </a:xfrm>
            <a:custGeom>
              <a:avLst/>
              <a:gdLst>
                <a:gd name="connsiteX0" fmla="*/ 0 w 586203"/>
                <a:gd name="connsiteY0" fmla="*/ 0 h 506736"/>
                <a:gd name="connsiteX1" fmla="*/ 128281 w 586203"/>
                <a:gd name="connsiteY1" fmla="*/ 73764 h 506736"/>
                <a:gd name="connsiteX2" fmla="*/ 291839 w 586203"/>
                <a:gd name="connsiteY2" fmla="*/ 131492 h 506736"/>
                <a:gd name="connsiteX3" fmla="*/ 330323 w 586203"/>
                <a:gd name="connsiteY3" fmla="*/ 96214 h 506736"/>
                <a:gd name="connsiteX4" fmla="*/ 416912 w 586203"/>
                <a:gd name="connsiteY4" fmla="*/ 105835 h 506736"/>
                <a:gd name="connsiteX5" fmla="*/ 461811 w 586203"/>
                <a:gd name="connsiteY5" fmla="*/ 83385 h 506736"/>
                <a:gd name="connsiteX6" fmla="*/ 513123 w 586203"/>
                <a:gd name="connsiteY6" fmla="*/ 147527 h 506736"/>
                <a:gd name="connsiteX7" fmla="*/ 583677 w 586203"/>
                <a:gd name="connsiteY7" fmla="*/ 182806 h 506736"/>
                <a:gd name="connsiteX8" fmla="*/ 570849 w 586203"/>
                <a:gd name="connsiteY8" fmla="*/ 291847 h 506736"/>
                <a:gd name="connsiteX9" fmla="*/ 574056 w 586203"/>
                <a:gd name="connsiteY9" fmla="*/ 368818 h 506736"/>
                <a:gd name="connsiteX10" fmla="*/ 484260 w 586203"/>
                <a:gd name="connsiteY10" fmla="*/ 448996 h 506736"/>
                <a:gd name="connsiteX11" fmla="*/ 333530 w 586203"/>
                <a:gd name="connsiteY11" fmla="*/ 481067 h 506736"/>
                <a:gd name="connsiteX12" fmla="*/ 262976 w 586203"/>
                <a:gd name="connsiteY12" fmla="*/ 506724 h 506736"/>
                <a:gd name="connsiteX13" fmla="*/ 211663 w 586203"/>
                <a:gd name="connsiteY13" fmla="*/ 477860 h 506736"/>
                <a:gd name="connsiteX14" fmla="*/ 208456 w 586203"/>
                <a:gd name="connsiteY14" fmla="*/ 397682 h 506736"/>
                <a:gd name="connsiteX15" fmla="*/ 179593 w 586203"/>
                <a:gd name="connsiteY15" fmla="*/ 279019 h 506736"/>
                <a:gd name="connsiteX16" fmla="*/ 153937 w 586203"/>
                <a:gd name="connsiteY16" fmla="*/ 234119 h 506736"/>
                <a:gd name="connsiteX17" fmla="*/ 275804 w 586203"/>
                <a:gd name="connsiteY17" fmla="*/ 144320 h 506736"/>
                <a:gd name="connsiteX18" fmla="*/ 307874 w 586203"/>
                <a:gd name="connsiteY18" fmla="*/ 144320 h 50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6203" h="506736">
                  <a:moveTo>
                    <a:pt x="0" y="0"/>
                  </a:moveTo>
                  <a:cubicBezTo>
                    <a:pt x="39820" y="25924"/>
                    <a:pt x="79641" y="51849"/>
                    <a:pt x="128281" y="73764"/>
                  </a:cubicBezTo>
                  <a:cubicBezTo>
                    <a:pt x="176921" y="95679"/>
                    <a:pt x="258165" y="127750"/>
                    <a:pt x="291839" y="131492"/>
                  </a:cubicBezTo>
                  <a:cubicBezTo>
                    <a:pt x="325513" y="135234"/>
                    <a:pt x="309478" y="100490"/>
                    <a:pt x="330323" y="96214"/>
                  </a:cubicBezTo>
                  <a:cubicBezTo>
                    <a:pt x="351168" y="91938"/>
                    <a:pt x="394997" y="107973"/>
                    <a:pt x="416912" y="105835"/>
                  </a:cubicBezTo>
                  <a:cubicBezTo>
                    <a:pt x="438827" y="103697"/>
                    <a:pt x="445776" y="76436"/>
                    <a:pt x="461811" y="83385"/>
                  </a:cubicBezTo>
                  <a:cubicBezTo>
                    <a:pt x="477846" y="90334"/>
                    <a:pt x="492812" y="130957"/>
                    <a:pt x="513123" y="147527"/>
                  </a:cubicBezTo>
                  <a:cubicBezTo>
                    <a:pt x="533434" y="164097"/>
                    <a:pt x="574056" y="158753"/>
                    <a:pt x="583677" y="182806"/>
                  </a:cubicBezTo>
                  <a:cubicBezTo>
                    <a:pt x="593298" y="206859"/>
                    <a:pt x="572452" y="260845"/>
                    <a:pt x="570849" y="291847"/>
                  </a:cubicBezTo>
                  <a:cubicBezTo>
                    <a:pt x="569246" y="322849"/>
                    <a:pt x="588487" y="342627"/>
                    <a:pt x="574056" y="368818"/>
                  </a:cubicBezTo>
                  <a:cubicBezTo>
                    <a:pt x="559625" y="395009"/>
                    <a:pt x="524348" y="430288"/>
                    <a:pt x="484260" y="448996"/>
                  </a:cubicBezTo>
                  <a:cubicBezTo>
                    <a:pt x="444172" y="467704"/>
                    <a:pt x="370411" y="471446"/>
                    <a:pt x="333530" y="481067"/>
                  </a:cubicBezTo>
                  <a:cubicBezTo>
                    <a:pt x="296649" y="490688"/>
                    <a:pt x="283287" y="507258"/>
                    <a:pt x="262976" y="506724"/>
                  </a:cubicBezTo>
                  <a:cubicBezTo>
                    <a:pt x="242665" y="506190"/>
                    <a:pt x="220750" y="496034"/>
                    <a:pt x="211663" y="477860"/>
                  </a:cubicBezTo>
                  <a:cubicBezTo>
                    <a:pt x="202576" y="459686"/>
                    <a:pt x="213801" y="430822"/>
                    <a:pt x="208456" y="397682"/>
                  </a:cubicBezTo>
                  <a:cubicBezTo>
                    <a:pt x="203111" y="364542"/>
                    <a:pt x="188680" y="306280"/>
                    <a:pt x="179593" y="279019"/>
                  </a:cubicBezTo>
                  <a:cubicBezTo>
                    <a:pt x="170507" y="251759"/>
                    <a:pt x="137902" y="256569"/>
                    <a:pt x="153937" y="234119"/>
                  </a:cubicBezTo>
                  <a:cubicBezTo>
                    <a:pt x="169972" y="211669"/>
                    <a:pt x="250148" y="159286"/>
                    <a:pt x="275804" y="144320"/>
                  </a:cubicBezTo>
                  <a:cubicBezTo>
                    <a:pt x="301460" y="129354"/>
                    <a:pt x="307874" y="144320"/>
                    <a:pt x="307874" y="1443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6" name="Forme libre 105"/>
            <p:cNvSpPr/>
            <p:nvPr/>
          </p:nvSpPr>
          <p:spPr>
            <a:xfrm>
              <a:off x="2761239" y="6507223"/>
              <a:ext cx="83383" cy="147527"/>
            </a:xfrm>
            <a:custGeom>
              <a:avLst/>
              <a:gdLst>
                <a:gd name="connsiteX0" fmla="*/ 0 w 83383"/>
                <a:gd name="connsiteY0" fmla="*/ 0 h 147527"/>
                <a:gd name="connsiteX1" fmla="*/ 51313 w 83383"/>
                <a:gd name="connsiteY1" fmla="*/ 48106 h 147527"/>
                <a:gd name="connsiteX2" fmla="*/ 83383 w 83383"/>
                <a:gd name="connsiteY2" fmla="*/ 147527 h 147527"/>
              </a:gdLst>
              <a:ahLst/>
              <a:cxnLst>
                <a:cxn ang="0">
                  <a:pos x="connsiteX0" y="connsiteY0"/>
                </a:cxn>
                <a:cxn ang="0">
                  <a:pos x="connsiteX1" y="connsiteY1"/>
                </a:cxn>
                <a:cxn ang="0">
                  <a:pos x="connsiteX2" y="connsiteY2"/>
                </a:cxn>
              </a:cxnLst>
              <a:rect l="l" t="t" r="r" b="b"/>
              <a:pathLst>
                <a:path w="83383" h="147527">
                  <a:moveTo>
                    <a:pt x="0" y="0"/>
                  </a:moveTo>
                  <a:cubicBezTo>
                    <a:pt x="18708" y="11759"/>
                    <a:pt x="37416" y="23518"/>
                    <a:pt x="51313" y="48106"/>
                  </a:cubicBezTo>
                  <a:cubicBezTo>
                    <a:pt x="65210" y="72694"/>
                    <a:pt x="83383" y="147527"/>
                    <a:pt x="83383" y="14752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7" name="Forme libre 106"/>
            <p:cNvSpPr/>
            <p:nvPr/>
          </p:nvSpPr>
          <p:spPr>
            <a:xfrm>
              <a:off x="2421296" y="6741397"/>
              <a:ext cx="493880" cy="166714"/>
            </a:xfrm>
            <a:custGeom>
              <a:avLst/>
              <a:gdLst>
                <a:gd name="connsiteX0" fmla="*/ 493880 w 493880"/>
                <a:gd name="connsiteY0" fmla="*/ 9566 h 166714"/>
                <a:gd name="connsiteX1" fmla="*/ 404084 w 493880"/>
                <a:gd name="connsiteY1" fmla="*/ 9566 h 166714"/>
                <a:gd name="connsiteX2" fmla="*/ 240526 w 493880"/>
                <a:gd name="connsiteY2" fmla="*/ 108986 h 166714"/>
                <a:gd name="connsiteX3" fmla="*/ 160351 w 493880"/>
                <a:gd name="connsiteY3" fmla="*/ 166714 h 166714"/>
                <a:gd name="connsiteX4" fmla="*/ 109038 w 493880"/>
                <a:gd name="connsiteY4" fmla="*/ 160300 h 166714"/>
                <a:gd name="connsiteX5" fmla="*/ 76968 w 493880"/>
                <a:gd name="connsiteY5" fmla="*/ 89743 h 166714"/>
                <a:gd name="connsiteX6" fmla="*/ 0 w 493880"/>
                <a:gd name="connsiteY6" fmla="*/ 51258 h 166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880" h="166714">
                  <a:moveTo>
                    <a:pt x="493880" y="9566"/>
                  </a:moveTo>
                  <a:cubicBezTo>
                    <a:pt x="470095" y="1281"/>
                    <a:pt x="446310" y="-7004"/>
                    <a:pt x="404084" y="9566"/>
                  </a:cubicBezTo>
                  <a:cubicBezTo>
                    <a:pt x="361858" y="26136"/>
                    <a:pt x="281148" y="82795"/>
                    <a:pt x="240526" y="108986"/>
                  </a:cubicBezTo>
                  <a:cubicBezTo>
                    <a:pt x="199904" y="135177"/>
                    <a:pt x="182266" y="158162"/>
                    <a:pt x="160351" y="166714"/>
                  </a:cubicBezTo>
                  <a:cubicBezTo>
                    <a:pt x="138436" y="175266"/>
                    <a:pt x="122935" y="173128"/>
                    <a:pt x="109038" y="160300"/>
                  </a:cubicBezTo>
                  <a:cubicBezTo>
                    <a:pt x="95141" y="147472"/>
                    <a:pt x="95141" y="107917"/>
                    <a:pt x="76968" y="89743"/>
                  </a:cubicBezTo>
                  <a:cubicBezTo>
                    <a:pt x="58795" y="71569"/>
                    <a:pt x="0" y="51258"/>
                    <a:pt x="0" y="5125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8" name="Forme libre 107"/>
            <p:cNvSpPr/>
            <p:nvPr/>
          </p:nvSpPr>
          <p:spPr>
            <a:xfrm>
              <a:off x="2062110" y="7010739"/>
              <a:ext cx="920413" cy="369208"/>
            </a:xfrm>
            <a:custGeom>
              <a:avLst/>
              <a:gdLst>
                <a:gd name="connsiteX0" fmla="*/ 920413 w 920413"/>
                <a:gd name="connsiteY0" fmla="*/ 0 h 369208"/>
                <a:gd name="connsiteX1" fmla="*/ 772891 w 920413"/>
                <a:gd name="connsiteY1" fmla="*/ 115455 h 369208"/>
                <a:gd name="connsiteX2" fmla="*/ 628575 w 920413"/>
                <a:gd name="connsiteY2" fmla="*/ 224497 h 369208"/>
                <a:gd name="connsiteX3" fmla="*/ 474638 w 920413"/>
                <a:gd name="connsiteY3" fmla="*/ 288639 h 369208"/>
                <a:gd name="connsiteX4" fmla="*/ 327116 w 920413"/>
                <a:gd name="connsiteY4" fmla="*/ 368817 h 369208"/>
                <a:gd name="connsiteX5" fmla="*/ 131488 w 920413"/>
                <a:gd name="connsiteY5" fmla="*/ 253361 h 369208"/>
                <a:gd name="connsiteX6" fmla="*/ 0 w 920413"/>
                <a:gd name="connsiteY6" fmla="*/ 141112 h 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0413" h="369208">
                  <a:moveTo>
                    <a:pt x="920413" y="0"/>
                  </a:moveTo>
                  <a:lnTo>
                    <a:pt x="772891" y="115455"/>
                  </a:lnTo>
                  <a:cubicBezTo>
                    <a:pt x="724251" y="152871"/>
                    <a:pt x="678284" y="195633"/>
                    <a:pt x="628575" y="224497"/>
                  </a:cubicBezTo>
                  <a:cubicBezTo>
                    <a:pt x="578866" y="253361"/>
                    <a:pt x="524881" y="264586"/>
                    <a:pt x="474638" y="288639"/>
                  </a:cubicBezTo>
                  <a:cubicBezTo>
                    <a:pt x="424395" y="312692"/>
                    <a:pt x="384308" y="374697"/>
                    <a:pt x="327116" y="368817"/>
                  </a:cubicBezTo>
                  <a:cubicBezTo>
                    <a:pt x="269924" y="362937"/>
                    <a:pt x="186007" y="291312"/>
                    <a:pt x="131488" y="253361"/>
                  </a:cubicBezTo>
                  <a:cubicBezTo>
                    <a:pt x="76969" y="215410"/>
                    <a:pt x="0" y="141112"/>
                    <a:pt x="0" y="14111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9" name="Forme libre 108"/>
            <p:cNvSpPr/>
            <p:nvPr/>
          </p:nvSpPr>
          <p:spPr>
            <a:xfrm>
              <a:off x="1916891" y="7398799"/>
              <a:ext cx="2005288" cy="873521"/>
            </a:xfrm>
            <a:custGeom>
              <a:avLst/>
              <a:gdLst>
                <a:gd name="connsiteX0" fmla="*/ 10525 w 2005288"/>
                <a:gd name="connsiteY0" fmla="*/ 0 h 873521"/>
                <a:gd name="connsiteX1" fmla="*/ 55423 w 2005288"/>
                <a:gd name="connsiteY1" fmla="*/ 246947 h 873521"/>
                <a:gd name="connsiteX2" fmla="*/ 10525 w 2005288"/>
                <a:gd name="connsiteY2" fmla="*/ 618972 h 873521"/>
                <a:gd name="connsiteX3" fmla="*/ 26560 w 2005288"/>
                <a:gd name="connsiteY3" fmla="*/ 708771 h 873521"/>
                <a:gd name="connsiteX4" fmla="*/ 276707 w 2005288"/>
                <a:gd name="connsiteY4" fmla="*/ 724806 h 873521"/>
                <a:gd name="connsiteX5" fmla="*/ 597408 w 2005288"/>
                <a:gd name="connsiteY5" fmla="*/ 638214 h 873521"/>
                <a:gd name="connsiteX6" fmla="*/ 850762 w 2005288"/>
                <a:gd name="connsiteY6" fmla="*/ 574072 h 873521"/>
                <a:gd name="connsiteX7" fmla="*/ 1059218 w 2005288"/>
                <a:gd name="connsiteY7" fmla="*/ 548415 h 873521"/>
                <a:gd name="connsiteX8" fmla="*/ 1142601 w 2005288"/>
                <a:gd name="connsiteY8" fmla="*/ 471445 h 873521"/>
                <a:gd name="connsiteX9" fmla="*/ 1206741 w 2005288"/>
                <a:gd name="connsiteY9" fmla="*/ 580486 h 873521"/>
                <a:gd name="connsiteX10" fmla="*/ 1379920 w 2005288"/>
                <a:gd name="connsiteY10" fmla="*/ 551622 h 873521"/>
                <a:gd name="connsiteX11" fmla="*/ 1463302 w 2005288"/>
                <a:gd name="connsiteY11" fmla="*/ 638214 h 873521"/>
                <a:gd name="connsiteX12" fmla="*/ 1569134 w 2005288"/>
                <a:gd name="connsiteY12" fmla="*/ 846676 h 873521"/>
                <a:gd name="connsiteX13" fmla="*/ 1812867 w 2005288"/>
                <a:gd name="connsiteY13" fmla="*/ 856298 h 873521"/>
                <a:gd name="connsiteX14" fmla="*/ 1966804 w 2005288"/>
                <a:gd name="connsiteY14" fmla="*/ 872333 h 873521"/>
                <a:gd name="connsiteX15" fmla="*/ 2005288 w 2005288"/>
                <a:gd name="connsiteY15" fmla="*/ 872333 h 87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05288" h="873521">
                  <a:moveTo>
                    <a:pt x="10525" y="0"/>
                  </a:moveTo>
                  <a:cubicBezTo>
                    <a:pt x="32974" y="71892"/>
                    <a:pt x="55423" y="143785"/>
                    <a:pt x="55423" y="246947"/>
                  </a:cubicBezTo>
                  <a:cubicBezTo>
                    <a:pt x="55423" y="350109"/>
                    <a:pt x="15336" y="542001"/>
                    <a:pt x="10525" y="618972"/>
                  </a:cubicBezTo>
                  <a:cubicBezTo>
                    <a:pt x="5714" y="695943"/>
                    <a:pt x="-17804" y="691132"/>
                    <a:pt x="26560" y="708771"/>
                  </a:cubicBezTo>
                  <a:cubicBezTo>
                    <a:pt x="70924" y="726410"/>
                    <a:pt x="181566" y="736565"/>
                    <a:pt x="276707" y="724806"/>
                  </a:cubicBezTo>
                  <a:cubicBezTo>
                    <a:pt x="371848" y="713047"/>
                    <a:pt x="597408" y="638214"/>
                    <a:pt x="597408" y="638214"/>
                  </a:cubicBezTo>
                  <a:cubicBezTo>
                    <a:pt x="693084" y="613092"/>
                    <a:pt x="773794" y="589039"/>
                    <a:pt x="850762" y="574072"/>
                  </a:cubicBezTo>
                  <a:cubicBezTo>
                    <a:pt x="927730" y="559106"/>
                    <a:pt x="1010578" y="565520"/>
                    <a:pt x="1059218" y="548415"/>
                  </a:cubicBezTo>
                  <a:cubicBezTo>
                    <a:pt x="1107858" y="531311"/>
                    <a:pt x="1118014" y="466100"/>
                    <a:pt x="1142601" y="471445"/>
                  </a:cubicBezTo>
                  <a:cubicBezTo>
                    <a:pt x="1167188" y="476790"/>
                    <a:pt x="1167188" y="567123"/>
                    <a:pt x="1206741" y="580486"/>
                  </a:cubicBezTo>
                  <a:cubicBezTo>
                    <a:pt x="1246294" y="593849"/>
                    <a:pt x="1337160" y="542001"/>
                    <a:pt x="1379920" y="551622"/>
                  </a:cubicBezTo>
                  <a:cubicBezTo>
                    <a:pt x="1422680" y="561243"/>
                    <a:pt x="1431766" y="589038"/>
                    <a:pt x="1463302" y="638214"/>
                  </a:cubicBezTo>
                  <a:cubicBezTo>
                    <a:pt x="1494838" y="687390"/>
                    <a:pt x="1510873" y="810329"/>
                    <a:pt x="1569134" y="846676"/>
                  </a:cubicBezTo>
                  <a:cubicBezTo>
                    <a:pt x="1627395" y="883023"/>
                    <a:pt x="1746589" y="852022"/>
                    <a:pt x="1812867" y="856298"/>
                  </a:cubicBezTo>
                  <a:cubicBezTo>
                    <a:pt x="1879145" y="860574"/>
                    <a:pt x="1934734" y="869660"/>
                    <a:pt x="1966804" y="872333"/>
                  </a:cubicBezTo>
                  <a:cubicBezTo>
                    <a:pt x="1998874" y="875006"/>
                    <a:pt x="2005288" y="872333"/>
                    <a:pt x="2005288" y="8723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0" name="Forme libre 109"/>
            <p:cNvSpPr/>
            <p:nvPr/>
          </p:nvSpPr>
          <p:spPr>
            <a:xfrm>
              <a:off x="2963281" y="7382763"/>
              <a:ext cx="458603" cy="513137"/>
            </a:xfrm>
            <a:custGeom>
              <a:avLst/>
              <a:gdLst>
                <a:gd name="connsiteX0" fmla="*/ 458603 w 458603"/>
                <a:gd name="connsiteY0" fmla="*/ 513137 h 513137"/>
                <a:gd name="connsiteX1" fmla="*/ 394463 w 458603"/>
                <a:gd name="connsiteY1" fmla="*/ 484273 h 513137"/>
                <a:gd name="connsiteX2" fmla="*/ 262976 w 458603"/>
                <a:gd name="connsiteY2" fmla="*/ 388060 h 513137"/>
                <a:gd name="connsiteX3" fmla="*/ 150730 w 458603"/>
                <a:gd name="connsiteY3" fmla="*/ 237326 h 513137"/>
                <a:gd name="connsiteX4" fmla="*/ 89797 w 458603"/>
                <a:gd name="connsiteY4" fmla="*/ 202048 h 513137"/>
                <a:gd name="connsiteX5" fmla="*/ 57727 w 458603"/>
                <a:gd name="connsiteY5" fmla="*/ 80178 h 513137"/>
                <a:gd name="connsiteX6" fmla="*/ 0 w 458603"/>
                <a:gd name="connsiteY6" fmla="*/ 0 h 51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8603" h="513137">
                  <a:moveTo>
                    <a:pt x="458603" y="513137"/>
                  </a:moveTo>
                  <a:cubicBezTo>
                    <a:pt x="442835" y="509128"/>
                    <a:pt x="427067" y="505119"/>
                    <a:pt x="394463" y="484273"/>
                  </a:cubicBezTo>
                  <a:cubicBezTo>
                    <a:pt x="361859" y="463427"/>
                    <a:pt x="303598" y="429218"/>
                    <a:pt x="262976" y="388060"/>
                  </a:cubicBezTo>
                  <a:cubicBezTo>
                    <a:pt x="222354" y="346902"/>
                    <a:pt x="179593" y="268328"/>
                    <a:pt x="150730" y="237326"/>
                  </a:cubicBezTo>
                  <a:cubicBezTo>
                    <a:pt x="121867" y="206324"/>
                    <a:pt x="105297" y="228239"/>
                    <a:pt x="89797" y="202048"/>
                  </a:cubicBezTo>
                  <a:cubicBezTo>
                    <a:pt x="74297" y="175857"/>
                    <a:pt x="72693" y="113853"/>
                    <a:pt x="57727" y="80178"/>
                  </a:cubicBezTo>
                  <a:cubicBezTo>
                    <a:pt x="42761" y="4650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3174944" y="6972253"/>
              <a:ext cx="100091" cy="307474"/>
            </a:xfrm>
            <a:custGeom>
              <a:avLst/>
              <a:gdLst>
                <a:gd name="connsiteX0" fmla="*/ 0 w 100091"/>
                <a:gd name="connsiteY0" fmla="*/ 0 h 307474"/>
                <a:gd name="connsiteX1" fmla="*/ 38484 w 100091"/>
                <a:gd name="connsiteY1" fmla="*/ 160356 h 307474"/>
                <a:gd name="connsiteX2" fmla="*/ 93004 w 100091"/>
                <a:gd name="connsiteY2" fmla="*/ 295054 h 307474"/>
                <a:gd name="connsiteX3" fmla="*/ 99418 w 100091"/>
                <a:gd name="connsiteY3" fmla="*/ 301468 h 307474"/>
              </a:gdLst>
              <a:ahLst/>
              <a:cxnLst>
                <a:cxn ang="0">
                  <a:pos x="connsiteX0" y="connsiteY0"/>
                </a:cxn>
                <a:cxn ang="0">
                  <a:pos x="connsiteX1" y="connsiteY1"/>
                </a:cxn>
                <a:cxn ang="0">
                  <a:pos x="connsiteX2" y="connsiteY2"/>
                </a:cxn>
                <a:cxn ang="0">
                  <a:pos x="connsiteX3" y="connsiteY3"/>
                </a:cxn>
              </a:cxnLst>
              <a:rect l="l" t="t" r="r" b="b"/>
              <a:pathLst>
                <a:path w="100091" h="307474">
                  <a:moveTo>
                    <a:pt x="0" y="0"/>
                  </a:moveTo>
                  <a:cubicBezTo>
                    <a:pt x="11491" y="55590"/>
                    <a:pt x="22983" y="111180"/>
                    <a:pt x="38484" y="160356"/>
                  </a:cubicBezTo>
                  <a:cubicBezTo>
                    <a:pt x="53985" y="209532"/>
                    <a:pt x="82848" y="271535"/>
                    <a:pt x="93004" y="295054"/>
                  </a:cubicBezTo>
                  <a:cubicBezTo>
                    <a:pt x="103160" y="318573"/>
                    <a:pt x="99418" y="301468"/>
                    <a:pt x="99418" y="30146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2" name="Forme libre 111"/>
            <p:cNvSpPr/>
            <p:nvPr/>
          </p:nvSpPr>
          <p:spPr>
            <a:xfrm>
              <a:off x="3116275" y="7806452"/>
              <a:ext cx="161294" cy="118858"/>
            </a:xfrm>
            <a:custGeom>
              <a:avLst/>
              <a:gdLst>
                <a:gd name="connsiteX0" fmla="*/ 161294 w 161294"/>
                <a:gd name="connsiteY0" fmla="*/ 92655 h 118858"/>
                <a:gd name="connsiteX1" fmla="*/ 55462 w 161294"/>
                <a:gd name="connsiteY1" fmla="*/ 12478 h 118858"/>
                <a:gd name="connsiteX2" fmla="*/ 23392 w 161294"/>
                <a:gd name="connsiteY2" fmla="*/ 6064 h 118858"/>
                <a:gd name="connsiteX3" fmla="*/ 943 w 161294"/>
                <a:gd name="connsiteY3" fmla="*/ 70206 h 118858"/>
                <a:gd name="connsiteX4" fmla="*/ 55462 w 161294"/>
                <a:gd name="connsiteY4" fmla="*/ 118312 h 118858"/>
                <a:gd name="connsiteX5" fmla="*/ 161294 w 161294"/>
                <a:gd name="connsiteY5" fmla="*/ 92655 h 1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294" h="118858">
                  <a:moveTo>
                    <a:pt x="161294" y="92655"/>
                  </a:moveTo>
                  <a:cubicBezTo>
                    <a:pt x="161294" y="75016"/>
                    <a:pt x="78446" y="26910"/>
                    <a:pt x="55462" y="12478"/>
                  </a:cubicBezTo>
                  <a:cubicBezTo>
                    <a:pt x="32478" y="-1954"/>
                    <a:pt x="32478" y="-3557"/>
                    <a:pt x="23392" y="6064"/>
                  </a:cubicBezTo>
                  <a:cubicBezTo>
                    <a:pt x="14305" y="15685"/>
                    <a:pt x="-4402" y="51498"/>
                    <a:pt x="943" y="70206"/>
                  </a:cubicBezTo>
                  <a:cubicBezTo>
                    <a:pt x="6288" y="88914"/>
                    <a:pt x="29271" y="115105"/>
                    <a:pt x="55462" y="118312"/>
                  </a:cubicBezTo>
                  <a:cubicBezTo>
                    <a:pt x="81653" y="121519"/>
                    <a:pt x="161294" y="110294"/>
                    <a:pt x="161294" y="9265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3" name="Forme libre 112"/>
            <p:cNvSpPr/>
            <p:nvPr/>
          </p:nvSpPr>
          <p:spPr>
            <a:xfrm>
              <a:off x="1266567" y="7764072"/>
              <a:ext cx="684072" cy="348634"/>
            </a:xfrm>
            <a:custGeom>
              <a:avLst/>
              <a:gdLst>
                <a:gd name="connsiteX0" fmla="*/ 684072 w 684072"/>
                <a:gd name="connsiteY0" fmla="*/ 147427 h 348634"/>
                <a:gd name="connsiteX1" fmla="*/ 313390 w 684072"/>
                <a:gd name="connsiteY1" fmla="*/ 56281 h 348634"/>
                <a:gd name="connsiteX2" fmla="*/ 46012 w 684072"/>
                <a:gd name="connsiteY2" fmla="*/ 1593 h 348634"/>
                <a:gd name="connsiteX3" fmla="*/ 15629 w 684072"/>
                <a:gd name="connsiteY3" fmla="*/ 117045 h 348634"/>
                <a:gd name="connsiteX4" fmla="*/ 46012 w 684072"/>
                <a:gd name="connsiteY4" fmla="*/ 311491 h 348634"/>
                <a:gd name="connsiteX5" fmla="*/ 501769 w 684072"/>
                <a:gd name="connsiteY5" fmla="*/ 347949 h 348634"/>
                <a:gd name="connsiteX6" fmla="*/ 647611 w 684072"/>
                <a:gd name="connsiteY6" fmla="*/ 299338 h 348634"/>
                <a:gd name="connsiteX7" fmla="*/ 617228 w 684072"/>
                <a:gd name="connsiteY7" fmla="*/ 104892 h 348634"/>
                <a:gd name="connsiteX8" fmla="*/ 617228 w 684072"/>
                <a:gd name="connsiteY8" fmla="*/ 104892 h 34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4072" h="348634">
                  <a:moveTo>
                    <a:pt x="684072" y="147427"/>
                  </a:moveTo>
                  <a:lnTo>
                    <a:pt x="313390" y="56281"/>
                  </a:lnTo>
                  <a:cubicBezTo>
                    <a:pt x="207047" y="31975"/>
                    <a:pt x="95639" y="-8534"/>
                    <a:pt x="46012" y="1593"/>
                  </a:cubicBezTo>
                  <a:cubicBezTo>
                    <a:pt x="-3615" y="11720"/>
                    <a:pt x="15629" y="65395"/>
                    <a:pt x="15629" y="117045"/>
                  </a:cubicBezTo>
                  <a:cubicBezTo>
                    <a:pt x="15629" y="168695"/>
                    <a:pt x="-35011" y="273007"/>
                    <a:pt x="46012" y="311491"/>
                  </a:cubicBezTo>
                  <a:cubicBezTo>
                    <a:pt x="127035" y="349975"/>
                    <a:pt x="401503" y="349974"/>
                    <a:pt x="501769" y="347949"/>
                  </a:cubicBezTo>
                  <a:cubicBezTo>
                    <a:pt x="602035" y="345924"/>
                    <a:pt x="628368" y="339847"/>
                    <a:pt x="647611" y="299338"/>
                  </a:cubicBezTo>
                  <a:cubicBezTo>
                    <a:pt x="666854" y="258829"/>
                    <a:pt x="617228" y="104892"/>
                    <a:pt x="617228" y="104892"/>
                  </a:cubicBezTo>
                  <a:lnTo>
                    <a:pt x="617228" y="104892"/>
                  </a:ln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4" name="Forme libre 113"/>
            <p:cNvSpPr/>
            <p:nvPr/>
          </p:nvSpPr>
          <p:spPr>
            <a:xfrm>
              <a:off x="1276120" y="8081638"/>
              <a:ext cx="4899147" cy="838547"/>
            </a:xfrm>
            <a:custGeom>
              <a:avLst/>
              <a:gdLst>
                <a:gd name="connsiteX0" fmla="*/ 0 w 5657461"/>
                <a:gd name="connsiteY0" fmla="*/ 0 h 838546"/>
                <a:gd name="connsiteX1" fmla="*/ 534755 w 5657461"/>
                <a:gd name="connsiteY1" fmla="*/ 42535 h 838546"/>
                <a:gd name="connsiteX2" fmla="*/ 1093816 w 5657461"/>
                <a:gd name="connsiteY2" fmla="*/ 12153 h 838546"/>
                <a:gd name="connsiteX3" fmla="*/ 1586034 w 5657461"/>
                <a:gd name="connsiteY3" fmla="*/ 36459 h 838546"/>
                <a:gd name="connsiteX4" fmla="*/ 2211939 w 5657461"/>
                <a:gd name="connsiteY4" fmla="*/ 145834 h 838546"/>
                <a:gd name="connsiteX5" fmla="*/ 2849999 w 5657461"/>
                <a:gd name="connsiteY5" fmla="*/ 206598 h 838546"/>
                <a:gd name="connsiteX6" fmla="*/ 3263218 w 5657461"/>
                <a:gd name="connsiteY6" fmla="*/ 328127 h 838546"/>
                <a:gd name="connsiteX7" fmla="*/ 3852664 w 5657461"/>
                <a:gd name="connsiteY7" fmla="*/ 382815 h 838546"/>
                <a:gd name="connsiteX8" fmla="*/ 4363111 w 5657461"/>
                <a:gd name="connsiteY8" fmla="*/ 413197 h 838546"/>
                <a:gd name="connsiteX9" fmla="*/ 5116629 w 5657461"/>
                <a:gd name="connsiteY9" fmla="*/ 425350 h 838546"/>
                <a:gd name="connsiteX10" fmla="*/ 5286778 w 5657461"/>
                <a:gd name="connsiteY10" fmla="*/ 449655 h 838546"/>
                <a:gd name="connsiteX11" fmla="*/ 5311086 w 5657461"/>
                <a:gd name="connsiteY11" fmla="*/ 486114 h 838546"/>
                <a:gd name="connsiteX12" fmla="*/ 5542002 w 5657461"/>
                <a:gd name="connsiteY12" fmla="*/ 674483 h 838546"/>
                <a:gd name="connsiteX13" fmla="*/ 5657461 w 5657461"/>
                <a:gd name="connsiteY13" fmla="*/ 838546 h 83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57461" h="838546">
                  <a:moveTo>
                    <a:pt x="0" y="0"/>
                  </a:moveTo>
                  <a:cubicBezTo>
                    <a:pt x="176226" y="20255"/>
                    <a:pt x="352452" y="40510"/>
                    <a:pt x="534755" y="42535"/>
                  </a:cubicBezTo>
                  <a:cubicBezTo>
                    <a:pt x="717058" y="44560"/>
                    <a:pt x="918603" y="13166"/>
                    <a:pt x="1093816" y="12153"/>
                  </a:cubicBezTo>
                  <a:cubicBezTo>
                    <a:pt x="1269029" y="11140"/>
                    <a:pt x="1399680" y="14179"/>
                    <a:pt x="1586034" y="36459"/>
                  </a:cubicBezTo>
                  <a:cubicBezTo>
                    <a:pt x="1772388" y="58739"/>
                    <a:pt x="2001278" y="117478"/>
                    <a:pt x="2211939" y="145834"/>
                  </a:cubicBezTo>
                  <a:cubicBezTo>
                    <a:pt x="2422600" y="174190"/>
                    <a:pt x="2674786" y="176216"/>
                    <a:pt x="2849999" y="206598"/>
                  </a:cubicBezTo>
                  <a:cubicBezTo>
                    <a:pt x="3025212" y="236980"/>
                    <a:pt x="3096107" y="298758"/>
                    <a:pt x="3263218" y="328127"/>
                  </a:cubicBezTo>
                  <a:cubicBezTo>
                    <a:pt x="3430329" y="357496"/>
                    <a:pt x="3669348" y="368637"/>
                    <a:pt x="3852664" y="382815"/>
                  </a:cubicBezTo>
                  <a:cubicBezTo>
                    <a:pt x="4035980" y="396993"/>
                    <a:pt x="4152450" y="406108"/>
                    <a:pt x="4363111" y="413197"/>
                  </a:cubicBezTo>
                  <a:cubicBezTo>
                    <a:pt x="4573772" y="420286"/>
                    <a:pt x="4962685" y="419274"/>
                    <a:pt x="5116629" y="425350"/>
                  </a:cubicBezTo>
                  <a:cubicBezTo>
                    <a:pt x="5270574" y="431426"/>
                    <a:pt x="5254368" y="439528"/>
                    <a:pt x="5286778" y="449655"/>
                  </a:cubicBezTo>
                  <a:cubicBezTo>
                    <a:pt x="5319188" y="459782"/>
                    <a:pt x="5268549" y="448643"/>
                    <a:pt x="5311086" y="486114"/>
                  </a:cubicBezTo>
                  <a:cubicBezTo>
                    <a:pt x="5353623" y="523585"/>
                    <a:pt x="5484273" y="615744"/>
                    <a:pt x="5542002" y="674483"/>
                  </a:cubicBezTo>
                  <a:cubicBezTo>
                    <a:pt x="5599731" y="733222"/>
                    <a:pt x="5657461" y="838546"/>
                    <a:pt x="5657461" y="838546"/>
                  </a:cubicBezTo>
                </a:path>
              </a:pathLst>
            </a:custGeom>
            <a:no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5" name="Forme libre 114"/>
            <p:cNvSpPr/>
            <p:nvPr/>
          </p:nvSpPr>
          <p:spPr>
            <a:xfrm>
              <a:off x="1075586" y="8105945"/>
              <a:ext cx="236993" cy="505264"/>
            </a:xfrm>
            <a:custGeom>
              <a:avLst/>
              <a:gdLst>
                <a:gd name="connsiteX0" fmla="*/ 236993 w 236993"/>
                <a:gd name="connsiteY0" fmla="*/ 0 h 505264"/>
                <a:gd name="connsiteX1" fmla="*/ 66844 w 236993"/>
                <a:gd name="connsiteY1" fmla="*/ 91146 h 505264"/>
                <a:gd name="connsiteX2" fmla="*/ 60768 w 236993"/>
                <a:gd name="connsiteY2" fmla="*/ 455731 h 505264"/>
                <a:gd name="connsiteX3" fmla="*/ 0 w 236993"/>
                <a:gd name="connsiteY3" fmla="*/ 492190 h 505264"/>
              </a:gdLst>
              <a:ahLst/>
              <a:cxnLst>
                <a:cxn ang="0">
                  <a:pos x="connsiteX0" y="connsiteY0"/>
                </a:cxn>
                <a:cxn ang="0">
                  <a:pos x="connsiteX1" y="connsiteY1"/>
                </a:cxn>
                <a:cxn ang="0">
                  <a:pos x="connsiteX2" y="connsiteY2"/>
                </a:cxn>
                <a:cxn ang="0">
                  <a:pos x="connsiteX3" y="connsiteY3"/>
                </a:cxn>
              </a:cxnLst>
              <a:rect l="l" t="t" r="r" b="b"/>
              <a:pathLst>
                <a:path w="236993" h="505264">
                  <a:moveTo>
                    <a:pt x="236993" y="0"/>
                  </a:moveTo>
                  <a:cubicBezTo>
                    <a:pt x="166604" y="7595"/>
                    <a:pt x="96215" y="15191"/>
                    <a:pt x="66844" y="91146"/>
                  </a:cubicBezTo>
                  <a:cubicBezTo>
                    <a:pt x="37473" y="167101"/>
                    <a:pt x="71909" y="388890"/>
                    <a:pt x="60768" y="455731"/>
                  </a:cubicBezTo>
                  <a:cubicBezTo>
                    <a:pt x="49627" y="522572"/>
                    <a:pt x="24813" y="507381"/>
                    <a:pt x="0" y="49219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Tree>
    <p:extLst>
      <p:ext uri="{BB962C8B-B14F-4D97-AF65-F5344CB8AC3E}">
        <p14:creationId xmlns:p14="http://schemas.microsoft.com/office/powerpoint/2010/main" val="16661564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Forme libre 212"/>
          <p:cNvSpPr/>
          <p:nvPr/>
        </p:nvSpPr>
        <p:spPr>
          <a:xfrm>
            <a:off x="183638" y="335965"/>
            <a:ext cx="8642261" cy="6191079"/>
          </a:xfrm>
          <a:custGeom>
            <a:avLst/>
            <a:gdLst>
              <a:gd name="connsiteX0" fmla="*/ 171962 w 8642261"/>
              <a:gd name="connsiteY0" fmla="*/ 974675 h 6191079"/>
              <a:gd name="connsiteX1" fmla="*/ 2254762 w 8642261"/>
              <a:gd name="connsiteY1" fmla="*/ 456515 h 6191079"/>
              <a:gd name="connsiteX2" fmla="*/ 3646682 w 8642261"/>
              <a:gd name="connsiteY2" fmla="*/ 29795 h 6191079"/>
              <a:gd name="connsiteX3" fmla="*/ 4510282 w 8642261"/>
              <a:gd name="connsiteY3" fmla="*/ 131395 h 6191079"/>
              <a:gd name="connsiteX4" fmla="*/ 6806442 w 8642261"/>
              <a:gd name="connsiteY4" fmla="*/ 893395 h 6191079"/>
              <a:gd name="connsiteX5" fmla="*/ 8462522 w 8642261"/>
              <a:gd name="connsiteY5" fmla="*/ 1472515 h 6191079"/>
              <a:gd name="connsiteX6" fmla="*/ 8472682 w 8642261"/>
              <a:gd name="connsiteY6" fmla="*/ 1767155 h 6191079"/>
              <a:gd name="connsiteX7" fmla="*/ 8584442 w 8642261"/>
              <a:gd name="connsiteY7" fmla="*/ 4124275 h 6191079"/>
              <a:gd name="connsiteX8" fmla="*/ 8584442 w 8642261"/>
              <a:gd name="connsiteY8" fmla="*/ 6054675 h 6191079"/>
              <a:gd name="connsiteX9" fmla="*/ 7863082 w 8642261"/>
              <a:gd name="connsiteY9" fmla="*/ 6034355 h 6191079"/>
              <a:gd name="connsiteX10" fmla="*/ 1594362 w 8642261"/>
              <a:gd name="connsiteY10" fmla="*/ 6054675 h 6191079"/>
              <a:gd name="connsiteX11" fmla="*/ 121162 w 8642261"/>
              <a:gd name="connsiteY11" fmla="*/ 5973395 h 6191079"/>
              <a:gd name="connsiteX12" fmla="*/ 90682 w 8642261"/>
              <a:gd name="connsiteY12" fmla="*/ 3819475 h 6191079"/>
              <a:gd name="connsiteX13" fmla="*/ 151642 w 8642261"/>
              <a:gd name="connsiteY13" fmla="*/ 2061795 h 6191079"/>
              <a:gd name="connsiteX14" fmla="*/ 171962 w 8642261"/>
              <a:gd name="connsiteY14" fmla="*/ 974675 h 6191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642261" h="6191079">
                <a:moveTo>
                  <a:pt x="171962" y="974675"/>
                </a:moveTo>
                <a:cubicBezTo>
                  <a:pt x="522482" y="707128"/>
                  <a:pt x="1675642" y="613995"/>
                  <a:pt x="2254762" y="456515"/>
                </a:cubicBezTo>
                <a:cubicBezTo>
                  <a:pt x="2833882" y="299035"/>
                  <a:pt x="3270762" y="83982"/>
                  <a:pt x="3646682" y="29795"/>
                </a:cubicBezTo>
                <a:cubicBezTo>
                  <a:pt x="4022602" y="-24392"/>
                  <a:pt x="3983655" y="-12538"/>
                  <a:pt x="4510282" y="131395"/>
                </a:cubicBezTo>
                <a:cubicBezTo>
                  <a:pt x="5036909" y="275328"/>
                  <a:pt x="6147735" y="669875"/>
                  <a:pt x="6806442" y="893395"/>
                </a:cubicBezTo>
                <a:cubicBezTo>
                  <a:pt x="7465149" y="1116915"/>
                  <a:pt x="8184815" y="1326888"/>
                  <a:pt x="8462522" y="1472515"/>
                </a:cubicBezTo>
                <a:cubicBezTo>
                  <a:pt x="8740229" y="1618142"/>
                  <a:pt x="8452362" y="1325195"/>
                  <a:pt x="8472682" y="1767155"/>
                </a:cubicBezTo>
                <a:cubicBezTo>
                  <a:pt x="8493002" y="2209115"/>
                  <a:pt x="8565815" y="3409688"/>
                  <a:pt x="8584442" y="4124275"/>
                </a:cubicBezTo>
                <a:cubicBezTo>
                  <a:pt x="8603069" y="4838862"/>
                  <a:pt x="8704669" y="5736328"/>
                  <a:pt x="8584442" y="6054675"/>
                </a:cubicBezTo>
                <a:cubicBezTo>
                  <a:pt x="8464215" y="6373022"/>
                  <a:pt x="7863082" y="6034355"/>
                  <a:pt x="7863082" y="6034355"/>
                </a:cubicBezTo>
                <a:lnTo>
                  <a:pt x="1594362" y="6054675"/>
                </a:lnTo>
                <a:cubicBezTo>
                  <a:pt x="304042" y="6044515"/>
                  <a:pt x="371775" y="6345928"/>
                  <a:pt x="121162" y="5973395"/>
                </a:cubicBezTo>
                <a:cubicBezTo>
                  <a:pt x="-129451" y="5600862"/>
                  <a:pt x="85602" y="4471408"/>
                  <a:pt x="90682" y="3819475"/>
                </a:cubicBezTo>
                <a:cubicBezTo>
                  <a:pt x="95762" y="3167542"/>
                  <a:pt x="138095" y="2534235"/>
                  <a:pt x="151642" y="2061795"/>
                </a:cubicBezTo>
                <a:cubicBezTo>
                  <a:pt x="165189" y="1589355"/>
                  <a:pt x="-178558" y="1242222"/>
                  <a:pt x="171962" y="974675"/>
                </a:cubicBez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4" name="Forme libre 213"/>
          <p:cNvSpPr/>
          <p:nvPr/>
        </p:nvSpPr>
        <p:spPr>
          <a:xfrm>
            <a:off x="1791663" y="1554201"/>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28" name="Grouper 127"/>
          <p:cNvGrpSpPr/>
          <p:nvPr/>
        </p:nvGrpSpPr>
        <p:grpSpPr>
          <a:xfrm>
            <a:off x="272342" y="3109964"/>
            <a:ext cx="3058300" cy="4180452"/>
            <a:chOff x="2285034" y="1033216"/>
            <a:chExt cx="3058300" cy="4180452"/>
          </a:xfrm>
        </p:grpSpPr>
        <p:sp>
          <p:nvSpPr>
            <p:cNvPr id="129" name="Forme libre 128"/>
            <p:cNvSpPr/>
            <p:nvPr/>
          </p:nvSpPr>
          <p:spPr>
            <a:xfrm>
              <a:off x="3418476" y="1261896"/>
              <a:ext cx="133678" cy="466291"/>
            </a:xfrm>
            <a:custGeom>
              <a:avLst/>
              <a:gdLst>
                <a:gd name="connsiteX0" fmla="*/ 65728 w 133678"/>
                <a:gd name="connsiteY0" fmla="*/ 0 h 466291"/>
                <a:gd name="connsiteX1" fmla="*/ 90150 w 133678"/>
                <a:gd name="connsiteY1" fmla="*/ 244238 h 466291"/>
                <a:gd name="connsiteX2" fmla="*/ 98291 w 133678"/>
                <a:gd name="connsiteY2" fmla="*/ 358216 h 466291"/>
                <a:gd name="connsiteX3" fmla="*/ 130853 w 133678"/>
                <a:gd name="connsiteY3" fmla="*/ 447770 h 466291"/>
                <a:gd name="connsiteX4" fmla="*/ 16884 w 133678"/>
                <a:gd name="connsiteY4" fmla="*/ 464053 h 466291"/>
                <a:gd name="connsiteX5" fmla="*/ 603 w 133678"/>
                <a:gd name="connsiteY5" fmla="*/ 415205 h 46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678" h="466291">
                  <a:moveTo>
                    <a:pt x="65728" y="0"/>
                  </a:moveTo>
                  <a:cubicBezTo>
                    <a:pt x="75225" y="92267"/>
                    <a:pt x="84723" y="184535"/>
                    <a:pt x="90150" y="244238"/>
                  </a:cubicBezTo>
                  <a:cubicBezTo>
                    <a:pt x="95577" y="303941"/>
                    <a:pt x="91507" y="324294"/>
                    <a:pt x="98291" y="358216"/>
                  </a:cubicBezTo>
                  <a:cubicBezTo>
                    <a:pt x="105075" y="392138"/>
                    <a:pt x="144421" y="430131"/>
                    <a:pt x="130853" y="447770"/>
                  </a:cubicBezTo>
                  <a:cubicBezTo>
                    <a:pt x="117285" y="465409"/>
                    <a:pt x="38592" y="469480"/>
                    <a:pt x="16884" y="464053"/>
                  </a:cubicBezTo>
                  <a:cubicBezTo>
                    <a:pt x="-4824" y="458626"/>
                    <a:pt x="603" y="415205"/>
                    <a:pt x="603" y="41520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0" name="Forme libre 129"/>
            <p:cNvSpPr/>
            <p:nvPr/>
          </p:nvSpPr>
          <p:spPr>
            <a:xfrm>
              <a:off x="2979483" y="1725949"/>
              <a:ext cx="529143" cy="400696"/>
            </a:xfrm>
            <a:custGeom>
              <a:avLst/>
              <a:gdLst>
                <a:gd name="connsiteX0" fmla="*/ 529143 w 529143"/>
                <a:gd name="connsiteY0" fmla="*/ 0 h 400696"/>
                <a:gd name="connsiteX1" fmla="*/ 447736 w 529143"/>
                <a:gd name="connsiteY1" fmla="*/ 56989 h 400696"/>
                <a:gd name="connsiteX2" fmla="*/ 390752 w 529143"/>
                <a:gd name="connsiteY2" fmla="*/ 195390 h 400696"/>
                <a:gd name="connsiteX3" fmla="*/ 252360 w 529143"/>
                <a:gd name="connsiteY3" fmla="*/ 211673 h 400696"/>
                <a:gd name="connsiteX4" fmla="*/ 130250 w 529143"/>
                <a:gd name="connsiteY4" fmla="*/ 268661 h 400696"/>
                <a:gd name="connsiteX5" fmla="*/ 187235 w 529143"/>
                <a:gd name="connsiteY5" fmla="*/ 398922 h 400696"/>
                <a:gd name="connsiteX6" fmla="*/ 81406 w 529143"/>
                <a:gd name="connsiteY6" fmla="*/ 341933 h 400696"/>
                <a:gd name="connsiteX7" fmla="*/ 0 w 529143"/>
                <a:gd name="connsiteY7" fmla="*/ 309368 h 400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9143" h="400696">
                  <a:moveTo>
                    <a:pt x="529143" y="0"/>
                  </a:moveTo>
                  <a:cubicBezTo>
                    <a:pt x="499972" y="12212"/>
                    <a:pt x="470801" y="24424"/>
                    <a:pt x="447736" y="56989"/>
                  </a:cubicBezTo>
                  <a:cubicBezTo>
                    <a:pt x="424671" y="89554"/>
                    <a:pt x="423315" y="169609"/>
                    <a:pt x="390752" y="195390"/>
                  </a:cubicBezTo>
                  <a:cubicBezTo>
                    <a:pt x="358189" y="221171"/>
                    <a:pt x="295777" y="199461"/>
                    <a:pt x="252360" y="211673"/>
                  </a:cubicBezTo>
                  <a:cubicBezTo>
                    <a:pt x="208943" y="223885"/>
                    <a:pt x="141104" y="237453"/>
                    <a:pt x="130250" y="268661"/>
                  </a:cubicBezTo>
                  <a:cubicBezTo>
                    <a:pt x="119396" y="299869"/>
                    <a:pt x="195376" y="386710"/>
                    <a:pt x="187235" y="398922"/>
                  </a:cubicBezTo>
                  <a:cubicBezTo>
                    <a:pt x="179094" y="411134"/>
                    <a:pt x="112612" y="356859"/>
                    <a:pt x="81406" y="341933"/>
                  </a:cubicBezTo>
                  <a:cubicBezTo>
                    <a:pt x="50200" y="327007"/>
                    <a:pt x="0" y="309368"/>
                    <a:pt x="0" y="30936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1" name="Forme libre 130"/>
            <p:cNvSpPr/>
            <p:nvPr/>
          </p:nvSpPr>
          <p:spPr>
            <a:xfrm>
              <a:off x="3158577" y="2124871"/>
              <a:ext cx="325627" cy="708290"/>
            </a:xfrm>
            <a:custGeom>
              <a:avLst/>
              <a:gdLst>
                <a:gd name="connsiteX0" fmla="*/ 0 w 325627"/>
                <a:gd name="connsiteY0" fmla="*/ 0 h 708290"/>
                <a:gd name="connsiteX1" fmla="*/ 105829 w 325627"/>
                <a:gd name="connsiteY1" fmla="*/ 203531 h 708290"/>
                <a:gd name="connsiteX2" fmla="*/ 276783 w 325627"/>
                <a:gd name="connsiteY2" fmla="*/ 504758 h 708290"/>
                <a:gd name="connsiteX3" fmla="*/ 325627 w 325627"/>
                <a:gd name="connsiteY3" fmla="*/ 708290 h 708290"/>
              </a:gdLst>
              <a:ahLst/>
              <a:cxnLst>
                <a:cxn ang="0">
                  <a:pos x="connsiteX0" y="connsiteY0"/>
                </a:cxn>
                <a:cxn ang="0">
                  <a:pos x="connsiteX1" y="connsiteY1"/>
                </a:cxn>
                <a:cxn ang="0">
                  <a:pos x="connsiteX2" y="connsiteY2"/>
                </a:cxn>
                <a:cxn ang="0">
                  <a:pos x="connsiteX3" y="connsiteY3"/>
                </a:cxn>
              </a:cxnLst>
              <a:rect l="l" t="t" r="r" b="b"/>
              <a:pathLst>
                <a:path w="325627" h="708290">
                  <a:moveTo>
                    <a:pt x="0" y="0"/>
                  </a:moveTo>
                  <a:cubicBezTo>
                    <a:pt x="29849" y="59702"/>
                    <a:pt x="59698" y="119405"/>
                    <a:pt x="105829" y="203531"/>
                  </a:cubicBezTo>
                  <a:cubicBezTo>
                    <a:pt x="151960" y="287657"/>
                    <a:pt x="240150" y="420632"/>
                    <a:pt x="276783" y="504758"/>
                  </a:cubicBezTo>
                  <a:cubicBezTo>
                    <a:pt x="313416" y="588884"/>
                    <a:pt x="325627" y="708290"/>
                    <a:pt x="325627" y="70829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2" name="Forme libre 131"/>
            <p:cNvSpPr/>
            <p:nvPr/>
          </p:nvSpPr>
          <p:spPr>
            <a:xfrm>
              <a:off x="3419079" y="2548217"/>
              <a:ext cx="224883" cy="301247"/>
            </a:xfrm>
            <a:custGeom>
              <a:avLst/>
              <a:gdLst>
                <a:gd name="connsiteX0" fmla="*/ 0 w 224883"/>
                <a:gd name="connsiteY0" fmla="*/ 0 h 301247"/>
                <a:gd name="connsiteX1" fmla="*/ 219797 w 224883"/>
                <a:gd name="connsiteY1" fmla="*/ 203531 h 301247"/>
                <a:gd name="connsiteX2" fmla="*/ 154672 w 224883"/>
                <a:gd name="connsiteY2" fmla="*/ 219814 h 301247"/>
                <a:gd name="connsiteX3" fmla="*/ 154672 w 224883"/>
                <a:gd name="connsiteY3" fmla="*/ 301227 h 301247"/>
                <a:gd name="connsiteX4" fmla="*/ 146532 w 224883"/>
                <a:gd name="connsiteY4" fmla="*/ 211673 h 301247"/>
                <a:gd name="connsiteX5" fmla="*/ 48844 w 224883"/>
                <a:gd name="connsiteY5" fmla="*/ 211673 h 301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4883" h="301247">
                  <a:moveTo>
                    <a:pt x="0" y="0"/>
                  </a:moveTo>
                  <a:cubicBezTo>
                    <a:pt x="97009" y="83447"/>
                    <a:pt x="194018" y="166895"/>
                    <a:pt x="219797" y="203531"/>
                  </a:cubicBezTo>
                  <a:cubicBezTo>
                    <a:pt x="245576" y="240167"/>
                    <a:pt x="165526" y="203531"/>
                    <a:pt x="154672" y="219814"/>
                  </a:cubicBezTo>
                  <a:cubicBezTo>
                    <a:pt x="143818" y="236097"/>
                    <a:pt x="156029" y="302584"/>
                    <a:pt x="154672" y="301227"/>
                  </a:cubicBezTo>
                  <a:cubicBezTo>
                    <a:pt x="153315" y="299870"/>
                    <a:pt x="164170" y="226599"/>
                    <a:pt x="146532" y="211673"/>
                  </a:cubicBezTo>
                  <a:cubicBezTo>
                    <a:pt x="128894" y="196747"/>
                    <a:pt x="48844" y="211673"/>
                    <a:pt x="48844" y="21167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3" name="Forme libre 132"/>
            <p:cNvSpPr/>
            <p:nvPr/>
          </p:nvSpPr>
          <p:spPr>
            <a:xfrm>
              <a:off x="2816669" y="2702901"/>
              <a:ext cx="1131563" cy="464120"/>
            </a:xfrm>
            <a:custGeom>
              <a:avLst/>
              <a:gdLst>
                <a:gd name="connsiteX0" fmla="*/ 789645 w 1131563"/>
                <a:gd name="connsiteY0" fmla="*/ 56989 h 464120"/>
                <a:gd name="connsiteX1" fmla="*/ 895473 w 1131563"/>
                <a:gd name="connsiteY1" fmla="*/ 81412 h 464120"/>
                <a:gd name="connsiteX2" fmla="*/ 911755 w 1131563"/>
                <a:gd name="connsiteY2" fmla="*/ 203531 h 464120"/>
                <a:gd name="connsiteX3" fmla="*/ 919895 w 1131563"/>
                <a:gd name="connsiteY3" fmla="*/ 146543 h 464120"/>
                <a:gd name="connsiteX4" fmla="*/ 1107131 w 1131563"/>
                <a:gd name="connsiteY4" fmla="*/ 130260 h 464120"/>
                <a:gd name="connsiteX5" fmla="*/ 1107131 w 1131563"/>
                <a:gd name="connsiteY5" fmla="*/ 293085 h 464120"/>
                <a:gd name="connsiteX6" fmla="*/ 903614 w 1131563"/>
                <a:gd name="connsiteY6" fmla="*/ 415204 h 464120"/>
                <a:gd name="connsiteX7" fmla="*/ 765223 w 1131563"/>
                <a:gd name="connsiteY7" fmla="*/ 464052 h 464120"/>
                <a:gd name="connsiteX8" fmla="*/ 431456 w 1131563"/>
                <a:gd name="connsiteY8" fmla="*/ 423346 h 464120"/>
                <a:gd name="connsiteX9" fmla="*/ 268642 w 1131563"/>
                <a:gd name="connsiteY9" fmla="*/ 325650 h 464120"/>
                <a:gd name="connsiteX10" fmla="*/ 0 w 1131563"/>
                <a:gd name="connsiteY10" fmla="*/ 0 h 46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1563" h="464120">
                  <a:moveTo>
                    <a:pt x="789645" y="56989"/>
                  </a:moveTo>
                  <a:cubicBezTo>
                    <a:pt x="832383" y="56988"/>
                    <a:pt x="875121" y="56988"/>
                    <a:pt x="895473" y="81412"/>
                  </a:cubicBezTo>
                  <a:cubicBezTo>
                    <a:pt x="915825" y="105836"/>
                    <a:pt x="907685" y="192676"/>
                    <a:pt x="911755" y="203531"/>
                  </a:cubicBezTo>
                  <a:cubicBezTo>
                    <a:pt x="915825" y="214386"/>
                    <a:pt x="887332" y="158755"/>
                    <a:pt x="919895" y="146543"/>
                  </a:cubicBezTo>
                  <a:cubicBezTo>
                    <a:pt x="952458" y="134331"/>
                    <a:pt x="1075925" y="105836"/>
                    <a:pt x="1107131" y="130260"/>
                  </a:cubicBezTo>
                  <a:cubicBezTo>
                    <a:pt x="1138337" y="154684"/>
                    <a:pt x="1141050" y="245594"/>
                    <a:pt x="1107131" y="293085"/>
                  </a:cubicBezTo>
                  <a:cubicBezTo>
                    <a:pt x="1073212" y="340576"/>
                    <a:pt x="960599" y="386710"/>
                    <a:pt x="903614" y="415204"/>
                  </a:cubicBezTo>
                  <a:cubicBezTo>
                    <a:pt x="846629" y="443698"/>
                    <a:pt x="843916" y="462695"/>
                    <a:pt x="765223" y="464052"/>
                  </a:cubicBezTo>
                  <a:cubicBezTo>
                    <a:pt x="686530" y="465409"/>
                    <a:pt x="514219" y="446413"/>
                    <a:pt x="431456" y="423346"/>
                  </a:cubicBezTo>
                  <a:cubicBezTo>
                    <a:pt x="348693" y="400279"/>
                    <a:pt x="340551" y="396208"/>
                    <a:pt x="268642" y="325650"/>
                  </a:cubicBezTo>
                  <a:cubicBezTo>
                    <a:pt x="196733" y="255092"/>
                    <a:pt x="0" y="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4" name="Forme libre 133"/>
            <p:cNvSpPr/>
            <p:nvPr/>
          </p:nvSpPr>
          <p:spPr>
            <a:xfrm>
              <a:off x="2285034" y="1707411"/>
              <a:ext cx="808418" cy="838024"/>
            </a:xfrm>
            <a:custGeom>
              <a:avLst/>
              <a:gdLst>
                <a:gd name="connsiteX0" fmla="*/ 808418 w 808418"/>
                <a:gd name="connsiteY0" fmla="*/ 303482 h 838024"/>
                <a:gd name="connsiteX1" fmla="*/ 702589 w 808418"/>
                <a:gd name="connsiteY1" fmla="*/ 230211 h 838024"/>
                <a:gd name="connsiteX2" fmla="*/ 613042 w 808418"/>
                <a:gd name="connsiteY2" fmla="*/ 59244 h 838024"/>
                <a:gd name="connsiteX3" fmla="*/ 564198 w 808418"/>
                <a:gd name="connsiteY3" fmla="*/ 2255 h 838024"/>
                <a:gd name="connsiteX4" fmla="*/ 352541 w 808418"/>
                <a:gd name="connsiteY4" fmla="*/ 124374 h 838024"/>
                <a:gd name="connsiteX5" fmla="*/ 100180 w 808418"/>
                <a:gd name="connsiteY5" fmla="*/ 425601 h 838024"/>
                <a:gd name="connsiteX6" fmla="*/ 2492 w 808418"/>
                <a:gd name="connsiteY6" fmla="*/ 791958 h 838024"/>
                <a:gd name="connsiteX7" fmla="*/ 26914 w 808418"/>
                <a:gd name="connsiteY7" fmla="*/ 832664 h 83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418" h="838024">
                  <a:moveTo>
                    <a:pt x="808418" y="303482"/>
                  </a:moveTo>
                  <a:cubicBezTo>
                    <a:pt x="771785" y="287199"/>
                    <a:pt x="735152" y="270917"/>
                    <a:pt x="702589" y="230211"/>
                  </a:cubicBezTo>
                  <a:cubicBezTo>
                    <a:pt x="670026" y="189505"/>
                    <a:pt x="636107" y="97237"/>
                    <a:pt x="613042" y="59244"/>
                  </a:cubicBezTo>
                  <a:cubicBezTo>
                    <a:pt x="589977" y="21251"/>
                    <a:pt x="607615" y="-8600"/>
                    <a:pt x="564198" y="2255"/>
                  </a:cubicBezTo>
                  <a:cubicBezTo>
                    <a:pt x="520781" y="13110"/>
                    <a:pt x="429877" y="53816"/>
                    <a:pt x="352541" y="124374"/>
                  </a:cubicBezTo>
                  <a:cubicBezTo>
                    <a:pt x="275205" y="194932"/>
                    <a:pt x="158522" y="314337"/>
                    <a:pt x="100180" y="425601"/>
                  </a:cubicBezTo>
                  <a:cubicBezTo>
                    <a:pt x="41838" y="536865"/>
                    <a:pt x="14703" y="724114"/>
                    <a:pt x="2492" y="791958"/>
                  </a:cubicBezTo>
                  <a:cubicBezTo>
                    <a:pt x="-9719" y="859802"/>
                    <a:pt x="26914" y="832664"/>
                    <a:pt x="26914" y="83266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6" name="Forme libre 135"/>
            <p:cNvSpPr/>
            <p:nvPr/>
          </p:nvSpPr>
          <p:spPr>
            <a:xfrm>
              <a:off x="2702700" y="3077399"/>
              <a:ext cx="2026576" cy="1204777"/>
            </a:xfrm>
            <a:custGeom>
              <a:avLst/>
              <a:gdLst>
                <a:gd name="connsiteX0" fmla="*/ 1082708 w 2026576"/>
                <a:gd name="connsiteY0" fmla="*/ 0 h 1204777"/>
                <a:gd name="connsiteX1" fmla="*/ 1392054 w 2026576"/>
                <a:gd name="connsiteY1" fmla="*/ 24424 h 1204777"/>
                <a:gd name="connsiteX2" fmla="*/ 1709539 w 2026576"/>
                <a:gd name="connsiteY2" fmla="*/ 8141 h 1204777"/>
                <a:gd name="connsiteX3" fmla="*/ 1888634 w 2026576"/>
                <a:gd name="connsiteY3" fmla="*/ 154684 h 1204777"/>
                <a:gd name="connsiteX4" fmla="*/ 1937478 w 2026576"/>
                <a:gd name="connsiteY4" fmla="*/ 512900 h 1204777"/>
                <a:gd name="connsiteX5" fmla="*/ 2010744 w 2026576"/>
                <a:gd name="connsiteY5" fmla="*/ 1042082 h 1204777"/>
                <a:gd name="connsiteX6" fmla="*/ 2010744 w 2026576"/>
                <a:gd name="connsiteY6" fmla="*/ 1164201 h 1204777"/>
                <a:gd name="connsiteX7" fmla="*/ 1839790 w 2026576"/>
                <a:gd name="connsiteY7" fmla="*/ 1196766 h 1204777"/>
                <a:gd name="connsiteX8" fmla="*/ 1701399 w 2026576"/>
                <a:gd name="connsiteY8" fmla="*/ 1196766 h 1204777"/>
                <a:gd name="connsiteX9" fmla="*/ 1644414 w 2026576"/>
                <a:gd name="connsiteY9" fmla="*/ 1107212 h 1204777"/>
                <a:gd name="connsiteX10" fmla="*/ 1644414 w 2026576"/>
                <a:gd name="connsiteY10" fmla="*/ 903681 h 1204777"/>
                <a:gd name="connsiteX11" fmla="*/ 1717680 w 2026576"/>
                <a:gd name="connsiteY11" fmla="*/ 936246 h 1204777"/>
                <a:gd name="connsiteX12" fmla="*/ 1636274 w 2026576"/>
                <a:gd name="connsiteY12" fmla="*/ 895539 h 1204777"/>
                <a:gd name="connsiteX13" fmla="*/ 1628133 w 2026576"/>
                <a:gd name="connsiteY13" fmla="*/ 732714 h 1204777"/>
                <a:gd name="connsiteX14" fmla="*/ 1628133 w 2026576"/>
                <a:gd name="connsiteY14" fmla="*/ 667584 h 1204777"/>
                <a:gd name="connsiteX15" fmla="*/ 1701399 w 2026576"/>
                <a:gd name="connsiteY15" fmla="*/ 740855 h 1204777"/>
                <a:gd name="connsiteX16" fmla="*/ 1587430 w 2026576"/>
                <a:gd name="connsiteY16" fmla="*/ 602454 h 1204777"/>
                <a:gd name="connsiteX17" fmla="*/ 1554867 w 2026576"/>
                <a:gd name="connsiteY17" fmla="*/ 480335 h 1204777"/>
                <a:gd name="connsiteX18" fmla="*/ 1449038 w 2026576"/>
                <a:gd name="connsiteY18" fmla="*/ 423346 h 1204777"/>
                <a:gd name="connsiteX19" fmla="*/ 1107130 w 2026576"/>
                <a:gd name="connsiteY19" fmla="*/ 439628 h 1204777"/>
                <a:gd name="connsiteX20" fmla="*/ 602409 w 2026576"/>
                <a:gd name="connsiteY20" fmla="*/ 480335 h 1204777"/>
                <a:gd name="connsiteX21" fmla="*/ 455877 w 2026576"/>
                <a:gd name="connsiteY21" fmla="*/ 488476 h 1204777"/>
                <a:gd name="connsiteX22" fmla="*/ 187235 w 2026576"/>
                <a:gd name="connsiteY22" fmla="*/ 439628 h 1204777"/>
                <a:gd name="connsiteX23" fmla="*/ 73266 w 2026576"/>
                <a:gd name="connsiteY23" fmla="*/ 398922 h 1204777"/>
                <a:gd name="connsiteX24" fmla="*/ 0 w 2026576"/>
                <a:gd name="connsiteY24" fmla="*/ 325651 h 120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26576" h="1204777">
                  <a:moveTo>
                    <a:pt x="1082708" y="0"/>
                  </a:moveTo>
                  <a:cubicBezTo>
                    <a:pt x="1185145" y="11533"/>
                    <a:pt x="1287582" y="23067"/>
                    <a:pt x="1392054" y="24424"/>
                  </a:cubicBezTo>
                  <a:cubicBezTo>
                    <a:pt x="1496526" y="25781"/>
                    <a:pt x="1626776" y="-13569"/>
                    <a:pt x="1709539" y="8141"/>
                  </a:cubicBezTo>
                  <a:cubicBezTo>
                    <a:pt x="1792302" y="29851"/>
                    <a:pt x="1850644" y="70558"/>
                    <a:pt x="1888634" y="154684"/>
                  </a:cubicBezTo>
                  <a:cubicBezTo>
                    <a:pt x="1926624" y="238811"/>
                    <a:pt x="1917126" y="365000"/>
                    <a:pt x="1937478" y="512900"/>
                  </a:cubicBezTo>
                  <a:cubicBezTo>
                    <a:pt x="1957830" y="660800"/>
                    <a:pt x="1998533" y="933532"/>
                    <a:pt x="2010744" y="1042082"/>
                  </a:cubicBezTo>
                  <a:cubicBezTo>
                    <a:pt x="2022955" y="1150632"/>
                    <a:pt x="2039236" y="1138420"/>
                    <a:pt x="2010744" y="1164201"/>
                  </a:cubicBezTo>
                  <a:cubicBezTo>
                    <a:pt x="1982252" y="1189982"/>
                    <a:pt x="1891347" y="1191339"/>
                    <a:pt x="1839790" y="1196766"/>
                  </a:cubicBezTo>
                  <a:cubicBezTo>
                    <a:pt x="1788233" y="1202193"/>
                    <a:pt x="1733962" y="1211692"/>
                    <a:pt x="1701399" y="1196766"/>
                  </a:cubicBezTo>
                  <a:cubicBezTo>
                    <a:pt x="1668836" y="1181840"/>
                    <a:pt x="1653912" y="1156060"/>
                    <a:pt x="1644414" y="1107212"/>
                  </a:cubicBezTo>
                  <a:cubicBezTo>
                    <a:pt x="1634917" y="1058365"/>
                    <a:pt x="1632203" y="932175"/>
                    <a:pt x="1644414" y="903681"/>
                  </a:cubicBezTo>
                  <a:cubicBezTo>
                    <a:pt x="1656625" y="875187"/>
                    <a:pt x="1719037" y="937603"/>
                    <a:pt x="1717680" y="936246"/>
                  </a:cubicBezTo>
                  <a:cubicBezTo>
                    <a:pt x="1716323" y="934889"/>
                    <a:pt x="1651198" y="929461"/>
                    <a:pt x="1636274" y="895539"/>
                  </a:cubicBezTo>
                  <a:cubicBezTo>
                    <a:pt x="1621350" y="861617"/>
                    <a:pt x="1629490" y="770706"/>
                    <a:pt x="1628133" y="732714"/>
                  </a:cubicBezTo>
                  <a:cubicBezTo>
                    <a:pt x="1626776" y="694722"/>
                    <a:pt x="1615922" y="666227"/>
                    <a:pt x="1628133" y="667584"/>
                  </a:cubicBezTo>
                  <a:cubicBezTo>
                    <a:pt x="1640344" y="668941"/>
                    <a:pt x="1708183" y="751710"/>
                    <a:pt x="1701399" y="740855"/>
                  </a:cubicBezTo>
                  <a:cubicBezTo>
                    <a:pt x="1694615" y="730000"/>
                    <a:pt x="1611852" y="645874"/>
                    <a:pt x="1587430" y="602454"/>
                  </a:cubicBezTo>
                  <a:cubicBezTo>
                    <a:pt x="1563008" y="559034"/>
                    <a:pt x="1577932" y="510186"/>
                    <a:pt x="1554867" y="480335"/>
                  </a:cubicBezTo>
                  <a:cubicBezTo>
                    <a:pt x="1531802" y="450484"/>
                    <a:pt x="1523661" y="430131"/>
                    <a:pt x="1449038" y="423346"/>
                  </a:cubicBezTo>
                  <a:cubicBezTo>
                    <a:pt x="1374415" y="416561"/>
                    <a:pt x="1248235" y="430130"/>
                    <a:pt x="1107130" y="439628"/>
                  </a:cubicBezTo>
                  <a:cubicBezTo>
                    <a:pt x="966025" y="449126"/>
                    <a:pt x="710951" y="472194"/>
                    <a:pt x="602409" y="480335"/>
                  </a:cubicBezTo>
                  <a:cubicBezTo>
                    <a:pt x="493867" y="488476"/>
                    <a:pt x="525073" y="495260"/>
                    <a:pt x="455877" y="488476"/>
                  </a:cubicBezTo>
                  <a:cubicBezTo>
                    <a:pt x="386681" y="481692"/>
                    <a:pt x="251003" y="454554"/>
                    <a:pt x="187235" y="439628"/>
                  </a:cubicBezTo>
                  <a:cubicBezTo>
                    <a:pt x="123467" y="424702"/>
                    <a:pt x="104472" y="417918"/>
                    <a:pt x="73266" y="398922"/>
                  </a:cubicBezTo>
                  <a:cubicBezTo>
                    <a:pt x="42060" y="379926"/>
                    <a:pt x="0" y="325651"/>
                    <a:pt x="0" y="32565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7" name="Forme libre 136"/>
            <p:cNvSpPr/>
            <p:nvPr/>
          </p:nvSpPr>
          <p:spPr>
            <a:xfrm>
              <a:off x="2645716" y="3126247"/>
              <a:ext cx="805925" cy="97793"/>
            </a:xfrm>
            <a:custGeom>
              <a:avLst/>
              <a:gdLst>
                <a:gd name="connsiteX0" fmla="*/ 805925 w 805925"/>
                <a:gd name="connsiteY0" fmla="*/ 73271 h 97793"/>
                <a:gd name="connsiteX1" fmla="*/ 504721 w 805925"/>
                <a:gd name="connsiteY1" fmla="*/ 97695 h 97793"/>
                <a:gd name="connsiteX2" fmla="*/ 203516 w 805925"/>
                <a:gd name="connsiteY2" fmla="*/ 65130 h 97793"/>
                <a:gd name="connsiteX3" fmla="*/ 0 w 805925"/>
                <a:gd name="connsiteY3" fmla="*/ 0 h 97793"/>
              </a:gdLst>
              <a:ahLst/>
              <a:cxnLst>
                <a:cxn ang="0">
                  <a:pos x="connsiteX0" y="connsiteY0"/>
                </a:cxn>
                <a:cxn ang="0">
                  <a:pos x="connsiteX1" y="connsiteY1"/>
                </a:cxn>
                <a:cxn ang="0">
                  <a:pos x="connsiteX2" y="connsiteY2"/>
                </a:cxn>
                <a:cxn ang="0">
                  <a:pos x="connsiteX3" y="connsiteY3"/>
                </a:cxn>
              </a:cxnLst>
              <a:rect l="l" t="t" r="r" b="b"/>
              <a:pathLst>
                <a:path w="805925" h="97793">
                  <a:moveTo>
                    <a:pt x="805925" y="73271"/>
                  </a:moveTo>
                  <a:cubicBezTo>
                    <a:pt x="705523" y="86161"/>
                    <a:pt x="605122" y="99052"/>
                    <a:pt x="504721" y="97695"/>
                  </a:cubicBezTo>
                  <a:cubicBezTo>
                    <a:pt x="404320" y="96338"/>
                    <a:pt x="287636" y="81412"/>
                    <a:pt x="203516" y="65130"/>
                  </a:cubicBezTo>
                  <a:cubicBezTo>
                    <a:pt x="119396" y="48848"/>
                    <a:pt x="0" y="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8" name="Forme libre 137"/>
            <p:cNvSpPr/>
            <p:nvPr/>
          </p:nvSpPr>
          <p:spPr>
            <a:xfrm>
              <a:off x="2661997" y="2572640"/>
              <a:ext cx="211657" cy="301227"/>
            </a:xfrm>
            <a:custGeom>
              <a:avLst/>
              <a:gdLst>
                <a:gd name="connsiteX0" fmla="*/ 211657 w 211657"/>
                <a:gd name="connsiteY0" fmla="*/ 301227 h 301227"/>
                <a:gd name="connsiteX1" fmla="*/ 73266 w 211657"/>
                <a:gd name="connsiteY1" fmla="*/ 162826 h 301227"/>
                <a:gd name="connsiteX2" fmla="*/ 0 w 211657"/>
                <a:gd name="connsiteY2" fmla="*/ 0 h 301227"/>
              </a:gdLst>
              <a:ahLst/>
              <a:cxnLst>
                <a:cxn ang="0">
                  <a:pos x="connsiteX0" y="connsiteY0"/>
                </a:cxn>
                <a:cxn ang="0">
                  <a:pos x="connsiteX1" y="connsiteY1"/>
                </a:cxn>
                <a:cxn ang="0">
                  <a:pos x="connsiteX2" y="connsiteY2"/>
                </a:cxn>
              </a:cxnLst>
              <a:rect l="l" t="t" r="r" b="b"/>
              <a:pathLst>
                <a:path w="211657" h="301227">
                  <a:moveTo>
                    <a:pt x="211657" y="301227"/>
                  </a:moveTo>
                  <a:cubicBezTo>
                    <a:pt x="160099" y="257128"/>
                    <a:pt x="108542" y="213030"/>
                    <a:pt x="73266" y="162826"/>
                  </a:cubicBezTo>
                  <a:cubicBezTo>
                    <a:pt x="37990" y="112621"/>
                    <a:pt x="18995" y="5631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9" name="Forme libre 138"/>
            <p:cNvSpPr/>
            <p:nvPr/>
          </p:nvSpPr>
          <p:spPr>
            <a:xfrm>
              <a:off x="2718982" y="2890150"/>
              <a:ext cx="439595" cy="219814"/>
            </a:xfrm>
            <a:custGeom>
              <a:avLst/>
              <a:gdLst>
                <a:gd name="connsiteX0" fmla="*/ 439595 w 439595"/>
                <a:gd name="connsiteY0" fmla="*/ 219814 h 219814"/>
                <a:gd name="connsiteX1" fmla="*/ 211657 w 439595"/>
                <a:gd name="connsiteY1" fmla="*/ 170966 h 219814"/>
                <a:gd name="connsiteX2" fmla="*/ 0 w 439595"/>
                <a:gd name="connsiteY2" fmla="*/ 0 h 219814"/>
              </a:gdLst>
              <a:ahLst/>
              <a:cxnLst>
                <a:cxn ang="0">
                  <a:pos x="connsiteX0" y="connsiteY0"/>
                </a:cxn>
                <a:cxn ang="0">
                  <a:pos x="connsiteX1" y="connsiteY1"/>
                </a:cxn>
                <a:cxn ang="0">
                  <a:pos x="connsiteX2" y="connsiteY2"/>
                </a:cxn>
              </a:cxnLst>
              <a:rect l="l" t="t" r="r" b="b"/>
              <a:pathLst>
                <a:path w="439595" h="219814">
                  <a:moveTo>
                    <a:pt x="439595" y="219814"/>
                  </a:moveTo>
                  <a:cubicBezTo>
                    <a:pt x="362259" y="213708"/>
                    <a:pt x="284923" y="207602"/>
                    <a:pt x="211657" y="170966"/>
                  </a:cubicBezTo>
                  <a:cubicBezTo>
                    <a:pt x="138391" y="134330"/>
                    <a:pt x="69195" y="67165"/>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0" name="Forme libre 139"/>
            <p:cNvSpPr/>
            <p:nvPr/>
          </p:nvSpPr>
          <p:spPr>
            <a:xfrm>
              <a:off x="4119176" y="3411191"/>
              <a:ext cx="211657" cy="73271"/>
            </a:xfrm>
            <a:custGeom>
              <a:avLst/>
              <a:gdLst>
                <a:gd name="connsiteX0" fmla="*/ 0 w 211657"/>
                <a:gd name="connsiteY0" fmla="*/ 73271 h 73271"/>
                <a:gd name="connsiteX1" fmla="*/ 211657 w 211657"/>
                <a:gd name="connsiteY1" fmla="*/ 0 h 73271"/>
              </a:gdLst>
              <a:ahLst/>
              <a:cxnLst>
                <a:cxn ang="0">
                  <a:pos x="connsiteX0" y="connsiteY0"/>
                </a:cxn>
                <a:cxn ang="0">
                  <a:pos x="connsiteX1" y="connsiteY1"/>
                </a:cxn>
              </a:cxnLst>
              <a:rect l="l" t="t" r="r" b="b"/>
              <a:pathLst>
                <a:path w="211657" h="73271">
                  <a:moveTo>
                    <a:pt x="0" y="73271"/>
                  </a:moveTo>
                  <a:lnTo>
                    <a:pt x="211657"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1" name="Forme libre 140"/>
            <p:cNvSpPr/>
            <p:nvPr/>
          </p:nvSpPr>
          <p:spPr>
            <a:xfrm>
              <a:off x="4240027" y="3842678"/>
              <a:ext cx="107087" cy="368566"/>
            </a:xfrm>
            <a:custGeom>
              <a:avLst/>
              <a:gdLst>
                <a:gd name="connsiteX0" fmla="*/ 9399 w 107087"/>
                <a:gd name="connsiteY0" fmla="*/ 0 h 368566"/>
                <a:gd name="connsiteX1" fmla="*/ 9399 w 107087"/>
                <a:gd name="connsiteY1" fmla="*/ 333792 h 368566"/>
                <a:gd name="connsiteX2" fmla="*/ 107087 w 107087"/>
                <a:gd name="connsiteY2" fmla="*/ 358216 h 368566"/>
              </a:gdLst>
              <a:ahLst/>
              <a:cxnLst>
                <a:cxn ang="0">
                  <a:pos x="connsiteX0" y="connsiteY0"/>
                </a:cxn>
                <a:cxn ang="0">
                  <a:pos x="connsiteX1" y="connsiteY1"/>
                </a:cxn>
                <a:cxn ang="0">
                  <a:pos x="connsiteX2" y="connsiteY2"/>
                </a:cxn>
              </a:cxnLst>
              <a:rect l="l" t="t" r="r" b="b"/>
              <a:pathLst>
                <a:path w="107087" h="368566">
                  <a:moveTo>
                    <a:pt x="9399" y="0"/>
                  </a:moveTo>
                  <a:cubicBezTo>
                    <a:pt x="1258" y="137044"/>
                    <a:pt x="-6882" y="274089"/>
                    <a:pt x="9399" y="333792"/>
                  </a:cubicBezTo>
                  <a:cubicBezTo>
                    <a:pt x="25680" y="393495"/>
                    <a:pt x="107087" y="358216"/>
                    <a:pt x="107087" y="35821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2" name="Forme libre 141"/>
            <p:cNvSpPr/>
            <p:nvPr/>
          </p:nvSpPr>
          <p:spPr>
            <a:xfrm>
              <a:off x="4459781" y="4257883"/>
              <a:ext cx="305035" cy="359055"/>
            </a:xfrm>
            <a:custGeom>
              <a:avLst/>
              <a:gdLst>
                <a:gd name="connsiteX0" fmla="*/ 229241 w 305035"/>
                <a:gd name="connsiteY0" fmla="*/ 24424 h 359055"/>
                <a:gd name="connsiteX1" fmla="*/ 302507 w 305035"/>
                <a:gd name="connsiteY1" fmla="*/ 268662 h 359055"/>
                <a:gd name="connsiteX2" fmla="*/ 147834 w 305035"/>
                <a:gd name="connsiteY2" fmla="*/ 350074 h 359055"/>
                <a:gd name="connsiteX3" fmla="*/ 17584 w 305035"/>
                <a:gd name="connsiteY3" fmla="*/ 317509 h 359055"/>
                <a:gd name="connsiteX4" fmla="*/ 1302 w 305035"/>
                <a:gd name="connsiteY4" fmla="*/ 0 h 359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035" h="359055">
                  <a:moveTo>
                    <a:pt x="229241" y="24424"/>
                  </a:moveTo>
                  <a:cubicBezTo>
                    <a:pt x="272658" y="119405"/>
                    <a:pt x="316075" y="214387"/>
                    <a:pt x="302507" y="268662"/>
                  </a:cubicBezTo>
                  <a:cubicBezTo>
                    <a:pt x="288939" y="322937"/>
                    <a:pt x="195321" y="341933"/>
                    <a:pt x="147834" y="350074"/>
                  </a:cubicBezTo>
                  <a:cubicBezTo>
                    <a:pt x="100347" y="358215"/>
                    <a:pt x="42006" y="375855"/>
                    <a:pt x="17584" y="317509"/>
                  </a:cubicBezTo>
                  <a:cubicBezTo>
                    <a:pt x="-6838" y="259163"/>
                    <a:pt x="1302" y="0"/>
                    <a:pt x="1302"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3" name="Forme libre 142"/>
            <p:cNvSpPr/>
            <p:nvPr/>
          </p:nvSpPr>
          <p:spPr>
            <a:xfrm>
              <a:off x="4410625" y="4461414"/>
              <a:ext cx="932709" cy="496281"/>
            </a:xfrm>
            <a:custGeom>
              <a:avLst/>
              <a:gdLst>
                <a:gd name="connsiteX0" fmla="*/ 376085 w 932709"/>
                <a:gd name="connsiteY0" fmla="*/ 0 h 496281"/>
                <a:gd name="connsiteX1" fmla="*/ 612164 w 932709"/>
                <a:gd name="connsiteY1" fmla="*/ 97696 h 496281"/>
                <a:gd name="connsiteX2" fmla="*/ 897087 w 932709"/>
                <a:gd name="connsiteY2" fmla="*/ 105837 h 496281"/>
                <a:gd name="connsiteX3" fmla="*/ 888947 w 932709"/>
                <a:gd name="connsiteY3" fmla="*/ 268662 h 496281"/>
                <a:gd name="connsiteX4" fmla="*/ 538898 w 932709"/>
                <a:gd name="connsiteY4" fmla="*/ 398923 h 496281"/>
                <a:gd name="connsiteX5" fmla="*/ 335382 w 932709"/>
                <a:gd name="connsiteY5" fmla="*/ 455911 h 496281"/>
                <a:gd name="connsiteX6" fmla="*/ 123724 w 932709"/>
                <a:gd name="connsiteY6" fmla="*/ 480335 h 496281"/>
                <a:gd name="connsiteX7" fmla="*/ 1614 w 932709"/>
                <a:gd name="connsiteY7" fmla="*/ 203532 h 496281"/>
                <a:gd name="connsiteX8" fmla="*/ 50458 w 932709"/>
                <a:gd name="connsiteY8" fmla="*/ 122119 h 496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2709" h="496281">
                  <a:moveTo>
                    <a:pt x="376085" y="0"/>
                  </a:moveTo>
                  <a:cubicBezTo>
                    <a:pt x="450707" y="40028"/>
                    <a:pt x="525330" y="80057"/>
                    <a:pt x="612164" y="97696"/>
                  </a:cubicBezTo>
                  <a:cubicBezTo>
                    <a:pt x="698998" y="115335"/>
                    <a:pt x="850957" y="77343"/>
                    <a:pt x="897087" y="105837"/>
                  </a:cubicBezTo>
                  <a:cubicBezTo>
                    <a:pt x="943218" y="134331"/>
                    <a:pt x="948645" y="219814"/>
                    <a:pt x="888947" y="268662"/>
                  </a:cubicBezTo>
                  <a:cubicBezTo>
                    <a:pt x="829249" y="317510"/>
                    <a:pt x="631159" y="367715"/>
                    <a:pt x="538898" y="398923"/>
                  </a:cubicBezTo>
                  <a:cubicBezTo>
                    <a:pt x="446637" y="430131"/>
                    <a:pt x="404578" y="442342"/>
                    <a:pt x="335382" y="455911"/>
                  </a:cubicBezTo>
                  <a:cubicBezTo>
                    <a:pt x="266186" y="469480"/>
                    <a:pt x="179352" y="522398"/>
                    <a:pt x="123724" y="480335"/>
                  </a:cubicBezTo>
                  <a:cubicBezTo>
                    <a:pt x="68096" y="438272"/>
                    <a:pt x="13825" y="263235"/>
                    <a:pt x="1614" y="203532"/>
                  </a:cubicBezTo>
                  <a:cubicBezTo>
                    <a:pt x="-10597" y="143829"/>
                    <a:pt x="50458" y="122119"/>
                    <a:pt x="50458" y="12211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4" name="Forme libre 143"/>
            <p:cNvSpPr/>
            <p:nvPr/>
          </p:nvSpPr>
          <p:spPr>
            <a:xfrm>
              <a:off x="2828125" y="1033216"/>
              <a:ext cx="673429" cy="594647"/>
            </a:xfrm>
            <a:custGeom>
              <a:avLst/>
              <a:gdLst>
                <a:gd name="connsiteX0" fmla="*/ 672361 w 673429"/>
                <a:gd name="connsiteY0" fmla="*/ 236821 h 594647"/>
                <a:gd name="connsiteX1" fmla="*/ 574673 w 673429"/>
                <a:gd name="connsiteY1" fmla="*/ 179832 h 594647"/>
                <a:gd name="connsiteX2" fmla="*/ 468844 w 673429"/>
                <a:gd name="connsiteY2" fmla="*/ 367081 h 594647"/>
                <a:gd name="connsiteX3" fmla="*/ 452563 w 673429"/>
                <a:gd name="connsiteY3" fmla="*/ 415929 h 594647"/>
                <a:gd name="connsiteX4" fmla="*/ 257187 w 673429"/>
                <a:gd name="connsiteY4" fmla="*/ 383364 h 594647"/>
                <a:gd name="connsiteX5" fmla="*/ 175780 w 673429"/>
                <a:gd name="connsiteY5" fmla="*/ 497342 h 594647"/>
                <a:gd name="connsiteX6" fmla="*/ 143218 w 673429"/>
                <a:gd name="connsiteY6" fmla="*/ 586896 h 594647"/>
                <a:gd name="connsiteX7" fmla="*/ 4826 w 673429"/>
                <a:gd name="connsiteY7" fmla="*/ 570613 h 594647"/>
                <a:gd name="connsiteX8" fmla="*/ 37389 w 673429"/>
                <a:gd name="connsiteY8" fmla="*/ 415929 h 594647"/>
                <a:gd name="connsiteX9" fmla="*/ 94374 w 673429"/>
                <a:gd name="connsiteY9" fmla="*/ 163550 h 594647"/>
                <a:gd name="connsiteX10" fmla="*/ 224624 w 673429"/>
                <a:gd name="connsiteY10" fmla="*/ 8866 h 594647"/>
                <a:gd name="connsiteX11" fmla="*/ 509548 w 673429"/>
                <a:gd name="connsiteY11" fmla="*/ 41431 h 594647"/>
                <a:gd name="connsiteX12" fmla="*/ 672361 w 673429"/>
                <a:gd name="connsiteY12" fmla="*/ 236821 h 59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3429" h="594647">
                  <a:moveTo>
                    <a:pt x="672361" y="236821"/>
                  </a:moveTo>
                  <a:cubicBezTo>
                    <a:pt x="683215" y="259888"/>
                    <a:pt x="608592" y="158122"/>
                    <a:pt x="574673" y="179832"/>
                  </a:cubicBezTo>
                  <a:cubicBezTo>
                    <a:pt x="540754" y="201542"/>
                    <a:pt x="489196" y="327732"/>
                    <a:pt x="468844" y="367081"/>
                  </a:cubicBezTo>
                  <a:cubicBezTo>
                    <a:pt x="448492" y="406430"/>
                    <a:pt x="487839" y="413215"/>
                    <a:pt x="452563" y="415929"/>
                  </a:cubicBezTo>
                  <a:cubicBezTo>
                    <a:pt x="417287" y="418643"/>
                    <a:pt x="303317" y="369795"/>
                    <a:pt x="257187" y="383364"/>
                  </a:cubicBezTo>
                  <a:cubicBezTo>
                    <a:pt x="211057" y="396933"/>
                    <a:pt x="194775" y="463420"/>
                    <a:pt x="175780" y="497342"/>
                  </a:cubicBezTo>
                  <a:cubicBezTo>
                    <a:pt x="156785" y="531264"/>
                    <a:pt x="171710" y="574684"/>
                    <a:pt x="143218" y="586896"/>
                  </a:cubicBezTo>
                  <a:cubicBezTo>
                    <a:pt x="114726" y="599108"/>
                    <a:pt x="22464" y="599108"/>
                    <a:pt x="4826" y="570613"/>
                  </a:cubicBezTo>
                  <a:cubicBezTo>
                    <a:pt x="-12812" y="542119"/>
                    <a:pt x="22464" y="483773"/>
                    <a:pt x="37389" y="415929"/>
                  </a:cubicBezTo>
                  <a:cubicBezTo>
                    <a:pt x="52314" y="348085"/>
                    <a:pt x="63168" y="231394"/>
                    <a:pt x="94374" y="163550"/>
                  </a:cubicBezTo>
                  <a:cubicBezTo>
                    <a:pt x="125580" y="95706"/>
                    <a:pt x="155428" y="29219"/>
                    <a:pt x="224624" y="8866"/>
                  </a:cubicBezTo>
                  <a:cubicBezTo>
                    <a:pt x="293820" y="-11487"/>
                    <a:pt x="426784" y="4795"/>
                    <a:pt x="509548" y="41431"/>
                  </a:cubicBezTo>
                  <a:cubicBezTo>
                    <a:pt x="592312" y="78067"/>
                    <a:pt x="661507" y="213754"/>
                    <a:pt x="672361" y="23682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5" name="Forme libre 144"/>
            <p:cNvSpPr/>
            <p:nvPr/>
          </p:nvSpPr>
          <p:spPr>
            <a:xfrm>
              <a:off x="2889935" y="1595688"/>
              <a:ext cx="0" cy="122119"/>
            </a:xfrm>
            <a:custGeom>
              <a:avLst/>
              <a:gdLst>
                <a:gd name="connsiteX0" fmla="*/ 0 w 0"/>
                <a:gd name="connsiteY0" fmla="*/ 122119 h 122119"/>
                <a:gd name="connsiteX1" fmla="*/ 0 w 0"/>
                <a:gd name="connsiteY1" fmla="*/ 0 h 122119"/>
              </a:gdLst>
              <a:ahLst/>
              <a:cxnLst>
                <a:cxn ang="0">
                  <a:pos x="connsiteX0" y="connsiteY0"/>
                </a:cxn>
                <a:cxn ang="0">
                  <a:pos x="connsiteX1" y="connsiteY1"/>
                </a:cxn>
              </a:cxnLst>
              <a:rect l="l" t="t" r="r" b="b"/>
              <a:pathLst>
                <a:path h="122119">
                  <a:moveTo>
                    <a:pt x="0" y="122119"/>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6" name="Forme libre 145"/>
            <p:cNvSpPr/>
            <p:nvPr/>
          </p:nvSpPr>
          <p:spPr>
            <a:xfrm>
              <a:off x="2989498" y="1514276"/>
              <a:ext cx="71391" cy="130260"/>
            </a:xfrm>
            <a:custGeom>
              <a:avLst/>
              <a:gdLst>
                <a:gd name="connsiteX0" fmla="*/ 6266 w 71391"/>
                <a:gd name="connsiteY0" fmla="*/ 0 h 130260"/>
                <a:gd name="connsiteX1" fmla="*/ 6266 w 71391"/>
                <a:gd name="connsiteY1" fmla="*/ 105836 h 130260"/>
                <a:gd name="connsiteX2" fmla="*/ 71391 w 71391"/>
                <a:gd name="connsiteY2" fmla="*/ 130260 h 130260"/>
              </a:gdLst>
              <a:ahLst/>
              <a:cxnLst>
                <a:cxn ang="0">
                  <a:pos x="connsiteX0" y="connsiteY0"/>
                </a:cxn>
                <a:cxn ang="0">
                  <a:pos x="connsiteX1" y="connsiteY1"/>
                </a:cxn>
                <a:cxn ang="0">
                  <a:pos x="connsiteX2" y="connsiteY2"/>
                </a:cxn>
              </a:cxnLst>
              <a:rect l="l" t="t" r="r" b="b"/>
              <a:pathLst>
                <a:path w="71391" h="130260">
                  <a:moveTo>
                    <a:pt x="6266" y="0"/>
                  </a:moveTo>
                  <a:cubicBezTo>
                    <a:pt x="839" y="42063"/>
                    <a:pt x="-4588" y="84126"/>
                    <a:pt x="6266" y="105836"/>
                  </a:cubicBezTo>
                  <a:cubicBezTo>
                    <a:pt x="17120" y="127546"/>
                    <a:pt x="71391" y="130260"/>
                    <a:pt x="71391" y="13026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7" name="Forme libre 146"/>
            <p:cNvSpPr/>
            <p:nvPr/>
          </p:nvSpPr>
          <p:spPr>
            <a:xfrm>
              <a:off x="3386516" y="1422310"/>
              <a:ext cx="105829" cy="34977"/>
            </a:xfrm>
            <a:custGeom>
              <a:avLst/>
              <a:gdLst>
                <a:gd name="connsiteX0" fmla="*/ 105829 w 105829"/>
                <a:gd name="connsiteY0" fmla="*/ 34977 h 34977"/>
                <a:gd name="connsiteX1" fmla="*/ 65125 w 105829"/>
                <a:gd name="connsiteY1" fmla="*/ 2412 h 34977"/>
                <a:gd name="connsiteX2" fmla="*/ 0 w 105829"/>
                <a:gd name="connsiteY2" fmla="*/ 2412 h 34977"/>
              </a:gdLst>
              <a:ahLst/>
              <a:cxnLst>
                <a:cxn ang="0">
                  <a:pos x="connsiteX0" y="connsiteY0"/>
                </a:cxn>
                <a:cxn ang="0">
                  <a:pos x="connsiteX1" y="connsiteY1"/>
                </a:cxn>
                <a:cxn ang="0">
                  <a:pos x="connsiteX2" y="connsiteY2"/>
                </a:cxn>
              </a:cxnLst>
              <a:rect l="l" t="t" r="r" b="b"/>
              <a:pathLst>
                <a:path w="105829" h="34977">
                  <a:moveTo>
                    <a:pt x="105829" y="34977"/>
                  </a:moveTo>
                  <a:cubicBezTo>
                    <a:pt x="94296" y="21408"/>
                    <a:pt x="82763" y="7840"/>
                    <a:pt x="65125" y="2412"/>
                  </a:cubicBezTo>
                  <a:cubicBezTo>
                    <a:pt x="47487" y="-3016"/>
                    <a:pt x="0" y="2412"/>
                    <a:pt x="0" y="2412"/>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8" name="Forme libre 147"/>
            <p:cNvSpPr/>
            <p:nvPr/>
          </p:nvSpPr>
          <p:spPr>
            <a:xfrm>
              <a:off x="3362094" y="1774796"/>
              <a:ext cx="40703" cy="40707"/>
            </a:xfrm>
            <a:custGeom>
              <a:avLst/>
              <a:gdLst>
                <a:gd name="connsiteX0" fmla="*/ 40703 w 40703"/>
                <a:gd name="connsiteY0" fmla="*/ 40707 h 40707"/>
                <a:gd name="connsiteX1" fmla="*/ 0 w 40703"/>
                <a:gd name="connsiteY1" fmla="*/ 0 h 40707"/>
              </a:gdLst>
              <a:ahLst/>
              <a:cxnLst>
                <a:cxn ang="0">
                  <a:pos x="connsiteX0" y="connsiteY0"/>
                </a:cxn>
                <a:cxn ang="0">
                  <a:pos x="connsiteX1" y="connsiteY1"/>
                </a:cxn>
              </a:cxnLst>
              <a:rect l="l" t="t" r="r" b="b"/>
              <a:pathLst>
                <a:path w="40703" h="40707">
                  <a:moveTo>
                    <a:pt x="40703" y="40707"/>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9" name="Forme libre 148"/>
            <p:cNvSpPr/>
            <p:nvPr/>
          </p:nvSpPr>
          <p:spPr>
            <a:xfrm rot="21159209">
              <a:off x="3363971" y="1498129"/>
              <a:ext cx="99388" cy="91580"/>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0" name="Forme libre 149"/>
            <p:cNvSpPr/>
            <p:nvPr/>
          </p:nvSpPr>
          <p:spPr>
            <a:xfrm>
              <a:off x="2841248" y="3557734"/>
              <a:ext cx="1475591" cy="299337"/>
            </a:xfrm>
            <a:custGeom>
              <a:avLst/>
              <a:gdLst>
                <a:gd name="connsiteX0" fmla="*/ 24265 w 1475591"/>
                <a:gd name="connsiteY0" fmla="*/ 0 h 299337"/>
                <a:gd name="connsiteX1" fmla="*/ 24265 w 1475591"/>
                <a:gd name="connsiteY1" fmla="*/ 219814 h 299337"/>
                <a:gd name="connsiteX2" fmla="*/ 130094 w 1475591"/>
                <a:gd name="connsiteY2" fmla="*/ 293085 h 299337"/>
                <a:gd name="connsiteX3" fmla="*/ 1359334 w 1475591"/>
                <a:gd name="connsiteY3" fmla="*/ 268662 h 299337"/>
                <a:gd name="connsiteX4" fmla="*/ 1424460 w 1475591"/>
                <a:gd name="connsiteY4" fmla="*/ 56989 h 299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5591" h="299337">
                  <a:moveTo>
                    <a:pt x="24265" y="0"/>
                  </a:moveTo>
                  <a:cubicBezTo>
                    <a:pt x="15446" y="85483"/>
                    <a:pt x="6627" y="170967"/>
                    <a:pt x="24265" y="219814"/>
                  </a:cubicBezTo>
                  <a:cubicBezTo>
                    <a:pt x="41903" y="268661"/>
                    <a:pt x="-92418" y="284944"/>
                    <a:pt x="130094" y="293085"/>
                  </a:cubicBezTo>
                  <a:cubicBezTo>
                    <a:pt x="352606" y="301226"/>
                    <a:pt x="1143606" y="308011"/>
                    <a:pt x="1359334" y="268662"/>
                  </a:cubicBezTo>
                  <a:cubicBezTo>
                    <a:pt x="1575062" y="229313"/>
                    <a:pt x="1424460" y="56989"/>
                    <a:pt x="1424460" y="5698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1" name="Forme libre 150"/>
            <p:cNvSpPr/>
            <p:nvPr/>
          </p:nvSpPr>
          <p:spPr>
            <a:xfrm>
              <a:off x="4059116" y="4217176"/>
              <a:ext cx="271717" cy="996492"/>
            </a:xfrm>
            <a:custGeom>
              <a:avLst/>
              <a:gdLst>
                <a:gd name="connsiteX0" fmla="*/ 157748 w 271717"/>
                <a:gd name="connsiteY0" fmla="*/ 0 h 996492"/>
                <a:gd name="connsiteX1" fmla="*/ 165888 w 271717"/>
                <a:gd name="connsiteY1" fmla="*/ 407064 h 996492"/>
                <a:gd name="connsiteX2" fmla="*/ 182170 w 271717"/>
                <a:gd name="connsiteY2" fmla="*/ 651302 h 996492"/>
                <a:gd name="connsiteX3" fmla="*/ 271717 w 271717"/>
                <a:gd name="connsiteY3" fmla="*/ 683867 h 996492"/>
                <a:gd name="connsiteX4" fmla="*/ 182170 w 271717"/>
                <a:gd name="connsiteY4" fmla="*/ 862975 h 996492"/>
                <a:gd name="connsiteX5" fmla="*/ 35638 w 271717"/>
                <a:gd name="connsiteY5" fmla="*/ 968811 h 996492"/>
                <a:gd name="connsiteX6" fmla="*/ 11216 w 271717"/>
                <a:gd name="connsiteY6" fmla="*/ 993235 h 996492"/>
                <a:gd name="connsiteX7" fmla="*/ 11216 w 271717"/>
                <a:gd name="connsiteY7" fmla="*/ 911822 h 996492"/>
                <a:gd name="connsiteX8" fmla="*/ 149607 w 271717"/>
                <a:gd name="connsiteY8" fmla="*/ 724573 h 996492"/>
                <a:gd name="connsiteX9" fmla="*/ 157748 w 271717"/>
                <a:gd name="connsiteY9" fmla="*/ 659443 h 996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1717" h="996492">
                  <a:moveTo>
                    <a:pt x="157748" y="0"/>
                  </a:moveTo>
                  <a:cubicBezTo>
                    <a:pt x="159783" y="149257"/>
                    <a:pt x="161818" y="298514"/>
                    <a:pt x="165888" y="407064"/>
                  </a:cubicBezTo>
                  <a:cubicBezTo>
                    <a:pt x="169958" y="515614"/>
                    <a:pt x="164532" y="605168"/>
                    <a:pt x="182170" y="651302"/>
                  </a:cubicBezTo>
                  <a:cubicBezTo>
                    <a:pt x="199808" y="697436"/>
                    <a:pt x="271717" y="648588"/>
                    <a:pt x="271717" y="683867"/>
                  </a:cubicBezTo>
                  <a:cubicBezTo>
                    <a:pt x="271717" y="719146"/>
                    <a:pt x="221516" y="815484"/>
                    <a:pt x="182170" y="862975"/>
                  </a:cubicBezTo>
                  <a:cubicBezTo>
                    <a:pt x="142824" y="910466"/>
                    <a:pt x="64130" y="947101"/>
                    <a:pt x="35638" y="968811"/>
                  </a:cubicBezTo>
                  <a:cubicBezTo>
                    <a:pt x="7146" y="990521"/>
                    <a:pt x="15286" y="1002733"/>
                    <a:pt x="11216" y="993235"/>
                  </a:cubicBezTo>
                  <a:cubicBezTo>
                    <a:pt x="7146" y="983737"/>
                    <a:pt x="-11849" y="956599"/>
                    <a:pt x="11216" y="911822"/>
                  </a:cubicBezTo>
                  <a:cubicBezTo>
                    <a:pt x="34281" y="867045"/>
                    <a:pt x="125185" y="766636"/>
                    <a:pt x="149607" y="724573"/>
                  </a:cubicBezTo>
                  <a:cubicBezTo>
                    <a:pt x="174029" y="682510"/>
                    <a:pt x="165888" y="670976"/>
                    <a:pt x="157748" y="65944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3" name="Forme libre 152"/>
            <p:cNvSpPr/>
            <p:nvPr/>
          </p:nvSpPr>
          <p:spPr>
            <a:xfrm>
              <a:off x="3907518" y="2629603"/>
              <a:ext cx="285301" cy="399734"/>
            </a:xfrm>
            <a:custGeom>
              <a:avLst/>
              <a:gdLst>
                <a:gd name="connsiteX0" fmla="*/ 16282 w 285301"/>
                <a:gd name="connsiteY0" fmla="*/ 219841 h 399734"/>
                <a:gd name="connsiteX1" fmla="*/ 113970 w 285301"/>
                <a:gd name="connsiteY1" fmla="*/ 81439 h 399734"/>
                <a:gd name="connsiteX2" fmla="*/ 284924 w 285301"/>
                <a:gd name="connsiteY2" fmla="*/ 26 h 399734"/>
                <a:gd name="connsiteX3" fmla="*/ 162814 w 285301"/>
                <a:gd name="connsiteY3" fmla="*/ 73298 h 399734"/>
                <a:gd name="connsiteX4" fmla="*/ 260502 w 285301"/>
                <a:gd name="connsiteY4" fmla="*/ 146569 h 399734"/>
                <a:gd name="connsiteX5" fmla="*/ 260502 w 285301"/>
                <a:gd name="connsiteY5" fmla="*/ 211699 h 399734"/>
                <a:gd name="connsiteX6" fmla="*/ 260502 w 285301"/>
                <a:gd name="connsiteY6" fmla="*/ 325677 h 399734"/>
                <a:gd name="connsiteX7" fmla="*/ 138392 w 285301"/>
                <a:gd name="connsiteY7" fmla="*/ 398948 h 399734"/>
                <a:gd name="connsiteX8" fmla="*/ 0 w 285301"/>
                <a:gd name="connsiteY8" fmla="*/ 366383 h 399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301" h="399734">
                  <a:moveTo>
                    <a:pt x="16282" y="219841"/>
                  </a:moveTo>
                  <a:cubicBezTo>
                    <a:pt x="42739" y="168958"/>
                    <a:pt x="69196" y="118075"/>
                    <a:pt x="113970" y="81439"/>
                  </a:cubicBezTo>
                  <a:cubicBezTo>
                    <a:pt x="158744" y="44803"/>
                    <a:pt x="276783" y="1383"/>
                    <a:pt x="284924" y="26"/>
                  </a:cubicBezTo>
                  <a:cubicBezTo>
                    <a:pt x="293065" y="-1331"/>
                    <a:pt x="166884" y="48874"/>
                    <a:pt x="162814" y="73298"/>
                  </a:cubicBezTo>
                  <a:cubicBezTo>
                    <a:pt x="158744" y="97722"/>
                    <a:pt x="244221" y="123502"/>
                    <a:pt x="260502" y="146569"/>
                  </a:cubicBezTo>
                  <a:cubicBezTo>
                    <a:pt x="276783" y="169636"/>
                    <a:pt x="260502" y="211699"/>
                    <a:pt x="260502" y="211699"/>
                  </a:cubicBezTo>
                  <a:cubicBezTo>
                    <a:pt x="260502" y="241550"/>
                    <a:pt x="280854" y="294469"/>
                    <a:pt x="260502" y="325677"/>
                  </a:cubicBezTo>
                  <a:cubicBezTo>
                    <a:pt x="240150" y="356885"/>
                    <a:pt x="181809" y="392164"/>
                    <a:pt x="138392" y="398948"/>
                  </a:cubicBezTo>
                  <a:cubicBezTo>
                    <a:pt x="94975" y="405732"/>
                    <a:pt x="0" y="366383"/>
                    <a:pt x="0" y="36638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4" name="Forme libre 153"/>
            <p:cNvSpPr/>
            <p:nvPr/>
          </p:nvSpPr>
          <p:spPr>
            <a:xfrm>
              <a:off x="4037769" y="3012269"/>
              <a:ext cx="65125" cy="97695"/>
            </a:xfrm>
            <a:custGeom>
              <a:avLst/>
              <a:gdLst>
                <a:gd name="connsiteX0" fmla="*/ 65125 w 65125"/>
                <a:gd name="connsiteY0" fmla="*/ 97695 h 97695"/>
                <a:gd name="connsiteX1" fmla="*/ 0 w 65125"/>
                <a:gd name="connsiteY1" fmla="*/ 0 h 97695"/>
              </a:gdLst>
              <a:ahLst/>
              <a:cxnLst>
                <a:cxn ang="0">
                  <a:pos x="connsiteX0" y="connsiteY0"/>
                </a:cxn>
                <a:cxn ang="0">
                  <a:pos x="connsiteX1" y="connsiteY1"/>
                </a:cxn>
              </a:cxnLst>
              <a:rect l="l" t="t" r="r" b="b"/>
              <a:pathLst>
                <a:path w="65125" h="97695">
                  <a:moveTo>
                    <a:pt x="65125" y="97695"/>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5" name="Forme libre 154"/>
            <p:cNvSpPr/>
            <p:nvPr/>
          </p:nvSpPr>
          <p:spPr>
            <a:xfrm>
              <a:off x="4176160" y="2816689"/>
              <a:ext cx="236079" cy="252569"/>
            </a:xfrm>
            <a:custGeom>
              <a:avLst/>
              <a:gdLst>
                <a:gd name="connsiteX0" fmla="*/ 0 w 236079"/>
                <a:gd name="connsiteY0" fmla="*/ 114167 h 252569"/>
                <a:gd name="connsiteX1" fmla="*/ 73266 w 236079"/>
                <a:gd name="connsiteY1" fmla="*/ 189 h 252569"/>
                <a:gd name="connsiteX2" fmla="*/ 73266 w 236079"/>
                <a:gd name="connsiteY2" fmla="*/ 89743 h 252569"/>
                <a:gd name="connsiteX3" fmla="*/ 170954 w 236079"/>
                <a:gd name="connsiteY3" fmla="*/ 187439 h 252569"/>
                <a:gd name="connsiteX4" fmla="*/ 236079 w 236079"/>
                <a:gd name="connsiteY4" fmla="*/ 252569 h 252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079" h="252569">
                  <a:moveTo>
                    <a:pt x="0" y="114167"/>
                  </a:moveTo>
                  <a:cubicBezTo>
                    <a:pt x="30527" y="59213"/>
                    <a:pt x="61055" y="4260"/>
                    <a:pt x="73266" y="189"/>
                  </a:cubicBezTo>
                  <a:cubicBezTo>
                    <a:pt x="85477" y="-3882"/>
                    <a:pt x="56985" y="58535"/>
                    <a:pt x="73266" y="89743"/>
                  </a:cubicBezTo>
                  <a:cubicBezTo>
                    <a:pt x="89547" y="120951"/>
                    <a:pt x="170954" y="187439"/>
                    <a:pt x="170954" y="187439"/>
                  </a:cubicBezTo>
                  <a:lnTo>
                    <a:pt x="236079" y="252569"/>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161" name="Forme libre 160"/>
          <p:cNvSpPr/>
          <p:nvPr/>
        </p:nvSpPr>
        <p:spPr>
          <a:xfrm>
            <a:off x="847048" y="5929515"/>
            <a:ext cx="39255" cy="1014139"/>
          </a:xfrm>
          <a:custGeom>
            <a:avLst/>
            <a:gdLst>
              <a:gd name="connsiteX0" fmla="*/ 39255 w 39255"/>
              <a:gd name="connsiteY0" fmla="*/ 0 h 1014139"/>
              <a:gd name="connsiteX1" fmla="*/ 2707 w 39255"/>
              <a:gd name="connsiteY1" fmla="*/ 365455 h 1014139"/>
              <a:gd name="connsiteX2" fmla="*/ 2707 w 39255"/>
              <a:gd name="connsiteY2" fmla="*/ 603001 h 1014139"/>
              <a:gd name="connsiteX3" fmla="*/ 2707 w 39255"/>
              <a:gd name="connsiteY3" fmla="*/ 877093 h 1014139"/>
              <a:gd name="connsiteX4" fmla="*/ 2707 w 39255"/>
              <a:gd name="connsiteY4" fmla="*/ 1014139 h 1014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55" h="1014139">
                <a:moveTo>
                  <a:pt x="39255" y="0"/>
                </a:moveTo>
                <a:cubicBezTo>
                  <a:pt x="24026" y="132477"/>
                  <a:pt x="8798" y="264955"/>
                  <a:pt x="2707" y="365455"/>
                </a:cubicBezTo>
                <a:cubicBezTo>
                  <a:pt x="-3384" y="465955"/>
                  <a:pt x="2707" y="603001"/>
                  <a:pt x="2707" y="603001"/>
                </a:cubicBezTo>
                <a:lnTo>
                  <a:pt x="2707" y="877093"/>
                </a:lnTo>
                <a:lnTo>
                  <a:pt x="2707" y="1014139"/>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3" name="Forme libre 162"/>
          <p:cNvSpPr/>
          <p:nvPr/>
        </p:nvSpPr>
        <p:spPr>
          <a:xfrm>
            <a:off x="273375" y="3809708"/>
            <a:ext cx="1197728" cy="1701167"/>
          </a:xfrm>
          <a:custGeom>
            <a:avLst/>
            <a:gdLst>
              <a:gd name="connsiteX0" fmla="*/ 813946 w 1197728"/>
              <a:gd name="connsiteY0" fmla="*/ 283393 h 1701167"/>
              <a:gd name="connsiteX1" fmla="*/ 896180 w 1197728"/>
              <a:gd name="connsiteY1" fmla="*/ 466121 h 1701167"/>
              <a:gd name="connsiteX2" fmla="*/ 777397 w 1197728"/>
              <a:gd name="connsiteY2" fmla="*/ 456984 h 1701167"/>
              <a:gd name="connsiteX3" fmla="*/ 594654 w 1197728"/>
              <a:gd name="connsiteY3" fmla="*/ 594030 h 1701167"/>
              <a:gd name="connsiteX4" fmla="*/ 631203 w 1197728"/>
              <a:gd name="connsiteY4" fmla="*/ 795031 h 1701167"/>
              <a:gd name="connsiteX5" fmla="*/ 567243 w 1197728"/>
              <a:gd name="connsiteY5" fmla="*/ 1041713 h 1701167"/>
              <a:gd name="connsiteX6" fmla="*/ 686026 w 1197728"/>
              <a:gd name="connsiteY6" fmla="*/ 1169623 h 1701167"/>
              <a:gd name="connsiteX7" fmla="*/ 786534 w 1197728"/>
              <a:gd name="connsiteY7" fmla="*/ 1270123 h 1701167"/>
              <a:gd name="connsiteX8" fmla="*/ 887043 w 1197728"/>
              <a:gd name="connsiteY8" fmla="*/ 1379759 h 1701167"/>
              <a:gd name="connsiteX9" fmla="*/ 1106334 w 1197728"/>
              <a:gd name="connsiteY9" fmla="*/ 1416305 h 1701167"/>
              <a:gd name="connsiteX10" fmla="*/ 1188569 w 1197728"/>
              <a:gd name="connsiteY10" fmla="*/ 1471123 h 1701167"/>
              <a:gd name="connsiteX11" fmla="*/ 905317 w 1197728"/>
              <a:gd name="connsiteY11" fmla="*/ 1507669 h 1701167"/>
              <a:gd name="connsiteX12" fmla="*/ 558106 w 1197728"/>
              <a:gd name="connsiteY12" fmla="*/ 1662987 h 1701167"/>
              <a:gd name="connsiteX13" fmla="*/ 411911 w 1197728"/>
              <a:gd name="connsiteY13" fmla="*/ 1699533 h 1701167"/>
              <a:gd name="connsiteX14" fmla="*/ 229168 w 1197728"/>
              <a:gd name="connsiteY14" fmla="*/ 1626442 h 1701167"/>
              <a:gd name="connsiteX15" fmla="*/ 174345 w 1197728"/>
              <a:gd name="connsiteY15" fmla="*/ 1379759 h 1701167"/>
              <a:gd name="connsiteX16" fmla="*/ 73837 w 1197728"/>
              <a:gd name="connsiteY16" fmla="*/ 1133077 h 1701167"/>
              <a:gd name="connsiteX17" fmla="*/ 740 w 1197728"/>
              <a:gd name="connsiteY17" fmla="*/ 822440 h 1701167"/>
              <a:gd name="connsiteX18" fmla="*/ 46425 w 1197728"/>
              <a:gd name="connsiteY18" fmla="*/ 502666 h 1701167"/>
              <a:gd name="connsiteX19" fmla="*/ 201757 w 1197728"/>
              <a:gd name="connsiteY19" fmla="*/ 255984 h 1701167"/>
              <a:gd name="connsiteX20" fmla="*/ 357088 w 1197728"/>
              <a:gd name="connsiteY20" fmla="*/ 91529 h 1701167"/>
              <a:gd name="connsiteX21" fmla="*/ 539831 w 1197728"/>
              <a:gd name="connsiteY21" fmla="*/ 165 h 1701167"/>
              <a:gd name="connsiteX22" fmla="*/ 612928 w 1197728"/>
              <a:gd name="connsiteY22" fmla="*/ 73256 h 1701167"/>
              <a:gd name="connsiteX23" fmla="*/ 695163 w 1197728"/>
              <a:gd name="connsiteY23" fmla="*/ 219438 h 1701167"/>
              <a:gd name="connsiteX24" fmla="*/ 813946 w 1197728"/>
              <a:gd name="connsiteY24" fmla="*/ 283393 h 1701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97728" h="1701167">
                <a:moveTo>
                  <a:pt x="813946" y="283393"/>
                </a:moveTo>
                <a:cubicBezTo>
                  <a:pt x="847449" y="324507"/>
                  <a:pt x="902271" y="437189"/>
                  <a:pt x="896180" y="466121"/>
                </a:cubicBezTo>
                <a:cubicBezTo>
                  <a:pt x="890089" y="495053"/>
                  <a:pt x="827651" y="435666"/>
                  <a:pt x="777397" y="456984"/>
                </a:cubicBezTo>
                <a:cubicBezTo>
                  <a:pt x="727143" y="478302"/>
                  <a:pt x="619020" y="537689"/>
                  <a:pt x="594654" y="594030"/>
                </a:cubicBezTo>
                <a:cubicBezTo>
                  <a:pt x="570288" y="650371"/>
                  <a:pt x="635771" y="720417"/>
                  <a:pt x="631203" y="795031"/>
                </a:cubicBezTo>
                <a:cubicBezTo>
                  <a:pt x="626635" y="869645"/>
                  <a:pt x="558106" y="979281"/>
                  <a:pt x="567243" y="1041713"/>
                </a:cubicBezTo>
                <a:cubicBezTo>
                  <a:pt x="576380" y="1104145"/>
                  <a:pt x="649477" y="1131555"/>
                  <a:pt x="686026" y="1169623"/>
                </a:cubicBezTo>
                <a:cubicBezTo>
                  <a:pt x="722575" y="1207691"/>
                  <a:pt x="753031" y="1235100"/>
                  <a:pt x="786534" y="1270123"/>
                </a:cubicBezTo>
                <a:cubicBezTo>
                  <a:pt x="820037" y="1305146"/>
                  <a:pt x="833743" y="1355395"/>
                  <a:pt x="887043" y="1379759"/>
                </a:cubicBezTo>
                <a:cubicBezTo>
                  <a:pt x="940343" y="1404123"/>
                  <a:pt x="1056080" y="1401078"/>
                  <a:pt x="1106334" y="1416305"/>
                </a:cubicBezTo>
                <a:cubicBezTo>
                  <a:pt x="1156588" y="1431532"/>
                  <a:pt x="1222072" y="1455896"/>
                  <a:pt x="1188569" y="1471123"/>
                </a:cubicBezTo>
                <a:cubicBezTo>
                  <a:pt x="1155066" y="1486350"/>
                  <a:pt x="1010394" y="1475692"/>
                  <a:pt x="905317" y="1507669"/>
                </a:cubicBezTo>
                <a:cubicBezTo>
                  <a:pt x="800240" y="1539646"/>
                  <a:pt x="640340" y="1631010"/>
                  <a:pt x="558106" y="1662987"/>
                </a:cubicBezTo>
                <a:cubicBezTo>
                  <a:pt x="475872" y="1694964"/>
                  <a:pt x="466734" y="1705624"/>
                  <a:pt x="411911" y="1699533"/>
                </a:cubicBezTo>
                <a:cubicBezTo>
                  <a:pt x="357088" y="1693442"/>
                  <a:pt x="268762" y="1679738"/>
                  <a:pt x="229168" y="1626442"/>
                </a:cubicBezTo>
                <a:cubicBezTo>
                  <a:pt x="189574" y="1573146"/>
                  <a:pt x="200233" y="1461986"/>
                  <a:pt x="174345" y="1379759"/>
                </a:cubicBezTo>
                <a:cubicBezTo>
                  <a:pt x="148457" y="1297532"/>
                  <a:pt x="102771" y="1225964"/>
                  <a:pt x="73837" y="1133077"/>
                </a:cubicBezTo>
                <a:cubicBezTo>
                  <a:pt x="44903" y="1040191"/>
                  <a:pt x="5309" y="927508"/>
                  <a:pt x="740" y="822440"/>
                </a:cubicBezTo>
                <a:cubicBezTo>
                  <a:pt x="-3829" y="717372"/>
                  <a:pt x="12922" y="597075"/>
                  <a:pt x="46425" y="502666"/>
                </a:cubicBezTo>
                <a:cubicBezTo>
                  <a:pt x="79928" y="408257"/>
                  <a:pt x="149980" y="324507"/>
                  <a:pt x="201757" y="255984"/>
                </a:cubicBezTo>
                <a:cubicBezTo>
                  <a:pt x="253534" y="187461"/>
                  <a:pt x="300742" y="134165"/>
                  <a:pt x="357088" y="91529"/>
                </a:cubicBezTo>
                <a:cubicBezTo>
                  <a:pt x="413434" y="48892"/>
                  <a:pt x="497191" y="3211"/>
                  <a:pt x="539831" y="165"/>
                </a:cubicBezTo>
                <a:cubicBezTo>
                  <a:pt x="582471" y="-2881"/>
                  <a:pt x="587039" y="36711"/>
                  <a:pt x="612928" y="73256"/>
                </a:cubicBezTo>
                <a:cubicBezTo>
                  <a:pt x="638817" y="109801"/>
                  <a:pt x="658614" y="182893"/>
                  <a:pt x="695163" y="219438"/>
                </a:cubicBezTo>
                <a:cubicBezTo>
                  <a:pt x="731712" y="255983"/>
                  <a:pt x="780443" y="242279"/>
                  <a:pt x="813946" y="283393"/>
                </a:cubicBezTo>
                <a:close/>
              </a:path>
            </a:pathLst>
          </a:custGeom>
          <a:solidFill>
            <a:srgbClr val="800000"/>
          </a:solid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4" name="Forme libre 163"/>
          <p:cNvSpPr/>
          <p:nvPr/>
        </p:nvSpPr>
        <p:spPr>
          <a:xfrm rot="21159209">
            <a:off x="716393" y="3105470"/>
            <a:ext cx="835005" cy="569465"/>
          </a:xfrm>
          <a:custGeom>
            <a:avLst/>
            <a:gdLst>
              <a:gd name="connsiteX0" fmla="*/ 77106 w 768058"/>
              <a:gd name="connsiteY0" fmla="*/ 451071 h 540801"/>
              <a:gd name="connsiteX1" fmla="*/ 77106 w 768058"/>
              <a:gd name="connsiteY1" fmla="*/ 368895 h 540801"/>
              <a:gd name="connsiteX2" fmla="*/ 2401 w 768058"/>
              <a:gd name="connsiteY2" fmla="*/ 234424 h 540801"/>
              <a:gd name="connsiteX3" fmla="*/ 32283 w 768058"/>
              <a:gd name="connsiteY3" fmla="*/ 204542 h 540801"/>
              <a:gd name="connsiteX4" fmla="*/ 166753 w 768058"/>
              <a:gd name="connsiteY4" fmla="*/ 152248 h 540801"/>
              <a:gd name="connsiteX5" fmla="*/ 256401 w 768058"/>
              <a:gd name="connsiteY5" fmla="*/ 92483 h 540801"/>
              <a:gd name="connsiteX6" fmla="*/ 301224 w 768058"/>
              <a:gd name="connsiteY6" fmla="*/ 10306 h 540801"/>
              <a:gd name="connsiteX7" fmla="*/ 338577 w 768058"/>
              <a:gd name="connsiteY7" fmla="*/ 2836 h 540801"/>
              <a:gd name="connsiteX8" fmla="*/ 465577 w 768058"/>
              <a:gd name="connsiteY8" fmla="*/ 25248 h 540801"/>
              <a:gd name="connsiteX9" fmla="*/ 465577 w 768058"/>
              <a:gd name="connsiteY9" fmla="*/ 77542 h 540801"/>
              <a:gd name="connsiteX10" fmla="*/ 502930 w 768058"/>
              <a:gd name="connsiteY10" fmla="*/ 25248 h 540801"/>
              <a:gd name="connsiteX11" fmla="*/ 577636 w 768058"/>
              <a:gd name="connsiteY11" fmla="*/ 114895 h 540801"/>
              <a:gd name="connsiteX12" fmla="*/ 652342 w 768058"/>
              <a:gd name="connsiteY12" fmla="*/ 85012 h 540801"/>
              <a:gd name="connsiteX13" fmla="*/ 719577 w 768058"/>
              <a:gd name="connsiteY13" fmla="*/ 129836 h 540801"/>
              <a:gd name="connsiteX14" fmla="*/ 719577 w 768058"/>
              <a:gd name="connsiteY14" fmla="*/ 219483 h 540801"/>
              <a:gd name="connsiteX15" fmla="*/ 741989 w 768058"/>
              <a:gd name="connsiteY15" fmla="*/ 309130 h 540801"/>
              <a:gd name="connsiteX16" fmla="*/ 764401 w 768058"/>
              <a:gd name="connsiteY16" fmla="*/ 368895 h 540801"/>
              <a:gd name="connsiteX17" fmla="*/ 659812 w 768058"/>
              <a:gd name="connsiteY17" fmla="*/ 368895 h 540801"/>
              <a:gd name="connsiteX18" fmla="*/ 570165 w 768058"/>
              <a:gd name="connsiteY18" fmla="*/ 339012 h 540801"/>
              <a:gd name="connsiteX19" fmla="*/ 487989 w 768058"/>
              <a:gd name="connsiteY19" fmla="*/ 301659 h 540801"/>
              <a:gd name="connsiteX20" fmla="*/ 383401 w 768058"/>
              <a:gd name="connsiteY20" fmla="*/ 241895 h 540801"/>
              <a:gd name="connsiteX21" fmla="*/ 271342 w 768058"/>
              <a:gd name="connsiteY21" fmla="*/ 316600 h 540801"/>
              <a:gd name="connsiteX22" fmla="*/ 241459 w 768058"/>
              <a:gd name="connsiteY22" fmla="*/ 398777 h 540801"/>
              <a:gd name="connsiteX23" fmla="*/ 174224 w 768058"/>
              <a:gd name="connsiteY23" fmla="*/ 466012 h 540801"/>
              <a:gd name="connsiteX24" fmla="*/ 174224 w 768058"/>
              <a:gd name="connsiteY24" fmla="*/ 540718 h 540801"/>
              <a:gd name="connsiteX25" fmla="*/ 129401 w 768058"/>
              <a:gd name="connsiteY25" fmla="*/ 451071 h 540801"/>
              <a:gd name="connsiteX26" fmla="*/ 77106 w 768058"/>
              <a:gd name="connsiteY26" fmla="*/ 451071 h 54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68058" h="540801">
                <a:moveTo>
                  <a:pt x="77106" y="451071"/>
                </a:moveTo>
                <a:cubicBezTo>
                  <a:pt x="68390" y="437375"/>
                  <a:pt x="89557" y="405003"/>
                  <a:pt x="77106" y="368895"/>
                </a:cubicBezTo>
                <a:cubicBezTo>
                  <a:pt x="64655" y="332787"/>
                  <a:pt x="9871" y="261816"/>
                  <a:pt x="2401" y="234424"/>
                </a:cubicBezTo>
                <a:cubicBezTo>
                  <a:pt x="-5069" y="207032"/>
                  <a:pt x="4891" y="218238"/>
                  <a:pt x="32283" y="204542"/>
                </a:cubicBezTo>
                <a:cubicBezTo>
                  <a:pt x="59675" y="190846"/>
                  <a:pt x="129400" y="170924"/>
                  <a:pt x="166753" y="152248"/>
                </a:cubicBezTo>
                <a:cubicBezTo>
                  <a:pt x="204106" y="133571"/>
                  <a:pt x="233989" y="116140"/>
                  <a:pt x="256401" y="92483"/>
                </a:cubicBezTo>
                <a:cubicBezTo>
                  <a:pt x="278813" y="68826"/>
                  <a:pt x="287528" y="25247"/>
                  <a:pt x="301224" y="10306"/>
                </a:cubicBezTo>
                <a:cubicBezTo>
                  <a:pt x="314920" y="-4635"/>
                  <a:pt x="311185" y="346"/>
                  <a:pt x="338577" y="2836"/>
                </a:cubicBezTo>
                <a:cubicBezTo>
                  <a:pt x="365969" y="5326"/>
                  <a:pt x="444410" y="12797"/>
                  <a:pt x="465577" y="25248"/>
                </a:cubicBezTo>
                <a:cubicBezTo>
                  <a:pt x="486744" y="37699"/>
                  <a:pt x="459352" y="77542"/>
                  <a:pt x="465577" y="77542"/>
                </a:cubicBezTo>
                <a:cubicBezTo>
                  <a:pt x="471802" y="77542"/>
                  <a:pt x="484254" y="19022"/>
                  <a:pt x="502930" y="25248"/>
                </a:cubicBezTo>
                <a:cubicBezTo>
                  <a:pt x="521607" y="31473"/>
                  <a:pt x="552734" y="104934"/>
                  <a:pt x="577636" y="114895"/>
                </a:cubicBezTo>
                <a:cubicBezTo>
                  <a:pt x="602538" y="124856"/>
                  <a:pt x="628685" y="82522"/>
                  <a:pt x="652342" y="85012"/>
                </a:cubicBezTo>
                <a:cubicBezTo>
                  <a:pt x="675999" y="87502"/>
                  <a:pt x="708371" y="107424"/>
                  <a:pt x="719577" y="129836"/>
                </a:cubicBezTo>
                <a:cubicBezTo>
                  <a:pt x="730783" y="152248"/>
                  <a:pt x="715842" y="189601"/>
                  <a:pt x="719577" y="219483"/>
                </a:cubicBezTo>
                <a:cubicBezTo>
                  <a:pt x="723312" y="249365"/>
                  <a:pt x="734518" y="284228"/>
                  <a:pt x="741989" y="309130"/>
                </a:cubicBezTo>
                <a:cubicBezTo>
                  <a:pt x="749460" y="334032"/>
                  <a:pt x="778097" y="358934"/>
                  <a:pt x="764401" y="368895"/>
                </a:cubicBezTo>
                <a:cubicBezTo>
                  <a:pt x="750705" y="378856"/>
                  <a:pt x="692185" y="373876"/>
                  <a:pt x="659812" y="368895"/>
                </a:cubicBezTo>
                <a:cubicBezTo>
                  <a:pt x="627439" y="363914"/>
                  <a:pt x="598802" y="350218"/>
                  <a:pt x="570165" y="339012"/>
                </a:cubicBezTo>
                <a:cubicBezTo>
                  <a:pt x="541528" y="327806"/>
                  <a:pt x="519116" y="317845"/>
                  <a:pt x="487989" y="301659"/>
                </a:cubicBezTo>
                <a:cubicBezTo>
                  <a:pt x="456862" y="285473"/>
                  <a:pt x="419509" y="239405"/>
                  <a:pt x="383401" y="241895"/>
                </a:cubicBezTo>
                <a:cubicBezTo>
                  <a:pt x="347293" y="244385"/>
                  <a:pt x="294999" y="290453"/>
                  <a:pt x="271342" y="316600"/>
                </a:cubicBezTo>
                <a:cubicBezTo>
                  <a:pt x="247685" y="342747"/>
                  <a:pt x="257645" y="373875"/>
                  <a:pt x="241459" y="398777"/>
                </a:cubicBezTo>
                <a:cubicBezTo>
                  <a:pt x="225273" y="423679"/>
                  <a:pt x="185430" y="442355"/>
                  <a:pt x="174224" y="466012"/>
                </a:cubicBezTo>
                <a:cubicBezTo>
                  <a:pt x="163018" y="489669"/>
                  <a:pt x="181694" y="543208"/>
                  <a:pt x="174224" y="540718"/>
                </a:cubicBezTo>
                <a:cubicBezTo>
                  <a:pt x="166754" y="538228"/>
                  <a:pt x="145587" y="464767"/>
                  <a:pt x="129401" y="451071"/>
                </a:cubicBezTo>
                <a:cubicBezTo>
                  <a:pt x="113215" y="437375"/>
                  <a:pt x="85822" y="464767"/>
                  <a:pt x="77106" y="45107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212" name="Grouper 211"/>
          <p:cNvGrpSpPr/>
          <p:nvPr/>
        </p:nvGrpSpPr>
        <p:grpSpPr>
          <a:xfrm>
            <a:off x="1468793" y="3619200"/>
            <a:ext cx="1391134" cy="1771268"/>
            <a:chOff x="5566609" y="2920244"/>
            <a:chExt cx="1715891" cy="2189011"/>
          </a:xfrm>
        </p:grpSpPr>
        <p:sp>
          <p:nvSpPr>
            <p:cNvPr id="166" name="Forme libre 165"/>
            <p:cNvSpPr/>
            <p:nvPr/>
          </p:nvSpPr>
          <p:spPr>
            <a:xfrm>
              <a:off x="5982044" y="3386997"/>
              <a:ext cx="643218" cy="363137"/>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7" name="Forme libre 166"/>
            <p:cNvSpPr/>
            <p:nvPr/>
          </p:nvSpPr>
          <p:spPr>
            <a:xfrm>
              <a:off x="6434791" y="3279066"/>
              <a:ext cx="156528" cy="147134"/>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8" name="Forme libre 167"/>
            <p:cNvSpPr/>
            <p:nvPr/>
          </p:nvSpPr>
          <p:spPr>
            <a:xfrm>
              <a:off x="6198131" y="3293245"/>
              <a:ext cx="121704" cy="33251"/>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9" name="Forme libre 168"/>
            <p:cNvSpPr/>
            <p:nvPr/>
          </p:nvSpPr>
          <p:spPr>
            <a:xfrm>
              <a:off x="6186607" y="3370517"/>
              <a:ext cx="93674" cy="39167"/>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0" name="Forme libre 169"/>
            <p:cNvSpPr/>
            <p:nvPr/>
          </p:nvSpPr>
          <p:spPr>
            <a:xfrm>
              <a:off x="6512684" y="3336269"/>
              <a:ext cx="87475" cy="5516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1" name="Forme libre 170"/>
            <p:cNvSpPr/>
            <p:nvPr/>
          </p:nvSpPr>
          <p:spPr>
            <a:xfrm>
              <a:off x="6506411" y="3476140"/>
              <a:ext cx="47029" cy="58219"/>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2" name="Ellipse 171"/>
            <p:cNvSpPr/>
            <p:nvPr/>
          </p:nvSpPr>
          <p:spPr>
            <a:xfrm>
              <a:off x="6362966" y="3476140"/>
              <a:ext cx="33944" cy="33236"/>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3" name="Ellipse 172"/>
            <p:cNvSpPr/>
            <p:nvPr/>
          </p:nvSpPr>
          <p:spPr>
            <a:xfrm>
              <a:off x="6440696" y="3463202"/>
              <a:ext cx="33944" cy="33236"/>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4" name="Forme libre 173"/>
            <p:cNvSpPr/>
            <p:nvPr/>
          </p:nvSpPr>
          <p:spPr>
            <a:xfrm rot="19448118">
              <a:off x="6622377" y="3521911"/>
              <a:ext cx="88823" cy="48761"/>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5" name="Forme libre 174"/>
            <p:cNvSpPr/>
            <p:nvPr/>
          </p:nvSpPr>
          <p:spPr>
            <a:xfrm>
              <a:off x="5985041" y="2920244"/>
              <a:ext cx="750360" cy="580079"/>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6" name="Forme libre 175"/>
            <p:cNvSpPr/>
            <p:nvPr/>
          </p:nvSpPr>
          <p:spPr>
            <a:xfrm>
              <a:off x="5566609" y="3637334"/>
              <a:ext cx="564604" cy="957018"/>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7" name="Forme libre 176"/>
            <p:cNvSpPr/>
            <p:nvPr/>
          </p:nvSpPr>
          <p:spPr>
            <a:xfrm>
              <a:off x="6568985" y="3720905"/>
              <a:ext cx="713515" cy="1388350"/>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8" name="Forme libre 177"/>
            <p:cNvSpPr/>
            <p:nvPr/>
          </p:nvSpPr>
          <p:spPr>
            <a:xfrm>
              <a:off x="6679116" y="4154933"/>
              <a:ext cx="44053" cy="115920"/>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9" name="Forme libre 178"/>
            <p:cNvSpPr/>
            <p:nvPr/>
          </p:nvSpPr>
          <p:spPr>
            <a:xfrm>
              <a:off x="6861915" y="4556514"/>
              <a:ext cx="115412" cy="38943"/>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180" name="Forme libre 179"/>
            <p:cNvSpPr/>
            <p:nvPr/>
          </p:nvSpPr>
          <p:spPr>
            <a:xfrm>
              <a:off x="6342463" y="4478432"/>
              <a:ext cx="331145" cy="541861"/>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1" name="Forme libre 180"/>
            <p:cNvSpPr/>
            <p:nvPr/>
          </p:nvSpPr>
          <p:spPr>
            <a:xfrm>
              <a:off x="5861392" y="4136129"/>
              <a:ext cx="479071" cy="412394"/>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2" name="Forme libre 181"/>
            <p:cNvSpPr/>
            <p:nvPr/>
          </p:nvSpPr>
          <p:spPr>
            <a:xfrm>
              <a:off x="5665908" y="4486519"/>
              <a:ext cx="396473" cy="474465"/>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3" name="Forme libre 182"/>
            <p:cNvSpPr/>
            <p:nvPr/>
          </p:nvSpPr>
          <p:spPr>
            <a:xfrm>
              <a:off x="5781114" y="4698051"/>
              <a:ext cx="127084" cy="163188"/>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4" name="Forme libre 183"/>
            <p:cNvSpPr/>
            <p:nvPr/>
          </p:nvSpPr>
          <p:spPr>
            <a:xfrm>
              <a:off x="5887009" y="4677923"/>
              <a:ext cx="136826" cy="175229"/>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5" name="Forme libre 184"/>
            <p:cNvSpPr/>
            <p:nvPr/>
          </p:nvSpPr>
          <p:spPr>
            <a:xfrm>
              <a:off x="6194538" y="4909764"/>
              <a:ext cx="11013" cy="62004"/>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6" name="Forme libre 185"/>
            <p:cNvSpPr/>
            <p:nvPr/>
          </p:nvSpPr>
          <p:spPr>
            <a:xfrm>
              <a:off x="6152496" y="3710121"/>
              <a:ext cx="344903" cy="30801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7" name="Forme libre 186"/>
            <p:cNvSpPr/>
            <p:nvPr/>
          </p:nvSpPr>
          <p:spPr>
            <a:xfrm>
              <a:off x="6497394" y="3728992"/>
              <a:ext cx="35797" cy="126704"/>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3" name="Forme libre 192"/>
            <p:cNvSpPr/>
            <p:nvPr/>
          </p:nvSpPr>
          <p:spPr>
            <a:xfrm>
              <a:off x="6343157" y="3553222"/>
              <a:ext cx="134560" cy="38283"/>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64786327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1 </a:t>
            </a:r>
          </a:p>
          <a:p>
            <a:pPr algn="ctr"/>
            <a:r>
              <a:rPr lang="en-GB" sz="4400" dirty="0" smtClean="0">
                <a:solidFill>
                  <a:srgbClr val="FFFFFF"/>
                </a:solidFill>
                <a:latin typeface="Canter Bold"/>
                <a:cs typeface="Canter Bold"/>
              </a:rPr>
              <a:t>PRINTED WORDS #1</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202114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AWARE</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INFORMED</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CONSENT</a:t>
            </a:r>
            <a:endParaRPr lang="en-GB" dirty="0">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latin typeface="Century Gothic"/>
                <a:cs typeface="Century Gothic"/>
              </a:rPr>
              <a:t>FREE</a:t>
            </a:r>
            <a:endParaRPr lang="en-GB"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YES</a:t>
            </a:r>
            <a:endParaRPr lang="en-GB" dirty="0">
              <a:latin typeface="Century Gothic"/>
              <a:cs typeface="Century Gothic"/>
            </a:endParaRPr>
          </a:p>
        </p:txBody>
      </p:sp>
      <p:sp>
        <p:nvSpPr>
          <p:cNvPr id="96" name="ZoneTexte 95"/>
          <p:cNvSpPr txBox="1"/>
          <p:nvPr/>
        </p:nvSpPr>
        <p:spPr>
          <a:xfrm>
            <a:off x="99717" y="1139407"/>
            <a:ext cx="2917666" cy="861774"/>
          </a:xfrm>
          <a:prstGeom prst="rect">
            <a:avLst/>
          </a:prstGeom>
          <a:noFill/>
          <a:ln>
            <a:noFill/>
          </a:ln>
        </p:spPr>
        <p:txBody>
          <a:bodyPr wrap="none" rtlCol="0">
            <a:spAutoFit/>
          </a:bodyPr>
          <a:lstStyle/>
          <a:p>
            <a:r>
              <a:rPr lang="ar-sa" sz="5000" dirty="0">
                <a:latin typeface="Century Gothic"/>
                <a:cs typeface="Century Gothic"/>
              </a:rPr>
              <a:t>مطلق الحريه</a:t>
            </a:r>
            <a:endParaRPr lang="en-GB" sz="5000" dirty="0">
              <a:latin typeface="Century Gothic"/>
              <a:cs typeface="Century Gothic"/>
            </a:endParaRPr>
          </a:p>
        </p:txBody>
      </p:sp>
      <p:sp>
        <p:nvSpPr>
          <p:cNvPr id="98" name="ZoneTexte 97"/>
          <p:cNvSpPr txBox="1"/>
          <p:nvPr/>
        </p:nvSpPr>
        <p:spPr>
          <a:xfrm>
            <a:off x="3851406" y="1139407"/>
            <a:ext cx="1292610" cy="861774"/>
          </a:xfrm>
          <a:prstGeom prst="rect">
            <a:avLst/>
          </a:prstGeom>
          <a:noFill/>
          <a:ln>
            <a:solidFill>
              <a:srgbClr val="FFFFFF"/>
            </a:solidFill>
          </a:ln>
        </p:spPr>
        <p:txBody>
          <a:bodyPr wrap="none" rtlCol="0">
            <a:spAutoFit/>
          </a:bodyPr>
          <a:lstStyle/>
          <a:p>
            <a:r>
              <a:rPr lang="ar-sa" sz="5000" dirty="0">
                <a:latin typeface="Century Gothic"/>
                <a:cs typeface="Century Gothic"/>
              </a:rPr>
              <a:t>مدرك</a:t>
            </a:r>
            <a:endParaRPr lang="en-GB" sz="5000" dirty="0">
              <a:latin typeface="Century Gothic"/>
              <a:cs typeface="Century Gothic"/>
            </a:endParaRPr>
          </a:p>
        </p:txBody>
      </p:sp>
      <p:sp>
        <p:nvSpPr>
          <p:cNvPr id="99" name="ZoneTexte 98"/>
          <p:cNvSpPr txBox="1"/>
          <p:nvPr/>
        </p:nvSpPr>
        <p:spPr>
          <a:xfrm>
            <a:off x="6808953" y="1139407"/>
            <a:ext cx="1510878" cy="861774"/>
          </a:xfrm>
          <a:prstGeom prst="rect">
            <a:avLst/>
          </a:prstGeom>
          <a:noFill/>
          <a:ln w="38100" cmpd="sng">
            <a:solidFill>
              <a:srgbClr val="FFFFFF"/>
            </a:solidFill>
          </a:ln>
          <a:effectLst/>
        </p:spPr>
        <p:txBody>
          <a:bodyPr wrap="none" rtlCol="0">
            <a:spAutoFit/>
          </a:bodyPr>
          <a:lstStyle/>
          <a:p>
            <a:r>
              <a:rPr lang="ar-sa" sz="5000" dirty="0">
                <a:latin typeface="Century Gothic"/>
                <a:cs typeface="Century Gothic"/>
              </a:rPr>
              <a:t>القبول</a:t>
            </a:r>
            <a:endParaRPr lang="en-GB" sz="5000" dirty="0">
              <a:latin typeface="Century Gothic"/>
              <a:cs typeface="Century Gothic"/>
            </a:endParaRPr>
          </a:p>
        </p:txBody>
      </p:sp>
      <p:sp>
        <p:nvSpPr>
          <p:cNvPr id="100" name="ZoneTexte 99"/>
          <p:cNvSpPr txBox="1"/>
          <p:nvPr/>
        </p:nvSpPr>
        <p:spPr>
          <a:xfrm>
            <a:off x="99717" y="4123122"/>
            <a:ext cx="2929007" cy="646331"/>
          </a:xfrm>
          <a:prstGeom prst="rect">
            <a:avLst/>
          </a:prstGeom>
          <a:noFill/>
          <a:ln>
            <a:noFill/>
          </a:ln>
        </p:spPr>
        <p:txBody>
          <a:bodyPr wrap="none" rtlCol="0">
            <a:spAutoFit/>
          </a:bodyPr>
          <a:lstStyle/>
          <a:p>
            <a:r>
              <a:rPr lang="ar-sa" sz="3600" dirty="0">
                <a:latin typeface="Century Gothic"/>
                <a:cs typeface="Century Gothic"/>
              </a:rPr>
              <a:t>على علم (الإبلاغ)</a:t>
            </a:r>
            <a:endParaRPr lang="en-GB" sz="3600" dirty="0">
              <a:latin typeface="Century Gothic"/>
              <a:cs typeface="Century Gothic"/>
            </a:endParaRPr>
          </a:p>
        </p:txBody>
      </p:sp>
      <p:sp>
        <p:nvSpPr>
          <p:cNvPr id="22" name="ZoneTexte 21"/>
          <p:cNvSpPr txBox="1"/>
          <p:nvPr/>
        </p:nvSpPr>
        <p:spPr>
          <a:xfrm>
            <a:off x="4057498" y="4123122"/>
            <a:ext cx="915635" cy="861774"/>
          </a:xfrm>
          <a:prstGeom prst="rect">
            <a:avLst/>
          </a:prstGeom>
          <a:noFill/>
        </p:spPr>
        <p:txBody>
          <a:bodyPr wrap="none" rtlCol="0">
            <a:spAutoFit/>
          </a:bodyPr>
          <a:lstStyle/>
          <a:p>
            <a:r>
              <a:rPr lang="ar-sa" sz="5000" dirty="0" smtClean="0">
                <a:latin typeface="Century Gothic"/>
                <a:cs typeface="Century Gothic"/>
              </a:rPr>
              <a:t>نعم</a:t>
            </a:r>
            <a:endParaRPr lang="en-GB" sz="5000" dirty="0">
              <a:latin typeface="Century Gothic"/>
              <a:cs typeface="Century Gothic"/>
            </a:endParaRPr>
          </a:p>
        </p:txBody>
      </p:sp>
    </p:spTree>
    <p:extLst>
      <p:ext uri="{BB962C8B-B14F-4D97-AF65-F5344CB8AC3E}">
        <p14:creationId xmlns:p14="http://schemas.microsoft.com/office/powerpoint/2010/main" val="2613882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COERCISION</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INTIMIDATION</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NO</a:t>
            </a:r>
            <a:endParaRPr lang="en-GB" dirty="0">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latin typeface="Century Gothic"/>
                <a:cs typeface="Century Gothic"/>
              </a:rPr>
              <a:t>SILENCE</a:t>
            </a:r>
            <a:endParaRPr lang="en-GB"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YES</a:t>
            </a:r>
            <a:endParaRPr lang="en-GB" dirty="0">
              <a:latin typeface="Century Gothic"/>
              <a:cs typeface="Century Gothic"/>
            </a:endParaRPr>
          </a:p>
        </p:txBody>
      </p:sp>
      <p:sp>
        <p:nvSpPr>
          <p:cNvPr id="96" name="ZoneTexte 95"/>
          <p:cNvSpPr txBox="1"/>
          <p:nvPr/>
        </p:nvSpPr>
        <p:spPr>
          <a:xfrm>
            <a:off x="99717" y="1139407"/>
            <a:ext cx="2910556" cy="861774"/>
          </a:xfrm>
          <a:prstGeom prst="rect">
            <a:avLst/>
          </a:prstGeom>
          <a:noFill/>
          <a:ln>
            <a:noFill/>
          </a:ln>
        </p:spPr>
        <p:txBody>
          <a:bodyPr wrap="square" rtlCol="0">
            <a:spAutoFit/>
          </a:bodyPr>
          <a:lstStyle/>
          <a:p>
            <a:pPr algn="ctr"/>
            <a:r>
              <a:rPr lang="ar-sa" sz="5000" dirty="0">
                <a:latin typeface="Century Gothic"/>
                <a:cs typeface="Century Gothic"/>
              </a:rPr>
              <a:t>الصمت</a:t>
            </a:r>
            <a:endParaRPr lang="en-GB" sz="5000" dirty="0">
              <a:latin typeface="Century Gothic"/>
              <a:cs typeface="Century Gothic"/>
            </a:endParaRPr>
          </a:p>
        </p:txBody>
      </p:sp>
      <p:sp>
        <p:nvSpPr>
          <p:cNvPr id="98" name="ZoneTexte 97"/>
          <p:cNvSpPr txBox="1"/>
          <p:nvPr/>
        </p:nvSpPr>
        <p:spPr>
          <a:xfrm>
            <a:off x="3851406" y="1139407"/>
            <a:ext cx="1608488" cy="861774"/>
          </a:xfrm>
          <a:prstGeom prst="rect">
            <a:avLst/>
          </a:prstGeom>
          <a:noFill/>
          <a:ln>
            <a:solidFill>
              <a:srgbClr val="FFFFFF"/>
            </a:solidFill>
          </a:ln>
        </p:spPr>
        <p:txBody>
          <a:bodyPr wrap="none" rtlCol="0">
            <a:spAutoFit/>
          </a:bodyPr>
          <a:lstStyle/>
          <a:p>
            <a:r>
              <a:rPr lang="ar-sa" sz="5000" dirty="0">
                <a:latin typeface="Century Gothic"/>
                <a:cs typeface="Century Gothic"/>
              </a:rPr>
              <a:t>الإكراه</a:t>
            </a:r>
            <a:endParaRPr lang="en-GB" sz="5000" dirty="0">
              <a:latin typeface="Century Gothic"/>
              <a:cs typeface="Century Gothic"/>
            </a:endParaRPr>
          </a:p>
        </p:txBody>
      </p:sp>
      <p:sp>
        <p:nvSpPr>
          <p:cNvPr id="99" name="ZoneTexte 98"/>
          <p:cNvSpPr txBox="1"/>
          <p:nvPr/>
        </p:nvSpPr>
        <p:spPr>
          <a:xfrm>
            <a:off x="6808953" y="1139407"/>
            <a:ext cx="1510878" cy="861774"/>
          </a:xfrm>
          <a:prstGeom prst="rect">
            <a:avLst/>
          </a:prstGeom>
          <a:noFill/>
          <a:ln w="38100" cmpd="sng">
            <a:solidFill>
              <a:srgbClr val="FFFFFF"/>
            </a:solidFill>
          </a:ln>
          <a:effectLst/>
        </p:spPr>
        <p:txBody>
          <a:bodyPr wrap="none" rtlCol="0">
            <a:spAutoFit/>
          </a:bodyPr>
          <a:lstStyle/>
          <a:p>
            <a:r>
              <a:rPr lang="ar-sa" sz="5000" dirty="0">
                <a:latin typeface="Century Gothic"/>
                <a:cs typeface="Century Gothic"/>
              </a:rPr>
              <a:t>القبول</a:t>
            </a:r>
            <a:endParaRPr lang="en-GB" sz="5000" dirty="0">
              <a:latin typeface="Century Gothic"/>
              <a:cs typeface="Century Gothic"/>
            </a:endParaRPr>
          </a:p>
        </p:txBody>
      </p:sp>
      <p:sp>
        <p:nvSpPr>
          <p:cNvPr id="100" name="ZoneTexte 99"/>
          <p:cNvSpPr txBox="1"/>
          <p:nvPr/>
        </p:nvSpPr>
        <p:spPr>
          <a:xfrm>
            <a:off x="99717" y="4123122"/>
            <a:ext cx="2910556" cy="861774"/>
          </a:xfrm>
          <a:prstGeom prst="rect">
            <a:avLst/>
          </a:prstGeom>
          <a:noFill/>
          <a:ln>
            <a:noFill/>
          </a:ln>
        </p:spPr>
        <p:txBody>
          <a:bodyPr wrap="square" rtlCol="0">
            <a:spAutoFit/>
          </a:bodyPr>
          <a:lstStyle/>
          <a:p>
            <a:pPr algn="ctr"/>
            <a:r>
              <a:rPr lang="ar-sa" sz="5000" dirty="0">
                <a:latin typeface="Century Gothic"/>
                <a:cs typeface="Century Gothic"/>
              </a:rPr>
              <a:t>التهديد</a:t>
            </a:r>
            <a:endParaRPr lang="en-GB" sz="5000" dirty="0">
              <a:latin typeface="Century Gothic"/>
              <a:cs typeface="Century Gothic"/>
            </a:endParaRPr>
          </a:p>
        </p:txBody>
      </p:sp>
      <p:sp>
        <p:nvSpPr>
          <p:cNvPr id="16" name="Rectangle 15"/>
          <p:cNvSpPr/>
          <p:nvPr/>
        </p:nvSpPr>
        <p:spPr>
          <a:xfrm>
            <a:off x="613047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ZoneTexte 16"/>
          <p:cNvSpPr txBox="1"/>
          <p:nvPr/>
        </p:nvSpPr>
        <p:spPr>
          <a:xfrm>
            <a:off x="613047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SMILE</a:t>
            </a:r>
            <a:endParaRPr lang="en-GB" dirty="0">
              <a:latin typeface="Century Gothic"/>
              <a:cs typeface="Century Gothic"/>
            </a:endParaRPr>
          </a:p>
        </p:txBody>
      </p:sp>
      <p:sp>
        <p:nvSpPr>
          <p:cNvPr id="2" name="ZoneTexte 1"/>
          <p:cNvSpPr txBox="1"/>
          <p:nvPr/>
        </p:nvSpPr>
        <p:spPr>
          <a:xfrm>
            <a:off x="6526704" y="4123122"/>
            <a:ext cx="2164173" cy="861774"/>
          </a:xfrm>
          <a:prstGeom prst="rect">
            <a:avLst/>
          </a:prstGeom>
          <a:noFill/>
        </p:spPr>
        <p:txBody>
          <a:bodyPr wrap="none" rtlCol="0">
            <a:spAutoFit/>
          </a:bodyPr>
          <a:lstStyle/>
          <a:p>
            <a:r>
              <a:rPr lang="ar-sa" sz="5000" dirty="0">
                <a:latin typeface="Century Gothic"/>
                <a:cs typeface="Century Gothic"/>
              </a:rPr>
              <a:t>الابتسامه</a:t>
            </a:r>
            <a:endParaRPr lang="en-GB" sz="5000" dirty="0">
              <a:latin typeface="Century Gothic"/>
              <a:cs typeface="Century Gothic"/>
            </a:endParaRPr>
          </a:p>
        </p:txBody>
      </p:sp>
      <p:sp>
        <p:nvSpPr>
          <p:cNvPr id="19" name="ZoneTexte 18"/>
          <p:cNvSpPr txBox="1"/>
          <p:nvPr/>
        </p:nvSpPr>
        <p:spPr>
          <a:xfrm>
            <a:off x="4057498" y="4123122"/>
            <a:ext cx="915635" cy="861774"/>
          </a:xfrm>
          <a:prstGeom prst="rect">
            <a:avLst/>
          </a:prstGeom>
          <a:noFill/>
        </p:spPr>
        <p:txBody>
          <a:bodyPr wrap="none" rtlCol="0">
            <a:spAutoFit/>
          </a:bodyPr>
          <a:lstStyle/>
          <a:p>
            <a:r>
              <a:rPr lang="ar-sa" sz="5000" dirty="0" smtClean="0">
                <a:latin typeface="Century Gothic"/>
                <a:cs typeface="Century Gothic"/>
              </a:rPr>
              <a:t>نعم</a:t>
            </a:r>
            <a:endParaRPr lang="en-GB" sz="5000" dirty="0">
              <a:latin typeface="Century Gothic"/>
              <a:cs typeface="Century Gothic"/>
            </a:endParaRPr>
          </a:p>
        </p:txBody>
      </p:sp>
    </p:spTree>
    <p:extLst>
      <p:ext uri="{BB962C8B-B14F-4D97-AF65-F5344CB8AC3E}">
        <p14:creationId xmlns:p14="http://schemas.microsoft.com/office/powerpoint/2010/main" val="3962121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LET ME  GO !</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MANIPULATION</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BLACKMAIL</a:t>
            </a:r>
            <a:endParaRPr lang="en-GB" dirty="0">
              <a:latin typeface="Century Gothic"/>
              <a:cs typeface="Century Gothic"/>
            </a:endParaRPr>
          </a:p>
        </p:txBody>
      </p:sp>
      <p:sp>
        <p:nvSpPr>
          <p:cNvPr id="12" name="ZoneTexte 11"/>
          <p:cNvSpPr txBox="1"/>
          <p:nvPr/>
        </p:nvSpPr>
        <p:spPr>
          <a:xfrm>
            <a:off x="79058" y="2315253"/>
            <a:ext cx="2931215" cy="646331"/>
          </a:xfrm>
          <a:prstGeom prst="rect">
            <a:avLst/>
          </a:prstGeom>
          <a:noFill/>
        </p:spPr>
        <p:txBody>
          <a:bodyPr wrap="square" rtlCol="0">
            <a:spAutoFit/>
          </a:bodyPr>
          <a:lstStyle/>
          <a:p>
            <a:pPr algn="ctr"/>
            <a:r>
              <a:rPr lang="en-GB" dirty="0" smtClean="0">
                <a:latin typeface="Century Gothic"/>
                <a:cs typeface="Century Gothic"/>
              </a:rPr>
              <a:t>BE DRESSED IN A CERTAIN WAY </a:t>
            </a:r>
            <a:endParaRPr lang="en-GB"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ZoneTexte 95"/>
          <p:cNvSpPr txBox="1"/>
          <p:nvPr/>
        </p:nvSpPr>
        <p:spPr>
          <a:xfrm>
            <a:off x="99717" y="1139407"/>
            <a:ext cx="2954655" cy="584776"/>
          </a:xfrm>
          <a:prstGeom prst="rect">
            <a:avLst/>
          </a:prstGeom>
          <a:noFill/>
          <a:ln>
            <a:noFill/>
          </a:ln>
        </p:spPr>
        <p:txBody>
          <a:bodyPr wrap="none" rtlCol="0">
            <a:spAutoFit/>
          </a:bodyPr>
          <a:lstStyle/>
          <a:p>
            <a:r>
              <a:rPr lang="ar-sa" sz="3200" dirty="0">
                <a:latin typeface="Century Gothic"/>
                <a:cs typeface="Century Gothic"/>
              </a:rPr>
              <a:t>يلبس بطريقة خاصة </a:t>
            </a:r>
            <a:endParaRPr lang="en-GB" sz="3200" dirty="0">
              <a:latin typeface="Century Gothic"/>
              <a:cs typeface="Century Gothic"/>
            </a:endParaRPr>
          </a:p>
        </p:txBody>
      </p:sp>
      <p:sp>
        <p:nvSpPr>
          <p:cNvPr id="98" name="ZoneTexte 97"/>
          <p:cNvSpPr txBox="1"/>
          <p:nvPr/>
        </p:nvSpPr>
        <p:spPr>
          <a:xfrm>
            <a:off x="3148621" y="952355"/>
            <a:ext cx="2754753" cy="861774"/>
          </a:xfrm>
          <a:prstGeom prst="rect">
            <a:avLst/>
          </a:prstGeom>
          <a:noFill/>
          <a:ln>
            <a:solidFill>
              <a:srgbClr val="FFFFFF"/>
            </a:solidFill>
          </a:ln>
        </p:spPr>
        <p:txBody>
          <a:bodyPr wrap="none" rtlCol="0">
            <a:spAutoFit/>
          </a:bodyPr>
          <a:lstStyle/>
          <a:p>
            <a:r>
              <a:rPr lang="ar-sa" sz="5000" dirty="0">
                <a:latin typeface="Century Gothic"/>
                <a:cs typeface="Century Gothic"/>
              </a:rPr>
              <a:t>دعني أذهب</a:t>
            </a:r>
            <a:endParaRPr lang="en-GB" sz="5000" dirty="0">
              <a:latin typeface="Century Gothic"/>
              <a:cs typeface="Century Gothic"/>
            </a:endParaRPr>
          </a:p>
        </p:txBody>
      </p:sp>
      <p:sp>
        <p:nvSpPr>
          <p:cNvPr id="99" name="ZoneTexte 98"/>
          <p:cNvSpPr txBox="1"/>
          <p:nvPr/>
        </p:nvSpPr>
        <p:spPr>
          <a:xfrm>
            <a:off x="6667836" y="952355"/>
            <a:ext cx="1704202" cy="861774"/>
          </a:xfrm>
          <a:prstGeom prst="rect">
            <a:avLst/>
          </a:prstGeom>
          <a:noFill/>
          <a:ln w="38100" cmpd="sng">
            <a:solidFill>
              <a:srgbClr val="FFFFFF"/>
            </a:solidFill>
          </a:ln>
          <a:effectLst/>
        </p:spPr>
        <p:txBody>
          <a:bodyPr wrap="none" rtlCol="0">
            <a:spAutoFit/>
          </a:bodyPr>
          <a:lstStyle/>
          <a:p>
            <a:r>
              <a:rPr lang="ar-sa" sz="5000" dirty="0">
                <a:latin typeface="Century Gothic"/>
                <a:cs typeface="Century Gothic"/>
              </a:rPr>
              <a:t>الابتزاز</a:t>
            </a:r>
            <a:endParaRPr lang="en-GB" sz="5000" dirty="0">
              <a:latin typeface="Century Gothic"/>
              <a:cs typeface="Century Gothic"/>
            </a:endParaRPr>
          </a:p>
        </p:txBody>
      </p:sp>
      <p:sp>
        <p:nvSpPr>
          <p:cNvPr id="100" name="ZoneTexte 99"/>
          <p:cNvSpPr txBox="1"/>
          <p:nvPr/>
        </p:nvSpPr>
        <p:spPr>
          <a:xfrm>
            <a:off x="99717" y="4123122"/>
            <a:ext cx="2910556" cy="861774"/>
          </a:xfrm>
          <a:prstGeom prst="rect">
            <a:avLst/>
          </a:prstGeom>
          <a:noFill/>
          <a:ln>
            <a:noFill/>
          </a:ln>
        </p:spPr>
        <p:txBody>
          <a:bodyPr wrap="square" rtlCol="0">
            <a:spAutoFit/>
          </a:bodyPr>
          <a:lstStyle/>
          <a:p>
            <a:pPr algn="ctr"/>
            <a:r>
              <a:rPr lang="ar-sa" sz="5000" dirty="0">
                <a:latin typeface="Century Gothic"/>
                <a:cs typeface="Century Gothic"/>
              </a:rPr>
              <a:t>التلاعب</a:t>
            </a:r>
            <a:endParaRPr lang="en-GB" sz="5000" dirty="0">
              <a:latin typeface="Century Gothic"/>
              <a:cs typeface="Century Gothic"/>
            </a:endParaRPr>
          </a:p>
        </p:txBody>
      </p:sp>
      <p:sp>
        <p:nvSpPr>
          <p:cNvPr id="2" name="ZoneTexte 1"/>
          <p:cNvSpPr txBox="1"/>
          <p:nvPr/>
        </p:nvSpPr>
        <p:spPr>
          <a:xfrm>
            <a:off x="4357015" y="4091549"/>
            <a:ext cx="555181" cy="938719"/>
          </a:xfrm>
          <a:prstGeom prst="rect">
            <a:avLst/>
          </a:prstGeom>
          <a:noFill/>
        </p:spPr>
        <p:txBody>
          <a:bodyPr wrap="none" rtlCol="0">
            <a:spAutoFit/>
          </a:bodyPr>
          <a:lstStyle/>
          <a:p>
            <a:r>
              <a:rPr lang="ar-sa" sz="5500" dirty="0" smtClean="0">
                <a:latin typeface="Century Gothic"/>
                <a:cs typeface="Century Gothic"/>
              </a:rPr>
              <a:t>لا</a:t>
            </a:r>
            <a:endParaRPr lang="en-GB" sz="5500" dirty="0">
              <a:latin typeface="Century Gothic"/>
              <a:cs typeface="Century Gothic"/>
            </a:endParaRPr>
          </a:p>
        </p:txBody>
      </p:sp>
      <p:sp>
        <p:nvSpPr>
          <p:cNvPr id="19" name="Rectangle 18"/>
          <p:cNvSpPr/>
          <p:nvPr/>
        </p:nvSpPr>
        <p:spPr>
          <a:xfrm>
            <a:off x="3162673" y="3428069"/>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 name="ZoneTexte 19"/>
          <p:cNvSpPr txBox="1"/>
          <p:nvPr/>
        </p:nvSpPr>
        <p:spPr>
          <a:xfrm>
            <a:off x="3199256"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NO</a:t>
            </a:r>
            <a:endParaRPr lang="en-GB" dirty="0">
              <a:latin typeface="Century Gothic"/>
              <a:cs typeface="Century Gothic"/>
            </a:endParaRPr>
          </a:p>
        </p:txBody>
      </p:sp>
    </p:spTree>
    <p:extLst>
      <p:ext uri="{BB962C8B-B14F-4D97-AF65-F5344CB8AC3E}">
        <p14:creationId xmlns:p14="http://schemas.microsoft.com/office/powerpoint/2010/main" val="498090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1 </a:t>
            </a:r>
          </a:p>
          <a:p>
            <a:pPr algn="ctr"/>
            <a:r>
              <a:rPr lang="en-GB" sz="4400" dirty="0" smtClean="0">
                <a:solidFill>
                  <a:srgbClr val="FFFFFF"/>
                </a:solidFill>
                <a:latin typeface="Canter Bold"/>
                <a:cs typeface="Canter Bold"/>
              </a:rPr>
              <a:t>PRINTED WORDS #2</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3719913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ZoneTexte 98"/>
          <p:cNvSpPr txBox="1"/>
          <p:nvPr/>
        </p:nvSpPr>
        <p:spPr>
          <a:xfrm>
            <a:off x="6130472" y="952355"/>
            <a:ext cx="2917162" cy="861774"/>
          </a:xfrm>
          <a:prstGeom prst="rect">
            <a:avLst/>
          </a:prstGeom>
          <a:noFill/>
          <a:ln w="38100" cmpd="sng">
            <a:solidFill>
              <a:srgbClr val="FFFFFF"/>
            </a:solidFill>
          </a:ln>
          <a:effectLst/>
        </p:spPr>
        <p:txBody>
          <a:bodyPr wrap="square" rtlCol="0">
            <a:spAutoFit/>
          </a:bodyPr>
          <a:lstStyle/>
          <a:p>
            <a:pPr algn="ctr"/>
            <a:r>
              <a:rPr lang="ar-sa" sz="5000" dirty="0">
                <a:latin typeface="Century Gothic"/>
                <a:cs typeface="Century Gothic"/>
              </a:rPr>
              <a:t>يتيم </a:t>
            </a:r>
            <a:endParaRPr lang="en-GB" sz="5000" dirty="0">
              <a:latin typeface="Century Gothic"/>
              <a:cs typeface="Century Gothic"/>
            </a:endParaRPr>
          </a:p>
        </p:txBody>
      </p:sp>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BOY</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OTHER</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ORPHAN</a:t>
            </a:r>
            <a:endParaRPr lang="en-GB" dirty="0">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latin typeface="Century Gothic"/>
                <a:cs typeface="Century Gothic"/>
              </a:rPr>
              <a:t>GIRL</a:t>
            </a:r>
            <a:endParaRPr lang="en-GB"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ZoneTexte 95"/>
          <p:cNvSpPr txBox="1"/>
          <p:nvPr/>
        </p:nvSpPr>
        <p:spPr>
          <a:xfrm>
            <a:off x="99717" y="1139407"/>
            <a:ext cx="2910556" cy="861774"/>
          </a:xfrm>
          <a:prstGeom prst="rect">
            <a:avLst/>
          </a:prstGeom>
          <a:noFill/>
          <a:ln>
            <a:noFill/>
          </a:ln>
        </p:spPr>
        <p:txBody>
          <a:bodyPr wrap="square" rtlCol="0">
            <a:spAutoFit/>
          </a:bodyPr>
          <a:lstStyle/>
          <a:p>
            <a:pPr algn="ctr"/>
            <a:r>
              <a:rPr lang="ar-sa" sz="5000" dirty="0">
                <a:latin typeface="Century Gothic"/>
                <a:cs typeface="Century Gothic"/>
              </a:rPr>
              <a:t>فتاة</a:t>
            </a:r>
            <a:endParaRPr lang="en-GB" sz="5000" dirty="0">
              <a:latin typeface="Century Gothic"/>
              <a:cs typeface="Century Gothic"/>
            </a:endParaRPr>
          </a:p>
        </p:txBody>
      </p:sp>
      <p:sp>
        <p:nvSpPr>
          <p:cNvPr id="98" name="ZoneTexte 97"/>
          <p:cNvSpPr txBox="1"/>
          <p:nvPr/>
        </p:nvSpPr>
        <p:spPr>
          <a:xfrm>
            <a:off x="3148621" y="952355"/>
            <a:ext cx="2864243" cy="861774"/>
          </a:xfrm>
          <a:prstGeom prst="rect">
            <a:avLst/>
          </a:prstGeom>
          <a:noFill/>
          <a:ln>
            <a:solidFill>
              <a:srgbClr val="FFFFFF"/>
            </a:solidFill>
          </a:ln>
        </p:spPr>
        <p:txBody>
          <a:bodyPr wrap="square" rtlCol="0">
            <a:spAutoFit/>
          </a:bodyPr>
          <a:lstStyle/>
          <a:p>
            <a:pPr algn="ctr"/>
            <a:r>
              <a:rPr lang="ar-sa" sz="5000" dirty="0">
                <a:latin typeface="Century Gothic"/>
                <a:cs typeface="Century Gothic"/>
              </a:rPr>
              <a:t>صبي</a:t>
            </a:r>
            <a:endParaRPr lang="en-GB" sz="5000" dirty="0">
              <a:latin typeface="Century Gothic"/>
              <a:cs typeface="Century Gothic"/>
            </a:endParaRPr>
          </a:p>
        </p:txBody>
      </p:sp>
      <p:sp>
        <p:nvSpPr>
          <p:cNvPr id="19" name="Rectangle 18"/>
          <p:cNvSpPr/>
          <p:nvPr/>
        </p:nvSpPr>
        <p:spPr>
          <a:xfrm>
            <a:off x="3095701" y="3428069"/>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ZoneTexte 16"/>
          <p:cNvSpPr txBox="1"/>
          <p:nvPr/>
        </p:nvSpPr>
        <p:spPr>
          <a:xfrm>
            <a:off x="3081649"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OTHER</a:t>
            </a:r>
            <a:endParaRPr lang="en-GB" dirty="0">
              <a:latin typeface="Century Gothic"/>
              <a:cs typeface="Century Gothic"/>
            </a:endParaRPr>
          </a:p>
        </p:txBody>
      </p:sp>
      <p:sp>
        <p:nvSpPr>
          <p:cNvPr id="18" name="Rectangle 17"/>
          <p:cNvSpPr/>
          <p:nvPr/>
        </p:nvSpPr>
        <p:spPr>
          <a:xfrm>
            <a:off x="613047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ZoneTexte 20"/>
          <p:cNvSpPr txBox="1"/>
          <p:nvPr/>
        </p:nvSpPr>
        <p:spPr>
          <a:xfrm>
            <a:off x="6116419" y="5353740"/>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OTHER</a:t>
            </a:r>
            <a:endParaRPr lang="en-GB" dirty="0">
              <a:latin typeface="Century Gothic"/>
              <a:cs typeface="Century Gothic"/>
            </a:endParaRPr>
          </a:p>
        </p:txBody>
      </p:sp>
    </p:spTree>
    <p:extLst>
      <p:ext uri="{BB962C8B-B14F-4D97-AF65-F5344CB8AC3E}">
        <p14:creationId xmlns:p14="http://schemas.microsoft.com/office/powerpoint/2010/main" val="2280905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1 </a:t>
            </a:r>
          </a:p>
          <a:p>
            <a:pPr algn="ctr"/>
            <a:r>
              <a:rPr lang="en-GB" sz="4400" dirty="0" smtClean="0">
                <a:solidFill>
                  <a:srgbClr val="FFFFFF"/>
                </a:solidFill>
                <a:latin typeface="Canter Bold"/>
                <a:cs typeface="Canter Bold"/>
              </a:rPr>
              <a:t>PRINTED WORDS #3</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1087147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ZoneTexte 98"/>
          <p:cNvSpPr txBox="1"/>
          <p:nvPr/>
        </p:nvSpPr>
        <p:spPr>
          <a:xfrm>
            <a:off x="6130473" y="1139407"/>
            <a:ext cx="2931213" cy="1200329"/>
          </a:xfrm>
          <a:prstGeom prst="rect">
            <a:avLst/>
          </a:prstGeom>
          <a:noFill/>
          <a:ln w="38100" cmpd="sng">
            <a:solidFill>
              <a:srgbClr val="FFFFFF"/>
            </a:solidFill>
          </a:ln>
          <a:effectLst/>
        </p:spPr>
        <p:txBody>
          <a:bodyPr wrap="square" rtlCol="0">
            <a:spAutoFit/>
          </a:bodyPr>
          <a:lstStyle/>
          <a:p>
            <a:pPr algn="ctr"/>
            <a:r>
              <a:rPr lang="ar-sa" sz="3600" dirty="0"/>
              <a:t>الاعتداء الجنسي اللفظي</a:t>
            </a:r>
            <a:endParaRPr lang="en-GB" sz="3600" dirty="0">
              <a:latin typeface="Century Gothic"/>
              <a:cs typeface="Century Gothic"/>
            </a:endParaRPr>
          </a:p>
        </p:txBody>
      </p:sp>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RAPE AND FORCED SEX</a:t>
            </a:r>
          </a:p>
        </p:txBody>
      </p:sp>
      <p:sp>
        <p:nvSpPr>
          <p:cNvPr id="6" name="ZoneTexte 5"/>
          <p:cNvSpPr txBox="1"/>
          <p:nvPr/>
        </p:nvSpPr>
        <p:spPr>
          <a:xfrm>
            <a:off x="79058" y="5353397"/>
            <a:ext cx="2931215" cy="646331"/>
          </a:xfrm>
          <a:prstGeom prst="rect">
            <a:avLst/>
          </a:prstGeom>
          <a:noFill/>
          <a:ln>
            <a:noFill/>
          </a:ln>
          <a:effectLst/>
        </p:spPr>
        <p:txBody>
          <a:bodyPr wrap="square" rtlCol="0">
            <a:spAutoFit/>
          </a:bodyPr>
          <a:lstStyle/>
          <a:p>
            <a:pPr algn="ctr"/>
            <a:r>
              <a:rPr lang="en-GB" dirty="0" smtClean="0">
                <a:latin typeface="Century Gothic"/>
                <a:cs typeface="Century Gothic"/>
              </a:rPr>
              <a:t>FORCED PORNOGRAPHY</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VERBAL SEXUAL ABUSE</a:t>
            </a:r>
            <a:endParaRPr lang="en-GB" dirty="0">
              <a:latin typeface="Century Gothic"/>
              <a:cs typeface="Century Gothic"/>
            </a:endParaRPr>
          </a:p>
        </p:txBody>
      </p:sp>
      <p:sp>
        <p:nvSpPr>
          <p:cNvPr id="12" name="ZoneTexte 11"/>
          <p:cNvSpPr txBox="1"/>
          <p:nvPr/>
        </p:nvSpPr>
        <p:spPr>
          <a:xfrm>
            <a:off x="79058" y="2315253"/>
            <a:ext cx="2931215" cy="584776"/>
          </a:xfrm>
          <a:prstGeom prst="rect">
            <a:avLst/>
          </a:prstGeom>
          <a:noFill/>
        </p:spPr>
        <p:txBody>
          <a:bodyPr wrap="square" rtlCol="0">
            <a:spAutoFit/>
          </a:bodyPr>
          <a:lstStyle/>
          <a:p>
            <a:pPr algn="ctr"/>
            <a:r>
              <a:rPr lang="en-GB" sz="1600" dirty="0" smtClean="0">
                <a:latin typeface="Century Gothic"/>
                <a:cs typeface="Century Gothic"/>
              </a:rPr>
              <a:t>TRADING SEX FOR FOOD AN NON MONETARY ITEMS</a:t>
            </a:r>
            <a:endParaRPr lang="en-GB" sz="1600"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SEXUAL SLAVERY</a:t>
            </a:r>
            <a:endParaRPr lang="en-GB" dirty="0">
              <a:latin typeface="Century Gothic"/>
              <a:cs typeface="Century Gothic"/>
            </a:endParaRPr>
          </a:p>
        </p:txBody>
      </p:sp>
      <p:sp>
        <p:nvSpPr>
          <p:cNvPr id="96" name="ZoneTexte 95"/>
          <p:cNvSpPr txBox="1"/>
          <p:nvPr/>
        </p:nvSpPr>
        <p:spPr>
          <a:xfrm>
            <a:off x="99717" y="1139407"/>
            <a:ext cx="2910556" cy="954107"/>
          </a:xfrm>
          <a:prstGeom prst="rect">
            <a:avLst/>
          </a:prstGeom>
          <a:noFill/>
          <a:ln>
            <a:noFill/>
          </a:ln>
        </p:spPr>
        <p:txBody>
          <a:bodyPr wrap="square" rtlCol="0">
            <a:spAutoFit/>
          </a:bodyPr>
          <a:lstStyle/>
          <a:p>
            <a:pPr algn="ctr"/>
            <a:r>
              <a:rPr lang="ar-sa" sz="2800" dirty="0"/>
              <a:t>تبادل الجنس مقابل الطعام أو مواد وخدمات غير نقدية </a:t>
            </a:r>
            <a:endParaRPr lang="en-GB" sz="2800" dirty="0">
              <a:latin typeface="Century Gothic"/>
              <a:cs typeface="Century Gothic"/>
            </a:endParaRPr>
          </a:p>
        </p:txBody>
      </p:sp>
      <p:sp>
        <p:nvSpPr>
          <p:cNvPr id="98" name="ZoneTexte 97"/>
          <p:cNvSpPr txBox="1"/>
          <p:nvPr/>
        </p:nvSpPr>
        <p:spPr>
          <a:xfrm>
            <a:off x="3128319" y="1139407"/>
            <a:ext cx="2898597" cy="954107"/>
          </a:xfrm>
          <a:prstGeom prst="rect">
            <a:avLst/>
          </a:prstGeom>
          <a:noFill/>
          <a:ln>
            <a:solidFill>
              <a:srgbClr val="FFFFFF"/>
            </a:solidFill>
          </a:ln>
        </p:spPr>
        <p:txBody>
          <a:bodyPr wrap="square" rtlCol="0">
            <a:spAutoFit/>
          </a:bodyPr>
          <a:lstStyle/>
          <a:p>
            <a:pPr algn="ctr"/>
            <a:r>
              <a:rPr lang="ar-sa" sz="2800" dirty="0"/>
              <a:t>الاغتصاب وممارسة الجنس بالإكراه</a:t>
            </a:r>
            <a:endParaRPr lang="en-GB" sz="2800" dirty="0">
              <a:latin typeface="Century Gothic"/>
              <a:cs typeface="Century Gothic"/>
            </a:endParaRPr>
          </a:p>
        </p:txBody>
      </p:sp>
      <p:sp>
        <p:nvSpPr>
          <p:cNvPr id="100" name="ZoneTexte 99"/>
          <p:cNvSpPr txBox="1"/>
          <p:nvPr/>
        </p:nvSpPr>
        <p:spPr>
          <a:xfrm>
            <a:off x="99717" y="4123122"/>
            <a:ext cx="2910556" cy="646331"/>
          </a:xfrm>
          <a:prstGeom prst="rect">
            <a:avLst/>
          </a:prstGeom>
          <a:noFill/>
          <a:ln>
            <a:noFill/>
          </a:ln>
        </p:spPr>
        <p:txBody>
          <a:bodyPr wrap="square" rtlCol="0">
            <a:spAutoFit/>
          </a:bodyPr>
          <a:lstStyle/>
          <a:p>
            <a:pPr algn="ctr"/>
            <a:r>
              <a:rPr lang="ar-sa" sz="3600" dirty="0"/>
              <a:t>المواد الإباحية المكرهة</a:t>
            </a:r>
            <a:endParaRPr lang="en-GB" sz="3600" dirty="0">
              <a:latin typeface="Century Gothic"/>
              <a:cs typeface="Century Gothic"/>
            </a:endParaRPr>
          </a:p>
        </p:txBody>
      </p:sp>
      <p:sp>
        <p:nvSpPr>
          <p:cNvPr id="16" name="Rectangle 15"/>
          <p:cNvSpPr/>
          <p:nvPr/>
        </p:nvSpPr>
        <p:spPr>
          <a:xfrm>
            <a:off x="613047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ZoneTexte 16"/>
          <p:cNvSpPr txBox="1"/>
          <p:nvPr/>
        </p:nvSpPr>
        <p:spPr>
          <a:xfrm>
            <a:off x="613047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SEXUAL ASSAULTS</a:t>
            </a:r>
            <a:endParaRPr lang="en-GB" dirty="0">
              <a:latin typeface="Century Gothic"/>
              <a:cs typeface="Century Gothic"/>
            </a:endParaRPr>
          </a:p>
        </p:txBody>
      </p:sp>
      <p:sp>
        <p:nvSpPr>
          <p:cNvPr id="2" name="ZoneTexte 1"/>
          <p:cNvSpPr txBox="1"/>
          <p:nvPr/>
        </p:nvSpPr>
        <p:spPr>
          <a:xfrm>
            <a:off x="6130474" y="4123122"/>
            <a:ext cx="2931212" cy="769441"/>
          </a:xfrm>
          <a:prstGeom prst="rect">
            <a:avLst/>
          </a:prstGeom>
          <a:noFill/>
        </p:spPr>
        <p:txBody>
          <a:bodyPr wrap="square" rtlCol="0">
            <a:spAutoFit/>
          </a:bodyPr>
          <a:lstStyle/>
          <a:p>
            <a:pPr algn="ctr"/>
            <a:r>
              <a:rPr lang="ar-sa" sz="4400" dirty="0"/>
              <a:t>الاعتداء الجنسي </a:t>
            </a:r>
            <a:endParaRPr lang="en-GB" sz="4400" dirty="0">
              <a:latin typeface="Century Gothic"/>
              <a:cs typeface="Century Gothic"/>
            </a:endParaRPr>
          </a:p>
        </p:txBody>
      </p:sp>
      <p:sp>
        <p:nvSpPr>
          <p:cNvPr id="19" name="ZoneTexte 18"/>
          <p:cNvSpPr txBox="1"/>
          <p:nvPr/>
        </p:nvSpPr>
        <p:spPr>
          <a:xfrm>
            <a:off x="3128319" y="4123122"/>
            <a:ext cx="2898597" cy="769441"/>
          </a:xfrm>
          <a:prstGeom prst="rect">
            <a:avLst/>
          </a:prstGeom>
          <a:noFill/>
        </p:spPr>
        <p:txBody>
          <a:bodyPr wrap="square" rtlCol="0">
            <a:spAutoFit/>
          </a:bodyPr>
          <a:lstStyle/>
          <a:p>
            <a:r>
              <a:rPr lang="ar-sa" sz="4400" dirty="0"/>
              <a:t>الاستعباد الجنسي</a:t>
            </a:r>
            <a:endParaRPr lang="en-GB" sz="4400" dirty="0">
              <a:latin typeface="Century Gothic"/>
              <a:cs typeface="Century Gothic"/>
            </a:endParaRPr>
          </a:p>
        </p:txBody>
      </p:sp>
    </p:spTree>
    <p:extLst>
      <p:ext uri="{BB962C8B-B14F-4D97-AF65-F5344CB8AC3E}">
        <p14:creationId xmlns:p14="http://schemas.microsoft.com/office/powerpoint/2010/main" val="342985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r 4"/>
          <p:cNvGrpSpPr/>
          <p:nvPr/>
        </p:nvGrpSpPr>
        <p:grpSpPr>
          <a:xfrm>
            <a:off x="1207545" y="2037326"/>
            <a:ext cx="1955799" cy="4721361"/>
            <a:chOff x="5788116" y="2000717"/>
            <a:chExt cx="1955799" cy="4721361"/>
          </a:xfrm>
        </p:grpSpPr>
        <p:sp>
          <p:nvSpPr>
            <p:cNvPr id="6" name="Forme libre 5"/>
            <p:cNvSpPr/>
            <p:nvPr/>
          </p:nvSpPr>
          <p:spPr>
            <a:xfrm rot="21159209" flipH="1">
              <a:off x="5870119" y="4700393"/>
              <a:ext cx="1052995" cy="2020629"/>
            </a:xfrm>
            <a:custGeom>
              <a:avLst/>
              <a:gdLst>
                <a:gd name="connsiteX0" fmla="*/ 972836 w 972836"/>
                <a:gd name="connsiteY0" fmla="*/ 2046942 h 2046942"/>
                <a:gd name="connsiteX1" fmla="*/ 920542 w 972836"/>
                <a:gd name="connsiteY1" fmla="*/ 1792942 h 2046942"/>
                <a:gd name="connsiteX2" fmla="*/ 890660 w 972836"/>
                <a:gd name="connsiteY2" fmla="*/ 1725706 h 2046942"/>
                <a:gd name="connsiteX3" fmla="*/ 905601 w 972836"/>
                <a:gd name="connsiteY3" fmla="*/ 1441824 h 2046942"/>
                <a:gd name="connsiteX4" fmla="*/ 853307 w 972836"/>
                <a:gd name="connsiteY4" fmla="*/ 1314824 h 2046942"/>
                <a:gd name="connsiteX5" fmla="*/ 801012 w 972836"/>
                <a:gd name="connsiteY5" fmla="*/ 1292412 h 2046942"/>
                <a:gd name="connsiteX6" fmla="*/ 883189 w 972836"/>
                <a:gd name="connsiteY6" fmla="*/ 1240118 h 2046942"/>
                <a:gd name="connsiteX7" fmla="*/ 845836 w 972836"/>
                <a:gd name="connsiteY7" fmla="*/ 1060824 h 2046942"/>
                <a:gd name="connsiteX8" fmla="*/ 786071 w 972836"/>
                <a:gd name="connsiteY8" fmla="*/ 829236 h 2046942"/>
                <a:gd name="connsiteX9" fmla="*/ 748718 w 972836"/>
                <a:gd name="connsiteY9" fmla="*/ 642471 h 2046942"/>
                <a:gd name="connsiteX10" fmla="*/ 718836 w 972836"/>
                <a:gd name="connsiteY10" fmla="*/ 493059 h 2046942"/>
                <a:gd name="connsiteX11" fmla="*/ 659071 w 972836"/>
                <a:gd name="connsiteY11" fmla="*/ 373530 h 2046942"/>
                <a:gd name="connsiteX12" fmla="*/ 696424 w 972836"/>
                <a:gd name="connsiteY12" fmla="*/ 209177 h 2046942"/>
                <a:gd name="connsiteX13" fmla="*/ 569424 w 972836"/>
                <a:gd name="connsiteY13" fmla="*/ 239059 h 2046942"/>
                <a:gd name="connsiteX14" fmla="*/ 532071 w 972836"/>
                <a:gd name="connsiteY14" fmla="*/ 231589 h 2046942"/>
                <a:gd name="connsiteX15" fmla="*/ 517130 w 972836"/>
                <a:gd name="connsiteY15" fmla="*/ 127000 h 2046942"/>
                <a:gd name="connsiteX16" fmla="*/ 457365 w 972836"/>
                <a:gd name="connsiteY16" fmla="*/ 52294 h 2046942"/>
                <a:gd name="connsiteX17" fmla="*/ 300483 w 972836"/>
                <a:gd name="connsiteY17" fmla="*/ 89647 h 2046942"/>
                <a:gd name="connsiteX18" fmla="*/ 225777 w 972836"/>
                <a:gd name="connsiteY18" fmla="*/ 134471 h 2046942"/>
                <a:gd name="connsiteX19" fmla="*/ 76365 w 972836"/>
                <a:gd name="connsiteY19" fmla="*/ 149412 h 2046942"/>
                <a:gd name="connsiteX20" fmla="*/ 24071 w 972836"/>
                <a:gd name="connsiteY20" fmla="*/ 104589 h 2046942"/>
                <a:gd name="connsiteX21" fmla="*/ 1660 w 972836"/>
                <a:gd name="connsiteY21" fmla="*/ 0 h 2046942"/>
                <a:gd name="connsiteX22" fmla="*/ 1660 w 972836"/>
                <a:gd name="connsiteY22" fmla="*/ 104589 h 2046942"/>
                <a:gd name="connsiteX23" fmla="*/ 1660 w 972836"/>
                <a:gd name="connsiteY23" fmla="*/ 156883 h 204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836" h="2046942">
                  <a:moveTo>
                    <a:pt x="972836" y="2046942"/>
                  </a:moveTo>
                  <a:cubicBezTo>
                    <a:pt x="953537" y="1946711"/>
                    <a:pt x="934238" y="1846481"/>
                    <a:pt x="920542" y="1792942"/>
                  </a:cubicBezTo>
                  <a:cubicBezTo>
                    <a:pt x="906846" y="1739403"/>
                    <a:pt x="893150" y="1784226"/>
                    <a:pt x="890660" y="1725706"/>
                  </a:cubicBezTo>
                  <a:cubicBezTo>
                    <a:pt x="888170" y="1667186"/>
                    <a:pt x="911826" y="1510304"/>
                    <a:pt x="905601" y="1441824"/>
                  </a:cubicBezTo>
                  <a:cubicBezTo>
                    <a:pt x="899375" y="1373344"/>
                    <a:pt x="870738" y="1339726"/>
                    <a:pt x="853307" y="1314824"/>
                  </a:cubicBezTo>
                  <a:cubicBezTo>
                    <a:pt x="835875" y="1289922"/>
                    <a:pt x="796032" y="1304863"/>
                    <a:pt x="801012" y="1292412"/>
                  </a:cubicBezTo>
                  <a:cubicBezTo>
                    <a:pt x="805992" y="1279961"/>
                    <a:pt x="875718" y="1278716"/>
                    <a:pt x="883189" y="1240118"/>
                  </a:cubicBezTo>
                  <a:cubicBezTo>
                    <a:pt x="890660" y="1201520"/>
                    <a:pt x="862022" y="1129304"/>
                    <a:pt x="845836" y="1060824"/>
                  </a:cubicBezTo>
                  <a:cubicBezTo>
                    <a:pt x="829650" y="992344"/>
                    <a:pt x="802257" y="898962"/>
                    <a:pt x="786071" y="829236"/>
                  </a:cubicBezTo>
                  <a:cubicBezTo>
                    <a:pt x="769885" y="759510"/>
                    <a:pt x="748718" y="642471"/>
                    <a:pt x="748718" y="642471"/>
                  </a:cubicBezTo>
                  <a:cubicBezTo>
                    <a:pt x="737512" y="586442"/>
                    <a:pt x="733777" y="537882"/>
                    <a:pt x="718836" y="493059"/>
                  </a:cubicBezTo>
                  <a:cubicBezTo>
                    <a:pt x="703895" y="448236"/>
                    <a:pt x="662806" y="420844"/>
                    <a:pt x="659071" y="373530"/>
                  </a:cubicBezTo>
                  <a:cubicBezTo>
                    <a:pt x="655336" y="326216"/>
                    <a:pt x="711365" y="231589"/>
                    <a:pt x="696424" y="209177"/>
                  </a:cubicBezTo>
                  <a:cubicBezTo>
                    <a:pt x="681483" y="186765"/>
                    <a:pt x="596816" y="235324"/>
                    <a:pt x="569424" y="239059"/>
                  </a:cubicBezTo>
                  <a:cubicBezTo>
                    <a:pt x="542032" y="242794"/>
                    <a:pt x="540787" y="250266"/>
                    <a:pt x="532071" y="231589"/>
                  </a:cubicBezTo>
                  <a:cubicBezTo>
                    <a:pt x="523355" y="212912"/>
                    <a:pt x="529581" y="156882"/>
                    <a:pt x="517130" y="127000"/>
                  </a:cubicBezTo>
                  <a:cubicBezTo>
                    <a:pt x="504679" y="97118"/>
                    <a:pt x="493473" y="58519"/>
                    <a:pt x="457365" y="52294"/>
                  </a:cubicBezTo>
                  <a:cubicBezTo>
                    <a:pt x="421257" y="46069"/>
                    <a:pt x="339081" y="75951"/>
                    <a:pt x="300483" y="89647"/>
                  </a:cubicBezTo>
                  <a:cubicBezTo>
                    <a:pt x="261885" y="103343"/>
                    <a:pt x="263130" y="124510"/>
                    <a:pt x="225777" y="134471"/>
                  </a:cubicBezTo>
                  <a:cubicBezTo>
                    <a:pt x="188424" y="144432"/>
                    <a:pt x="109983" y="154392"/>
                    <a:pt x="76365" y="149412"/>
                  </a:cubicBezTo>
                  <a:cubicBezTo>
                    <a:pt x="42747" y="144432"/>
                    <a:pt x="36522" y="129491"/>
                    <a:pt x="24071" y="104589"/>
                  </a:cubicBezTo>
                  <a:cubicBezTo>
                    <a:pt x="11620" y="79687"/>
                    <a:pt x="5395" y="0"/>
                    <a:pt x="1660" y="0"/>
                  </a:cubicBezTo>
                  <a:cubicBezTo>
                    <a:pt x="-2075" y="0"/>
                    <a:pt x="1660" y="104589"/>
                    <a:pt x="1660" y="104589"/>
                  </a:cubicBezTo>
                  <a:lnTo>
                    <a:pt x="1660" y="156883"/>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 name="Forme libre 6"/>
            <p:cNvSpPr/>
            <p:nvPr/>
          </p:nvSpPr>
          <p:spPr>
            <a:xfrm rot="21159209" flipH="1">
              <a:off x="6930782" y="4714503"/>
              <a:ext cx="525599" cy="1911654"/>
            </a:xfrm>
            <a:custGeom>
              <a:avLst/>
              <a:gdLst>
                <a:gd name="connsiteX0" fmla="*/ 485588 w 485588"/>
                <a:gd name="connsiteY0" fmla="*/ 98783 h 1936548"/>
                <a:gd name="connsiteX1" fmla="*/ 425823 w 485588"/>
                <a:gd name="connsiteY1" fmla="*/ 121195 h 1936548"/>
                <a:gd name="connsiteX2" fmla="*/ 343647 w 485588"/>
                <a:gd name="connsiteY2" fmla="*/ 61430 h 1936548"/>
                <a:gd name="connsiteX3" fmla="*/ 268941 w 485588"/>
                <a:gd name="connsiteY3" fmla="*/ 1666 h 1936548"/>
                <a:gd name="connsiteX4" fmla="*/ 186764 w 485588"/>
                <a:gd name="connsiteY4" fmla="*/ 16607 h 1936548"/>
                <a:gd name="connsiteX5" fmla="*/ 89647 w 485588"/>
                <a:gd name="connsiteY5" fmla="*/ 16607 h 1936548"/>
                <a:gd name="connsiteX6" fmla="*/ 22411 w 485588"/>
                <a:gd name="connsiteY6" fmla="*/ 16607 h 1936548"/>
                <a:gd name="connsiteX7" fmla="*/ 0 w 485588"/>
                <a:gd name="connsiteY7" fmla="*/ 16607 h 1936548"/>
                <a:gd name="connsiteX8" fmla="*/ 0 w 485588"/>
                <a:gd name="connsiteY8" fmla="*/ 113725 h 1936548"/>
                <a:gd name="connsiteX9" fmla="*/ 22411 w 485588"/>
                <a:gd name="connsiteY9" fmla="*/ 240725 h 1936548"/>
                <a:gd name="connsiteX10" fmla="*/ 59764 w 485588"/>
                <a:gd name="connsiteY10" fmla="*/ 337842 h 1936548"/>
                <a:gd name="connsiteX11" fmla="*/ 119529 w 485588"/>
                <a:gd name="connsiteY11" fmla="*/ 554489 h 1936548"/>
                <a:gd name="connsiteX12" fmla="*/ 164353 w 485588"/>
                <a:gd name="connsiteY12" fmla="*/ 696430 h 1936548"/>
                <a:gd name="connsiteX13" fmla="*/ 156882 w 485588"/>
                <a:gd name="connsiteY13" fmla="*/ 815960 h 1936548"/>
                <a:gd name="connsiteX14" fmla="*/ 186764 w 485588"/>
                <a:gd name="connsiteY14" fmla="*/ 965372 h 1936548"/>
                <a:gd name="connsiteX15" fmla="*/ 209176 w 485588"/>
                <a:gd name="connsiteY15" fmla="*/ 1144666 h 1936548"/>
                <a:gd name="connsiteX16" fmla="*/ 246529 w 485588"/>
                <a:gd name="connsiteY16" fmla="*/ 1361313 h 1936548"/>
                <a:gd name="connsiteX17" fmla="*/ 246529 w 485588"/>
                <a:gd name="connsiteY17" fmla="*/ 1428548 h 1936548"/>
                <a:gd name="connsiteX18" fmla="*/ 313764 w 485588"/>
                <a:gd name="connsiteY18" fmla="*/ 1525666 h 1936548"/>
                <a:gd name="connsiteX19" fmla="*/ 336176 w 485588"/>
                <a:gd name="connsiteY19" fmla="*/ 1690019 h 1936548"/>
                <a:gd name="connsiteX20" fmla="*/ 321235 w 485588"/>
                <a:gd name="connsiteY20" fmla="*/ 1794607 h 1936548"/>
                <a:gd name="connsiteX21" fmla="*/ 366059 w 485588"/>
                <a:gd name="connsiteY21" fmla="*/ 1936548 h 1936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5588" h="1936548">
                  <a:moveTo>
                    <a:pt x="485588" y="98783"/>
                  </a:moveTo>
                  <a:cubicBezTo>
                    <a:pt x="467534" y="113101"/>
                    <a:pt x="449480" y="127420"/>
                    <a:pt x="425823" y="121195"/>
                  </a:cubicBezTo>
                  <a:cubicBezTo>
                    <a:pt x="402166" y="114970"/>
                    <a:pt x="369794" y="81351"/>
                    <a:pt x="343647" y="61430"/>
                  </a:cubicBezTo>
                  <a:cubicBezTo>
                    <a:pt x="317500" y="41509"/>
                    <a:pt x="295088" y="9136"/>
                    <a:pt x="268941" y="1666"/>
                  </a:cubicBezTo>
                  <a:cubicBezTo>
                    <a:pt x="242794" y="-5804"/>
                    <a:pt x="216646" y="14117"/>
                    <a:pt x="186764" y="16607"/>
                  </a:cubicBezTo>
                  <a:cubicBezTo>
                    <a:pt x="156882" y="19097"/>
                    <a:pt x="89647" y="16607"/>
                    <a:pt x="89647" y="16607"/>
                  </a:cubicBezTo>
                  <a:lnTo>
                    <a:pt x="22411" y="16607"/>
                  </a:lnTo>
                  <a:cubicBezTo>
                    <a:pt x="7470" y="16607"/>
                    <a:pt x="3735" y="421"/>
                    <a:pt x="0" y="16607"/>
                  </a:cubicBezTo>
                  <a:cubicBezTo>
                    <a:pt x="-3735" y="32793"/>
                    <a:pt x="-3735" y="76372"/>
                    <a:pt x="0" y="113725"/>
                  </a:cubicBezTo>
                  <a:cubicBezTo>
                    <a:pt x="3735" y="151078"/>
                    <a:pt x="12450" y="203372"/>
                    <a:pt x="22411" y="240725"/>
                  </a:cubicBezTo>
                  <a:cubicBezTo>
                    <a:pt x="32372" y="278078"/>
                    <a:pt x="43578" y="285548"/>
                    <a:pt x="59764" y="337842"/>
                  </a:cubicBezTo>
                  <a:cubicBezTo>
                    <a:pt x="75950" y="390136"/>
                    <a:pt x="102098" y="494724"/>
                    <a:pt x="119529" y="554489"/>
                  </a:cubicBezTo>
                  <a:cubicBezTo>
                    <a:pt x="136960" y="614254"/>
                    <a:pt x="158128" y="652852"/>
                    <a:pt x="164353" y="696430"/>
                  </a:cubicBezTo>
                  <a:cubicBezTo>
                    <a:pt x="170578" y="740008"/>
                    <a:pt x="153147" y="771136"/>
                    <a:pt x="156882" y="815960"/>
                  </a:cubicBezTo>
                  <a:cubicBezTo>
                    <a:pt x="160617" y="860784"/>
                    <a:pt x="178048" y="910588"/>
                    <a:pt x="186764" y="965372"/>
                  </a:cubicBezTo>
                  <a:cubicBezTo>
                    <a:pt x="195480" y="1020156"/>
                    <a:pt x="199215" y="1078676"/>
                    <a:pt x="209176" y="1144666"/>
                  </a:cubicBezTo>
                  <a:cubicBezTo>
                    <a:pt x="219137" y="1210656"/>
                    <a:pt x="240303" y="1313999"/>
                    <a:pt x="246529" y="1361313"/>
                  </a:cubicBezTo>
                  <a:cubicBezTo>
                    <a:pt x="252754" y="1408627"/>
                    <a:pt x="235323" y="1401156"/>
                    <a:pt x="246529" y="1428548"/>
                  </a:cubicBezTo>
                  <a:cubicBezTo>
                    <a:pt x="257735" y="1455940"/>
                    <a:pt x="298823" y="1482088"/>
                    <a:pt x="313764" y="1525666"/>
                  </a:cubicBezTo>
                  <a:cubicBezTo>
                    <a:pt x="328705" y="1569244"/>
                    <a:pt x="334931" y="1645196"/>
                    <a:pt x="336176" y="1690019"/>
                  </a:cubicBezTo>
                  <a:cubicBezTo>
                    <a:pt x="337421" y="1734843"/>
                    <a:pt x="316255" y="1753519"/>
                    <a:pt x="321235" y="1794607"/>
                  </a:cubicBezTo>
                  <a:cubicBezTo>
                    <a:pt x="326215" y="1835695"/>
                    <a:pt x="366059" y="1936548"/>
                    <a:pt x="366059" y="193654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rot="21159209" flipH="1">
              <a:off x="6271164" y="5040679"/>
              <a:ext cx="486998" cy="1681399"/>
            </a:xfrm>
            <a:custGeom>
              <a:avLst/>
              <a:gdLst>
                <a:gd name="connsiteX0" fmla="*/ 14972 w 449926"/>
                <a:gd name="connsiteY0" fmla="*/ 0 h 1703294"/>
                <a:gd name="connsiteX1" fmla="*/ 37384 w 449926"/>
                <a:gd name="connsiteY1" fmla="*/ 104588 h 1703294"/>
                <a:gd name="connsiteX2" fmla="*/ 31 w 449926"/>
                <a:gd name="connsiteY2" fmla="*/ 216647 h 1703294"/>
                <a:gd name="connsiteX3" fmla="*/ 44855 w 449926"/>
                <a:gd name="connsiteY3" fmla="*/ 351117 h 1703294"/>
                <a:gd name="connsiteX4" fmla="*/ 52325 w 449926"/>
                <a:gd name="connsiteY4" fmla="*/ 440764 h 1703294"/>
                <a:gd name="connsiteX5" fmla="*/ 134502 w 449926"/>
                <a:gd name="connsiteY5" fmla="*/ 545353 h 1703294"/>
                <a:gd name="connsiteX6" fmla="*/ 171855 w 449926"/>
                <a:gd name="connsiteY6" fmla="*/ 694764 h 1703294"/>
                <a:gd name="connsiteX7" fmla="*/ 209208 w 449926"/>
                <a:gd name="connsiteY7" fmla="*/ 791882 h 1703294"/>
                <a:gd name="connsiteX8" fmla="*/ 186796 w 449926"/>
                <a:gd name="connsiteY8" fmla="*/ 963705 h 1703294"/>
                <a:gd name="connsiteX9" fmla="*/ 283913 w 449926"/>
                <a:gd name="connsiteY9" fmla="*/ 1098176 h 1703294"/>
                <a:gd name="connsiteX10" fmla="*/ 358619 w 449926"/>
                <a:gd name="connsiteY10" fmla="*/ 1247588 h 1703294"/>
                <a:gd name="connsiteX11" fmla="*/ 425855 w 449926"/>
                <a:gd name="connsiteY11" fmla="*/ 1479176 h 1703294"/>
                <a:gd name="connsiteX12" fmla="*/ 448266 w 449926"/>
                <a:gd name="connsiteY12" fmla="*/ 1658470 h 1703294"/>
                <a:gd name="connsiteX13" fmla="*/ 448266 w 449926"/>
                <a:gd name="connsiteY13" fmla="*/ 1703294 h 1703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9926" h="1703294">
                  <a:moveTo>
                    <a:pt x="14972" y="0"/>
                  </a:moveTo>
                  <a:cubicBezTo>
                    <a:pt x="27423" y="34240"/>
                    <a:pt x="39874" y="68480"/>
                    <a:pt x="37384" y="104588"/>
                  </a:cubicBezTo>
                  <a:cubicBezTo>
                    <a:pt x="34894" y="140696"/>
                    <a:pt x="-1214" y="175559"/>
                    <a:pt x="31" y="216647"/>
                  </a:cubicBezTo>
                  <a:cubicBezTo>
                    <a:pt x="1276" y="257735"/>
                    <a:pt x="36139" y="313764"/>
                    <a:pt x="44855" y="351117"/>
                  </a:cubicBezTo>
                  <a:cubicBezTo>
                    <a:pt x="53571" y="388470"/>
                    <a:pt x="37384" y="408391"/>
                    <a:pt x="52325" y="440764"/>
                  </a:cubicBezTo>
                  <a:cubicBezTo>
                    <a:pt x="67266" y="473137"/>
                    <a:pt x="114580" y="503020"/>
                    <a:pt x="134502" y="545353"/>
                  </a:cubicBezTo>
                  <a:cubicBezTo>
                    <a:pt x="154424" y="587686"/>
                    <a:pt x="159404" y="653676"/>
                    <a:pt x="171855" y="694764"/>
                  </a:cubicBezTo>
                  <a:cubicBezTo>
                    <a:pt x="184306" y="735852"/>
                    <a:pt x="206718" y="747059"/>
                    <a:pt x="209208" y="791882"/>
                  </a:cubicBezTo>
                  <a:cubicBezTo>
                    <a:pt x="211698" y="836705"/>
                    <a:pt x="174345" y="912656"/>
                    <a:pt x="186796" y="963705"/>
                  </a:cubicBezTo>
                  <a:cubicBezTo>
                    <a:pt x="199247" y="1014754"/>
                    <a:pt x="255276" y="1050862"/>
                    <a:pt x="283913" y="1098176"/>
                  </a:cubicBezTo>
                  <a:cubicBezTo>
                    <a:pt x="312550" y="1145490"/>
                    <a:pt x="334962" y="1184088"/>
                    <a:pt x="358619" y="1247588"/>
                  </a:cubicBezTo>
                  <a:cubicBezTo>
                    <a:pt x="382276" y="1311088"/>
                    <a:pt x="410914" y="1410696"/>
                    <a:pt x="425855" y="1479176"/>
                  </a:cubicBezTo>
                  <a:cubicBezTo>
                    <a:pt x="440796" y="1547656"/>
                    <a:pt x="444531" y="1621117"/>
                    <a:pt x="448266" y="1658470"/>
                  </a:cubicBezTo>
                  <a:cubicBezTo>
                    <a:pt x="452001" y="1695823"/>
                    <a:pt x="448266" y="1703294"/>
                    <a:pt x="448266" y="170329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rot="21159209" flipH="1">
              <a:off x="6656281" y="5111883"/>
              <a:ext cx="219937" cy="1570780"/>
            </a:xfrm>
            <a:custGeom>
              <a:avLst/>
              <a:gdLst>
                <a:gd name="connsiteX0" fmla="*/ 8196 w 203194"/>
                <a:gd name="connsiteY0" fmla="*/ 0 h 1591235"/>
                <a:gd name="connsiteX1" fmla="*/ 82902 w 203194"/>
                <a:gd name="connsiteY1" fmla="*/ 74706 h 1591235"/>
                <a:gd name="connsiteX2" fmla="*/ 82902 w 203194"/>
                <a:gd name="connsiteY2" fmla="*/ 134470 h 1591235"/>
                <a:gd name="connsiteX3" fmla="*/ 15667 w 203194"/>
                <a:gd name="connsiteY3" fmla="*/ 231588 h 1591235"/>
                <a:gd name="connsiteX4" fmla="*/ 75432 w 203194"/>
                <a:gd name="connsiteY4" fmla="*/ 366059 h 1591235"/>
                <a:gd name="connsiteX5" fmla="*/ 67961 w 203194"/>
                <a:gd name="connsiteY5" fmla="*/ 522941 h 1591235"/>
                <a:gd name="connsiteX6" fmla="*/ 60491 w 203194"/>
                <a:gd name="connsiteY6" fmla="*/ 709706 h 1591235"/>
                <a:gd name="connsiteX7" fmla="*/ 82902 w 203194"/>
                <a:gd name="connsiteY7" fmla="*/ 903941 h 1591235"/>
                <a:gd name="connsiteX8" fmla="*/ 90373 w 203194"/>
                <a:gd name="connsiteY8" fmla="*/ 956235 h 1591235"/>
                <a:gd name="connsiteX9" fmla="*/ 60491 w 203194"/>
                <a:gd name="connsiteY9" fmla="*/ 963706 h 1591235"/>
                <a:gd name="connsiteX10" fmla="*/ 726 w 203194"/>
                <a:gd name="connsiteY10" fmla="*/ 956235 h 1591235"/>
                <a:gd name="connsiteX11" fmla="*/ 105314 w 203194"/>
                <a:gd name="connsiteY11" fmla="*/ 971176 h 1591235"/>
                <a:gd name="connsiteX12" fmla="*/ 105314 w 203194"/>
                <a:gd name="connsiteY12" fmla="*/ 1128059 h 1591235"/>
                <a:gd name="connsiteX13" fmla="*/ 150138 w 203194"/>
                <a:gd name="connsiteY13" fmla="*/ 1314823 h 1591235"/>
                <a:gd name="connsiteX14" fmla="*/ 172549 w 203194"/>
                <a:gd name="connsiteY14" fmla="*/ 1501588 h 1591235"/>
                <a:gd name="connsiteX15" fmla="*/ 202432 w 203194"/>
                <a:gd name="connsiteY15" fmla="*/ 1568823 h 1591235"/>
                <a:gd name="connsiteX16" fmla="*/ 194961 w 203194"/>
                <a:gd name="connsiteY16" fmla="*/ 1591235 h 1591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194" h="1591235">
                  <a:moveTo>
                    <a:pt x="8196" y="0"/>
                  </a:moveTo>
                  <a:cubicBezTo>
                    <a:pt x="39323" y="26147"/>
                    <a:pt x="70451" y="52294"/>
                    <a:pt x="82902" y="74706"/>
                  </a:cubicBezTo>
                  <a:cubicBezTo>
                    <a:pt x="95353" y="97118"/>
                    <a:pt x="94108" y="108323"/>
                    <a:pt x="82902" y="134470"/>
                  </a:cubicBezTo>
                  <a:cubicBezTo>
                    <a:pt x="71696" y="160617"/>
                    <a:pt x="16912" y="192990"/>
                    <a:pt x="15667" y="231588"/>
                  </a:cubicBezTo>
                  <a:cubicBezTo>
                    <a:pt x="14422" y="270186"/>
                    <a:pt x="66716" y="317500"/>
                    <a:pt x="75432" y="366059"/>
                  </a:cubicBezTo>
                  <a:cubicBezTo>
                    <a:pt x="84148" y="414618"/>
                    <a:pt x="70451" y="465667"/>
                    <a:pt x="67961" y="522941"/>
                  </a:cubicBezTo>
                  <a:cubicBezTo>
                    <a:pt x="65471" y="580215"/>
                    <a:pt x="58001" y="646206"/>
                    <a:pt x="60491" y="709706"/>
                  </a:cubicBezTo>
                  <a:cubicBezTo>
                    <a:pt x="62981" y="773206"/>
                    <a:pt x="77922" y="862853"/>
                    <a:pt x="82902" y="903941"/>
                  </a:cubicBezTo>
                  <a:cubicBezTo>
                    <a:pt x="87882" y="945029"/>
                    <a:pt x="94108" y="946274"/>
                    <a:pt x="90373" y="956235"/>
                  </a:cubicBezTo>
                  <a:cubicBezTo>
                    <a:pt x="86638" y="966196"/>
                    <a:pt x="75432" y="963706"/>
                    <a:pt x="60491" y="963706"/>
                  </a:cubicBezTo>
                  <a:cubicBezTo>
                    <a:pt x="45550" y="963706"/>
                    <a:pt x="-6745" y="954990"/>
                    <a:pt x="726" y="956235"/>
                  </a:cubicBezTo>
                  <a:cubicBezTo>
                    <a:pt x="8197" y="957480"/>
                    <a:pt x="87883" y="942539"/>
                    <a:pt x="105314" y="971176"/>
                  </a:cubicBezTo>
                  <a:cubicBezTo>
                    <a:pt x="122745" y="999813"/>
                    <a:pt x="97843" y="1070785"/>
                    <a:pt x="105314" y="1128059"/>
                  </a:cubicBezTo>
                  <a:cubicBezTo>
                    <a:pt x="112785" y="1185333"/>
                    <a:pt x="138932" y="1252568"/>
                    <a:pt x="150138" y="1314823"/>
                  </a:cubicBezTo>
                  <a:cubicBezTo>
                    <a:pt x="161344" y="1377078"/>
                    <a:pt x="163833" y="1459255"/>
                    <a:pt x="172549" y="1501588"/>
                  </a:cubicBezTo>
                  <a:cubicBezTo>
                    <a:pt x="181265" y="1543921"/>
                    <a:pt x="198697" y="1553882"/>
                    <a:pt x="202432" y="1568823"/>
                  </a:cubicBezTo>
                  <a:cubicBezTo>
                    <a:pt x="206167" y="1583764"/>
                    <a:pt x="194961" y="1591235"/>
                    <a:pt x="194961" y="1591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Forme libre 9"/>
            <p:cNvSpPr/>
            <p:nvPr/>
          </p:nvSpPr>
          <p:spPr>
            <a:xfrm rot="21159209" flipH="1">
              <a:off x="5788116" y="3223991"/>
              <a:ext cx="340470" cy="1736844"/>
            </a:xfrm>
            <a:custGeom>
              <a:avLst/>
              <a:gdLst>
                <a:gd name="connsiteX0" fmla="*/ 0 w 314552"/>
                <a:gd name="connsiteY0" fmla="*/ 0 h 1759461"/>
                <a:gd name="connsiteX1" fmla="*/ 89647 w 314552"/>
                <a:gd name="connsiteY1" fmla="*/ 119530 h 1759461"/>
                <a:gd name="connsiteX2" fmla="*/ 171823 w 314552"/>
                <a:gd name="connsiteY2" fmla="*/ 261471 h 1759461"/>
                <a:gd name="connsiteX3" fmla="*/ 179294 w 314552"/>
                <a:gd name="connsiteY3" fmla="*/ 418353 h 1759461"/>
                <a:gd name="connsiteX4" fmla="*/ 186765 w 314552"/>
                <a:gd name="connsiteY4" fmla="*/ 575235 h 1759461"/>
                <a:gd name="connsiteX5" fmla="*/ 201706 w 314552"/>
                <a:gd name="connsiteY5" fmla="*/ 724647 h 1759461"/>
                <a:gd name="connsiteX6" fmla="*/ 224118 w 314552"/>
                <a:gd name="connsiteY6" fmla="*/ 896471 h 1759461"/>
                <a:gd name="connsiteX7" fmla="*/ 246529 w 314552"/>
                <a:gd name="connsiteY7" fmla="*/ 1001059 h 1759461"/>
                <a:gd name="connsiteX8" fmla="*/ 268941 w 314552"/>
                <a:gd name="connsiteY8" fmla="*/ 1128059 h 1759461"/>
                <a:gd name="connsiteX9" fmla="*/ 246529 w 314552"/>
                <a:gd name="connsiteY9" fmla="*/ 1210235 h 1759461"/>
                <a:gd name="connsiteX10" fmla="*/ 239059 w 314552"/>
                <a:gd name="connsiteY10" fmla="*/ 1262530 h 1759461"/>
                <a:gd name="connsiteX11" fmla="*/ 239059 w 314552"/>
                <a:gd name="connsiteY11" fmla="*/ 1344706 h 1759461"/>
                <a:gd name="connsiteX12" fmla="*/ 239059 w 314552"/>
                <a:gd name="connsiteY12" fmla="*/ 1486647 h 1759461"/>
                <a:gd name="connsiteX13" fmla="*/ 313765 w 314552"/>
                <a:gd name="connsiteY13" fmla="*/ 1606177 h 1759461"/>
                <a:gd name="connsiteX14" fmla="*/ 276412 w 314552"/>
                <a:gd name="connsiteY14" fmla="*/ 1703294 h 1759461"/>
                <a:gd name="connsiteX15" fmla="*/ 246529 w 314552"/>
                <a:gd name="connsiteY15" fmla="*/ 1755588 h 1759461"/>
                <a:gd name="connsiteX16" fmla="*/ 141941 w 314552"/>
                <a:gd name="connsiteY16" fmla="*/ 1755588 h 1759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4552" h="1759461">
                  <a:moveTo>
                    <a:pt x="0" y="0"/>
                  </a:moveTo>
                  <a:cubicBezTo>
                    <a:pt x="30505" y="37975"/>
                    <a:pt x="61010" y="75951"/>
                    <a:pt x="89647" y="119530"/>
                  </a:cubicBezTo>
                  <a:cubicBezTo>
                    <a:pt x="118284" y="163109"/>
                    <a:pt x="156882" y="211667"/>
                    <a:pt x="171823" y="261471"/>
                  </a:cubicBezTo>
                  <a:cubicBezTo>
                    <a:pt x="186764" y="311275"/>
                    <a:pt x="179294" y="418353"/>
                    <a:pt x="179294" y="418353"/>
                  </a:cubicBezTo>
                  <a:cubicBezTo>
                    <a:pt x="181784" y="470647"/>
                    <a:pt x="183030" y="524186"/>
                    <a:pt x="186765" y="575235"/>
                  </a:cubicBezTo>
                  <a:cubicBezTo>
                    <a:pt x="190500" y="626284"/>
                    <a:pt x="195481" y="671108"/>
                    <a:pt x="201706" y="724647"/>
                  </a:cubicBezTo>
                  <a:cubicBezTo>
                    <a:pt x="207932" y="778186"/>
                    <a:pt x="216648" y="850402"/>
                    <a:pt x="224118" y="896471"/>
                  </a:cubicBezTo>
                  <a:cubicBezTo>
                    <a:pt x="231588" y="942540"/>
                    <a:pt x="239059" y="962461"/>
                    <a:pt x="246529" y="1001059"/>
                  </a:cubicBezTo>
                  <a:cubicBezTo>
                    <a:pt x="253999" y="1039657"/>
                    <a:pt x="268941" y="1093196"/>
                    <a:pt x="268941" y="1128059"/>
                  </a:cubicBezTo>
                  <a:cubicBezTo>
                    <a:pt x="268941" y="1162922"/>
                    <a:pt x="251509" y="1187823"/>
                    <a:pt x="246529" y="1210235"/>
                  </a:cubicBezTo>
                  <a:cubicBezTo>
                    <a:pt x="241549" y="1232647"/>
                    <a:pt x="240304" y="1240118"/>
                    <a:pt x="239059" y="1262530"/>
                  </a:cubicBezTo>
                  <a:cubicBezTo>
                    <a:pt x="237814" y="1284942"/>
                    <a:pt x="239059" y="1344706"/>
                    <a:pt x="239059" y="1344706"/>
                  </a:cubicBezTo>
                  <a:cubicBezTo>
                    <a:pt x="239059" y="1382059"/>
                    <a:pt x="226608" y="1443068"/>
                    <a:pt x="239059" y="1486647"/>
                  </a:cubicBezTo>
                  <a:cubicBezTo>
                    <a:pt x="251510" y="1530226"/>
                    <a:pt x="307540" y="1570069"/>
                    <a:pt x="313765" y="1606177"/>
                  </a:cubicBezTo>
                  <a:cubicBezTo>
                    <a:pt x="319990" y="1642285"/>
                    <a:pt x="287618" y="1678392"/>
                    <a:pt x="276412" y="1703294"/>
                  </a:cubicBezTo>
                  <a:cubicBezTo>
                    <a:pt x="265206" y="1728196"/>
                    <a:pt x="268941" y="1746872"/>
                    <a:pt x="246529" y="1755588"/>
                  </a:cubicBezTo>
                  <a:cubicBezTo>
                    <a:pt x="224117" y="1764304"/>
                    <a:pt x="141941" y="1755588"/>
                    <a:pt x="141941" y="1755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 name="Forme libre 10"/>
            <p:cNvSpPr/>
            <p:nvPr/>
          </p:nvSpPr>
          <p:spPr>
            <a:xfrm rot="21159209" flipH="1">
              <a:off x="5876667" y="3666185"/>
              <a:ext cx="404308" cy="943943"/>
            </a:xfrm>
            <a:custGeom>
              <a:avLst/>
              <a:gdLst>
                <a:gd name="connsiteX0" fmla="*/ 0 w 373530"/>
                <a:gd name="connsiteY0" fmla="*/ 0 h 956235"/>
                <a:gd name="connsiteX1" fmla="*/ 112059 w 373530"/>
                <a:gd name="connsiteY1" fmla="*/ 59764 h 956235"/>
                <a:gd name="connsiteX2" fmla="*/ 209177 w 373530"/>
                <a:gd name="connsiteY2" fmla="*/ 104588 h 956235"/>
                <a:gd name="connsiteX3" fmla="*/ 231589 w 373530"/>
                <a:gd name="connsiteY3" fmla="*/ 201706 h 956235"/>
                <a:gd name="connsiteX4" fmla="*/ 261471 w 373530"/>
                <a:gd name="connsiteY4" fmla="*/ 328706 h 956235"/>
                <a:gd name="connsiteX5" fmla="*/ 321236 w 373530"/>
                <a:gd name="connsiteY5" fmla="*/ 478117 h 956235"/>
                <a:gd name="connsiteX6" fmla="*/ 321236 w 373530"/>
                <a:gd name="connsiteY6" fmla="*/ 597647 h 956235"/>
                <a:gd name="connsiteX7" fmla="*/ 336177 w 373530"/>
                <a:gd name="connsiteY7" fmla="*/ 724647 h 956235"/>
                <a:gd name="connsiteX8" fmla="*/ 351118 w 373530"/>
                <a:gd name="connsiteY8" fmla="*/ 836706 h 956235"/>
                <a:gd name="connsiteX9" fmla="*/ 373530 w 373530"/>
                <a:gd name="connsiteY9" fmla="*/ 956235 h 95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3530" h="956235">
                  <a:moveTo>
                    <a:pt x="0" y="0"/>
                  </a:moveTo>
                  <a:cubicBezTo>
                    <a:pt x="38598" y="21166"/>
                    <a:pt x="77196" y="42333"/>
                    <a:pt x="112059" y="59764"/>
                  </a:cubicBezTo>
                  <a:cubicBezTo>
                    <a:pt x="146922" y="77195"/>
                    <a:pt x="189255" y="80931"/>
                    <a:pt x="209177" y="104588"/>
                  </a:cubicBezTo>
                  <a:cubicBezTo>
                    <a:pt x="229099" y="128245"/>
                    <a:pt x="222873" y="164353"/>
                    <a:pt x="231589" y="201706"/>
                  </a:cubicBezTo>
                  <a:cubicBezTo>
                    <a:pt x="240305" y="239059"/>
                    <a:pt x="246530" y="282638"/>
                    <a:pt x="261471" y="328706"/>
                  </a:cubicBezTo>
                  <a:cubicBezTo>
                    <a:pt x="276412" y="374774"/>
                    <a:pt x="311275" y="433294"/>
                    <a:pt x="321236" y="478117"/>
                  </a:cubicBezTo>
                  <a:cubicBezTo>
                    <a:pt x="331197" y="522941"/>
                    <a:pt x="318746" y="556559"/>
                    <a:pt x="321236" y="597647"/>
                  </a:cubicBezTo>
                  <a:cubicBezTo>
                    <a:pt x="323726" y="638735"/>
                    <a:pt x="331197" y="684804"/>
                    <a:pt x="336177" y="724647"/>
                  </a:cubicBezTo>
                  <a:cubicBezTo>
                    <a:pt x="341157" y="764490"/>
                    <a:pt x="344893" y="798108"/>
                    <a:pt x="351118" y="836706"/>
                  </a:cubicBezTo>
                  <a:cubicBezTo>
                    <a:pt x="357343" y="875304"/>
                    <a:pt x="373530" y="956235"/>
                    <a:pt x="373530" y="956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rot="21159209" flipH="1">
              <a:off x="5895854" y="3605288"/>
              <a:ext cx="216464" cy="237154"/>
            </a:xfrm>
            <a:custGeom>
              <a:avLst/>
              <a:gdLst>
                <a:gd name="connsiteX0" fmla="*/ 5751 w 199986"/>
                <a:gd name="connsiteY0" fmla="*/ 127690 h 240242"/>
                <a:gd name="connsiteX1" fmla="*/ 5751 w 199986"/>
                <a:gd name="connsiteY1" fmla="*/ 52984 h 240242"/>
                <a:gd name="connsiteX2" fmla="*/ 65516 w 199986"/>
                <a:gd name="connsiteY2" fmla="*/ 690 h 240242"/>
                <a:gd name="connsiteX3" fmla="*/ 102869 w 199986"/>
                <a:gd name="connsiteY3" fmla="*/ 90337 h 240242"/>
                <a:gd name="connsiteX4" fmla="*/ 147692 w 199986"/>
                <a:gd name="connsiteY4" fmla="*/ 202396 h 240242"/>
                <a:gd name="connsiteX5" fmla="*/ 147692 w 199986"/>
                <a:gd name="connsiteY5" fmla="*/ 239749 h 240242"/>
                <a:gd name="connsiteX6" fmla="*/ 199986 w 199986"/>
                <a:gd name="connsiteY6" fmla="*/ 224808 h 24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986" h="240242">
                  <a:moveTo>
                    <a:pt x="5751" y="127690"/>
                  </a:moveTo>
                  <a:cubicBezTo>
                    <a:pt x="770" y="100920"/>
                    <a:pt x="-4210" y="74151"/>
                    <a:pt x="5751" y="52984"/>
                  </a:cubicBezTo>
                  <a:cubicBezTo>
                    <a:pt x="15712" y="31817"/>
                    <a:pt x="49330" y="-5535"/>
                    <a:pt x="65516" y="690"/>
                  </a:cubicBezTo>
                  <a:cubicBezTo>
                    <a:pt x="81702" y="6915"/>
                    <a:pt x="89173" y="56719"/>
                    <a:pt x="102869" y="90337"/>
                  </a:cubicBezTo>
                  <a:cubicBezTo>
                    <a:pt x="116565" y="123955"/>
                    <a:pt x="140222" y="177494"/>
                    <a:pt x="147692" y="202396"/>
                  </a:cubicBezTo>
                  <a:cubicBezTo>
                    <a:pt x="155163" y="227298"/>
                    <a:pt x="138976" y="236014"/>
                    <a:pt x="147692" y="239749"/>
                  </a:cubicBezTo>
                  <a:cubicBezTo>
                    <a:pt x="156408" y="243484"/>
                    <a:pt x="199986" y="224808"/>
                    <a:pt x="199986" y="22480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rot="21159209" flipH="1">
              <a:off x="6081517" y="2916403"/>
              <a:ext cx="970337" cy="272959"/>
            </a:xfrm>
            <a:custGeom>
              <a:avLst/>
              <a:gdLst>
                <a:gd name="connsiteX0" fmla="*/ 896471 w 896471"/>
                <a:gd name="connsiteY0" fmla="*/ 171854 h 276514"/>
                <a:gd name="connsiteX1" fmla="*/ 732118 w 896471"/>
                <a:gd name="connsiteY1" fmla="*/ 141972 h 276514"/>
                <a:gd name="connsiteX2" fmla="*/ 597647 w 896471"/>
                <a:gd name="connsiteY2" fmla="*/ 119560 h 276514"/>
                <a:gd name="connsiteX3" fmla="*/ 530412 w 896471"/>
                <a:gd name="connsiteY3" fmla="*/ 59795 h 276514"/>
                <a:gd name="connsiteX4" fmla="*/ 485589 w 896471"/>
                <a:gd name="connsiteY4" fmla="*/ 89678 h 276514"/>
                <a:gd name="connsiteX5" fmla="*/ 403412 w 896471"/>
                <a:gd name="connsiteY5" fmla="*/ 194266 h 276514"/>
                <a:gd name="connsiteX6" fmla="*/ 403412 w 896471"/>
                <a:gd name="connsiteY6" fmla="*/ 67266 h 276514"/>
                <a:gd name="connsiteX7" fmla="*/ 388471 w 896471"/>
                <a:gd name="connsiteY7" fmla="*/ 31 h 276514"/>
                <a:gd name="connsiteX8" fmla="*/ 343647 w 896471"/>
                <a:gd name="connsiteY8" fmla="*/ 74736 h 276514"/>
                <a:gd name="connsiteX9" fmla="*/ 276412 w 896471"/>
                <a:gd name="connsiteY9" fmla="*/ 201736 h 276514"/>
                <a:gd name="connsiteX10" fmla="*/ 268942 w 896471"/>
                <a:gd name="connsiteY10" fmla="*/ 276442 h 276514"/>
                <a:gd name="connsiteX11" fmla="*/ 209177 w 896471"/>
                <a:gd name="connsiteY11" fmla="*/ 216678 h 276514"/>
                <a:gd name="connsiteX12" fmla="*/ 141942 w 896471"/>
                <a:gd name="connsiteY12" fmla="*/ 149442 h 276514"/>
                <a:gd name="connsiteX13" fmla="*/ 89647 w 896471"/>
                <a:gd name="connsiteY13" fmla="*/ 112089 h 276514"/>
                <a:gd name="connsiteX14" fmla="*/ 29883 w 896471"/>
                <a:gd name="connsiteY14" fmla="*/ 74736 h 276514"/>
                <a:gd name="connsiteX15" fmla="*/ 0 w 896471"/>
                <a:gd name="connsiteY15" fmla="*/ 74736 h 27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96471" h="276514">
                  <a:moveTo>
                    <a:pt x="896471" y="171854"/>
                  </a:moveTo>
                  <a:lnTo>
                    <a:pt x="732118" y="141972"/>
                  </a:lnTo>
                  <a:cubicBezTo>
                    <a:pt x="682314" y="133256"/>
                    <a:pt x="631265" y="133256"/>
                    <a:pt x="597647" y="119560"/>
                  </a:cubicBezTo>
                  <a:cubicBezTo>
                    <a:pt x="564029" y="105864"/>
                    <a:pt x="549088" y="64775"/>
                    <a:pt x="530412" y="59795"/>
                  </a:cubicBezTo>
                  <a:cubicBezTo>
                    <a:pt x="511736" y="54815"/>
                    <a:pt x="506756" y="67266"/>
                    <a:pt x="485589" y="89678"/>
                  </a:cubicBezTo>
                  <a:cubicBezTo>
                    <a:pt x="464422" y="112090"/>
                    <a:pt x="417108" y="198001"/>
                    <a:pt x="403412" y="194266"/>
                  </a:cubicBezTo>
                  <a:cubicBezTo>
                    <a:pt x="389716" y="190531"/>
                    <a:pt x="405902" y="99638"/>
                    <a:pt x="403412" y="67266"/>
                  </a:cubicBezTo>
                  <a:cubicBezTo>
                    <a:pt x="400922" y="34894"/>
                    <a:pt x="398432" y="-1214"/>
                    <a:pt x="388471" y="31"/>
                  </a:cubicBezTo>
                  <a:cubicBezTo>
                    <a:pt x="378510" y="1276"/>
                    <a:pt x="362323" y="41119"/>
                    <a:pt x="343647" y="74736"/>
                  </a:cubicBezTo>
                  <a:cubicBezTo>
                    <a:pt x="324971" y="108353"/>
                    <a:pt x="288863" y="168118"/>
                    <a:pt x="276412" y="201736"/>
                  </a:cubicBezTo>
                  <a:cubicBezTo>
                    <a:pt x="263961" y="235354"/>
                    <a:pt x="280148" y="273952"/>
                    <a:pt x="268942" y="276442"/>
                  </a:cubicBezTo>
                  <a:cubicBezTo>
                    <a:pt x="257736" y="278932"/>
                    <a:pt x="209177" y="216678"/>
                    <a:pt x="209177" y="216678"/>
                  </a:cubicBezTo>
                  <a:cubicBezTo>
                    <a:pt x="188010" y="195511"/>
                    <a:pt x="161864" y="166873"/>
                    <a:pt x="141942" y="149442"/>
                  </a:cubicBezTo>
                  <a:cubicBezTo>
                    <a:pt x="122020" y="132010"/>
                    <a:pt x="108323" y="124540"/>
                    <a:pt x="89647" y="112089"/>
                  </a:cubicBezTo>
                  <a:cubicBezTo>
                    <a:pt x="70971" y="99638"/>
                    <a:pt x="44824" y="80961"/>
                    <a:pt x="29883" y="74736"/>
                  </a:cubicBezTo>
                  <a:cubicBezTo>
                    <a:pt x="14942" y="68511"/>
                    <a:pt x="7471" y="71623"/>
                    <a:pt x="0" y="747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rot="21159209" flipH="1">
              <a:off x="7119064" y="2908826"/>
              <a:ext cx="574273" cy="1231551"/>
            </a:xfrm>
            <a:custGeom>
              <a:avLst/>
              <a:gdLst>
                <a:gd name="connsiteX0" fmla="*/ 530557 w 530557"/>
                <a:gd name="connsiteY0" fmla="*/ 0 h 1247588"/>
                <a:gd name="connsiteX1" fmla="*/ 448381 w 530557"/>
                <a:gd name="connsiteY1" fmla="*/ 44824 h 1247588"/>
                <a:gd name="connsiteX2" fmla="*/ 291499 w 530557"/>
                <a:gd name="connsiteY2" fmla="*/ 141941 h 1247588"/>
                <a:gd name="connsiteX3" fmla="*/ 209322 w 530557"/>
                <a:gd name="connsiteY3" fmla="*/ 201706 h 1247588"/>
                <a:gd name="connsiteX4" fmla="*/ 142087 w 530557"/>
                <a:gd name="connsiteY4" fmla="*/ 336177 h 1247588"/>
                <a:gd name="connsiteX5" fmla="*/ 74852 w 530557"/>
                <a:gd name="connsiteY5" fmla="*/ 567765 h 1247588"/>
                <a:gd name="connsiteX6" fmla="*/ 52440 w 530557"/>
                <a:gd name="connsiteY6" fmla="*/ 702235 h 1247588"/>
                <a:gd name="connsiteX7" fmla="*/ 67381 w 530557"/>
                <a:gd name="connsiteY7" fmla="*/ 896471 h 1247588"/>
                <a:gd name="connsiteX8" fmla="*/ 52440 w 530557"/>
                <a:gd name="connsiteY8" fmla="*/ 993588 h 1247588"/>
                <a:gd name="connsiteX9" fmla="*/ 146 w 530557"/>
                <a:gd name="connsiteY9" fmla="*/ 1098177 h 1247588"/>
                <a:gd name="connsiteX10" fmla="*/ 37499 w 530557"/>
                <a:gd name="connsiteY10" fmla="*/ 1210235 h 1247588"/>
                <a:gd name="connsiteX11" fmla="*/ 59910 w 530557"/>
                <a:gd name="connsiteY11" fmla="*/ 1247588 h 124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0557" h="1247588">
                  <a:moveTo>
                    <a:pt x="530557" y="0"/>
                  </a:moveTo>
                  <a:cubicBezTo>
                    <a:pt x="509390" y="10583"/>
                    <a:pt x="488224" y="21167"/>
                    <a:pt x="448381" y="44824"/>
                  </a:cubicBezTo>
                  <a:cubicBezTo>
                    <a:pt x="408538" y="68481"/>
                    <a:pt x="331342" y="115794"/>
                    <a:pt x="291499" y="141941"/>
                  </a:cubicBezTo>
                  <a:cubicBezTo>
                    <a:pt x="251656" y="168088"/>
                    <a:pt x="234224" y="169333"/>
                    <a:pt x="209322" y="201706"/>
                  </a:cubicBezTo>
                  <a:cubicBezTo>
                    <a:pt x="184420" y="234079"/>
                    <a:pt x="164499" y="275167"/>
                    <a:pt x="142087" y="336177"/>
                  </a:cubicBezTo>
                  <a:cubicBezTo>
                    <a:pt x="119675" y="397187"/>
                    <a:pt x="89793" y="506755"/>
                    <a:pt x="74852" y="567765"/>
                  </a:cubicBezTo>
                  <a:cubicBezTo>
                    <a:pt x="59911" y="628775"/>
                    <a:pt x="53685" y="647451"/>
                    <a:pt x="52440" y="702235"/>
                  </a:cubicBezTo>
                  <a:cubicBezTo>
                    <a:pt x="51195" y="757019"/>
                    <a:pt x="67381" y="847912"/>
                    <a:pt x="67381" y="896471"/>
                  </a:cubicBezTo>
                  <a:cubicBezTo>
                    <a:pt x="67381" y="945030"/>
                    <a:pt x="63646" y="959970"/>
                    <a:pt x="52440" y="993588"/>
                  </a:cubicBezTo>
                  <a:cubicBezTo>
                    <a:pt x="41234" y="1027206"/>
                    <a:pt x="2636" y="1062069"/>
                    <a:pt x="146" y="1098177"/>
                  </a:cubicBezTo>
                  <a:cubicBezTo>
                    <a:pt x="-2344" y="1134285"/>
                    <a:pt x="27538" y="1185333"/>
                    <a:pt x="37499" y="1210235"/>
                  </a:cubicBezTo>
                  <a:cubicBezTo>
                    <a:pt x="47460" y="1235137"/>
                    <a:pt x="59910" y="1247588"/>
                    <a:pt x="59910" y="1247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rot="21159209" flipH="1">
              <a:off x="7163831" y="4332565"/>
              <a:ext cx="259108" cy="369002"/>
            </a:xfrm>
            <a:custGeom>
              <a:avLst/>
              <a:gdLst>
                <a:gd name="connsiteX0" fmla="*/ 0 w 239384"/>
                <a:gd name="connsiteY0" fmla="*/ 112059 h 373807"/>
                <a:gd name="connsiteX1" fmla="*/ 44824 w 239384"/>
                <a:gd name="connsiteY1" fmla="*/ 231588 h 373807"/>
                <a:gd name="connsiteX2" fmla="*/ 74706 w 239384"/>
                <a:gd name="connsiteY2" fmla="*/ 343647 h 373807"/>
                <a:gd name="connsiteX3" fmla="*/ 74706 w 239384"/>
                <a:gd name="connsiteY3" fmla="*/ 373529 h 373807"/>
                <a:gd name="connsiteX4" fmla="*/ 164353 w 239384"/>
                <a:gd name="connsiteY4" fmla="*/ 358588 h 373807"/>
                <a:gd name="connsiteX5" fmla="*/ 216648 w 239384"/>
                <a:gd name="connsiteY5" fmla="*/ 358588 h 373807"/>
                <a:gd name="connsiteX6" fmla="*/ 209177 w 239384"/>
                <a:gd name="connsiteY6" fmla="*/ 291353 h 373807"/>
                <a:gd name="connsiteX7" fmla="*/ 239059 w 239384"/>
                <a:gd name="connsiteY7" fmla="*/ 216647 h 373807"/>
                <a:gd name="connsiteX8" fmla="*/ 224118 w 239384"/>
                <a:gd name="connsiteY8" fmla="*/ 134471 h 373807"/>
                <a:gd name="connsiteX9" fmla="*/ 209177 w 239384"/>
                <a:gd name="connsiteY9" fmla="*/ 89647 h 373807"/>
                <a:gd name="connsiteX10" fmla="*/ 216648 w 239384"/>
                <a:gd name="connsiteY10" fmla="*/ 0 h 373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384" h="373807">
                  <a:moveTo>
                    <a:pt x="0" y="112059"/>
                  </a:moveTo>
                  <a:cubicBezTo>
                    <a:pt x="16186" y="152524"/>
                    <a:pt x="32373" y="192990"/>
                    <a:pt x="44824" y="231588"/>
                  </a:cubicBezTo>
                  <a:cubicBezTo>
                    <a:pt x="57275" y="270186"/>
                    <a:pt x="69726" y="319990"/>
                    <a:pt x="74706" y="343647"/>
                  </a:cubicBezTo>
                  <a:cubicBezTo>
                    <a:pt x="79686" y="367304"/>
                    <a:pt x="59765" y="371039"/>
                    <a:pt x="74706" y="373529"/>
                  </a:cubicBezTo>
                  <a:cubicBezTo>
                    <a:pt x="89647" y="376019"/>
                    <a:pt x="140696" y="361078"/>
                    <a:pt x="164353" y="358588"/>
                  </a:cubicBezTo>
                  <a:cubicBezTo>
                    <a:pt x="188010" y="356098"/>
                    <a:pt x="209177" y="369794"/>
                    <a:pt x="216648" y="358588"/>
                  </a:cubicBezTo>
                  <a:cubicBezTo>
                    <a:pt x="224119" y="347382"/>
                    <a:pt x="205442" y="315010"/>
                    <a:pt x="209177" y="291353"/>
                  </a:cubicBezTo>
                  <a:cubicBezTo>
                    <a:pt x="212912" y="267696"/>
                    <a:pt x="236569" y="242794"/>
                    <a:pt x="239059" y="216647"/>
                  </a:cubicBezTo>
                  <a:cubicBezTo>
                    <a:pt x="241549" y="190500"/>
                    <a:pt x="229098" y="155638"/>
                    <a:pt x="224118" y="134471"/>
                  </a:cubicBezTo>
                  <a:cubicBezTo>
                    <a:pt x="219138" y="113304"/>
                    <a:pt x="210422" y="112059"/>
                    <a:pt x="209177" y="89647"/>
                  </a:cubicBezTo>
                  <a:cubicBezTo>
                    <a:pt x="207932" y="67235"/>
                    <a:pt x="216648" y="0"/>
                    <a:pt x="216648"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rot="21159209" flipH="1">
              <a:off x="7045174" y="2984926"/>
              <a:ext cx="103603" cy="1002940"/>
            </a:xfrm>
            <a:custGeom>
              <a:avLst/>
              <a:gdLst>
                <a:gd name="connsiteX0" fmla="*/ 4427 w 95716"/>
                <a:gd name="connsiteY0" fmla="*/ 0 h 1016000"/>
                <a:gd name="connsiteX1" fmla="*/ 4427 w 95716"/>
                <a:gd name="connsiteY1" fmla="*/ 127000 h 1016000"/>
                <a:gd name="connsiteX2" fmla="*/ 4427 w 95716"/>
                <a:gd name="connsiteY2" fmla="*/ 291353 h 1016000"/>
                <a:gd name="connsiteX3" fmla="*/ 64192 w 95716"/>
                <a:gd name="connsiteY3" fmla="*/ 508000 h 1016000"/>
                <a:gd name="connsiteX4" fmla="*/ 86604 w 95716"/>
                <a:gd name="connsiteY4" fmla="*/ 702235 h 1016000"/>
                <a:gd name="connsiteX5" fmla="*/ 94074 w 95716"/>
                <a:gd name="connsiteY5" fmla="*/ 896471 h 1016000"/>
                <a:gd name="connsiteX6" fmla="*/ 56721 w 95716"/>
                <a:gd name="connsiteY6" fmla="*/ 1016000 h 10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16" h="1016000">
                  <a:moveTo>
                    <a:pt x="4427" y="0"/>
                  </a:moveTo>
                  <a:lnTo>
                    <a:pt x="4427" y="127000"/>
                  </a:lnTo>
                  <a:cubicBezTo>
                    <a:pt x="4427" y="175559"/>
                    <a:pt x="-5534" y="227853"/>
                    <a:pt x="4427" y="291353"/>
                  </a:cubicBezTo>
                  <a:cubicBezTo>
                    <a:pt x="14388" y="354853"/>
                    <a:pt x="50496" y="439520"/>
                    <a:pt x="64192" y="508000"/>
                  </a:cubicBezTo>
                  <a:cubicBezTo>
                    <a:pt x="77888" y="576480"/>
                    <a:pt x="81624" y="637490"/>
                    <a:pt x="86604" y="702235"/>
                  </a:cubicBezTo>
                  <a:cubicBezTo>
                    <a:pt x="91584" y="766980"/>
                    <a:pt x="99054" y="844177"/>
                    <a:pt x="94074" y="896471"/>
                  </a:cubicBezTo>
                  <a:cubicBezTo>
                    <a:pt x="89094" y="948765"/>
                    <a:pt x="56721" y="1016000"/>
                    <a:pt x="56721" y="101600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rot="21159209" flipH="1">
              <a:off x="7147775" y="3962560"/>
              <a:ext cx="33916" cy="383477"/>
            </a:xfrm>
            <a:custGeom>
              <a:avLst/>
              <a:gdLst>
                <a:gd name="connsiteX0" fmla="*/ 22654 w 31334"/>
                <a:gd name="connsiteY0" fmla="*/ 388471 h 388471"/>
                <a:gd name="connsiteX1" fmla="*/ 30125 w 31334"/>
                <a:gd name="connsiteY1" fmla="*/ 171824 h 388471"/>
                <a:gd name="connsiteX2" fmla="*/ 243 w 31334"/>
                <a:gd name="connsiteY2" fmla="*/ 44824 h 388471"/>
                <a:gd name="connsiteX3" fmla="*/ 15184 w 31334"/>
                <a:gd name="connsiteY3" fmla="*/ 0 h 388471"/>
              </a:gdLst>
              <a:ahLst/>
              <a:cxnLst>
                <a:cxn ang="0">
                  <a:pos x="connsiteX0" y="connsiteY0"/>
                </a:cxn>
                <a:cxn ang="0">
                  <a:pos x="connsiteX1" y="connsiteY1"/>
                </a:cxn>
                <a:cxn ang="0">
                  <a:pos x="connsiteX2" y="connsiteY2"/>
                </a:cxn>
                <a:cxn ang="0">
                  <a:pos x="connsiteX3" y="connsiteY3"/>
                </a:cxn>
              </a:cxnLst>
              <a:rect l="l" t="t" r="r" b="b"/>
              <a:pathLst>
                <a:path w="31334" h="388471">
                  <a:moveTo>
                    <a:pt x="22654" y="388471"/>
                  </a:moveTo>
                  <a:cubicBezTo>
                    <a:pt x="28257" y="308784"/>
                    <a:pt x="33860" y="229098"/>
                    <a:pt x="30125" y="171824"/>
                  </a:cubicBezTo>
                  <a:cubicBezTo>
                    <a:pt x="26390" y="114550"/>
                    <a:pt x="2733" y="73461"/>
                    <a:pt x="243" y="44824"/>
                  </a:cubicBezTo>
                  <a:cubicBezTo>
                    <a:pt x="-2247" y="16187"/>
                    <a:pt x="15184" y="0"/>
                    <a:pt x="15184"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 name="Forme libre 17"/>
            <p:cNvSpPr/>
            <p:nvPr/>
          </p:nvSpPr>
          <p:spPr>
            <a:xfrm rot="21159209" flipH="1">
              <a:off x="6178500" y="3033951"/>
              <a:ext cx="429362" cy="1703522"/>
            </a:xfrm>
            <a:custGeom>
              <a:avLst/>
              <a:gdLst>
                <a:gd name="connsiteX0" fmla="*/ 38088 w 396677"/>
                <a:gd name="connsiteY0" fmla="*/ 0 h 1725705"/>
                <a:gd name="connsiteX1" fmla="*/ 735 w 396677"/>
                <a:gd name="connsiteY1" fmla="*/ 134470 h 1725705"/>
                <a:gd name="connsiteX2" fmla="*/ 67971 w 396677"/>
                <a:gd name="connsiteY2" fmla="*/ 395941 h 1725705"/>
                <a:gd name="connsiteX3" fmla="*/ 67971 w 396677"/>
                <a:gd name="connsiteY3" fmla="*/ 567764 h 1725705"/>
                <a:gd name="connsiteX4" fmla="*/ 127735 w 396677"/>
                <a:gd name="connsiteY4" fmla="*/ 814294 h 1725705"/>
                <a:gd name="connsiteX5" fmla="*/ 187500 w 396677"/>
                <a:gd name="connsiteY5" fmla="*/ 1008529 h 1725705"/>
                <a:gd name="connsiteX6" fmla="*/ 262206 w 396677"/>
                <a:gd name="connsiteY6" fmla="*/ 1202764 h 1725705"/>
                <a:gd name="connsiteX7" fmla="*/ 277147 w 396677"/>
                <a:gd name="connsiteY7" fmla="*/ 1426882 h 1725705"/>
                <a:gd name="connsiteX8" fmla="*/ 359324 w 396677"/>
                <a:gd name="connsiteY8" fmla="*/ 1628588 h 1725705"/>
                <a:gd name="connsiteX9" fmla="*/ 396677 w 396677"/>
                <a:gd name="connsiteY9" fmla="*/ 1725705 h 1725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677" h="1725705">
                  <a:moveTo>
                    <a:pt x="38088" y="0"/>
                  </a:moveTo>
                  <a:cubicBezTo>
                    <a:pt x="16921" y="34240"/>
                    <a:pt x="-4245" y="68480"/>
                    <a:pt x="735" y="134470"/>
                  </a:cubicBezTo>
                  <a:cubicBezTo>
                    <a:pt x="5715" y="200460"/>
                    <a:pt x="56765" y="323725"/>
                    <a:pt x="67971" y="395941"/>
                  </a:cubicBezTo>
                  <a:cubicBezTo>
                    <a:pt x="79177" y="468157"/>
                    <a:pt x="58010" y="498039"/>
                    <a:pt x="67971" y="567764"/>
                  </a:cubicBezTo>
                  <a:cubicBezTo>
                    <a:pt x="77932" y="637489"/>
                    <a:pt x="107814" y="740833"/>
                    <a:pt x="127735" y="814294"/>
                  </a:cubicBezTo>
                  <a:cubicBezTo>
                    <a:pt x="147656" y="887755"/>
                    <a:pt x="165088" y="943784"/>
                    <a:pt x="187500" y="1008529"/>
                  </a:cubicBezTo>
                  <a:cubicBezTo>
                    <a:pt x="209912" y="1073274"/>
                    <a:pt x="247265" y="1133039"/>
                    <a:pt x="262206" y="1202764"/>
                  </a:cubicBezTo>
                  <a:cubicBezTo>
                    <a:pt x="277147" y="1272489"/>
                    <a:pt x="260961" y="1355911"/>
                    <a:pt x="277147" y="1426882"/>
                  </a:cubicBezTo>
                  <a:cubicBezTo>
                    <a:pt x="293333" y="1497853"/>
                    <a:pt x="339402" y="1578784"/>
                    <a:pt x="359324" y="1628588"/>
                  </a:cubicBezTo>
                  <a:cubicBezTo>
                    <a:pt x="379246" y="1678392"/>
                    <a:pt x="396677" y="1725705"/>
                    <a:pt x="396677" y="172570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 name="Forme libre 18"/>
            <p:cNvSpPr/>
            <p:nvPr/>
          </p:nvSpPr>
          <p:spPr>
            <a:xfrm rot="21159209" flipH="1">
              <a:off x="7402064" y="4176116"/>
              <a:ext cx="0" cy="88495"/>
            </a:xfrm>
            <a:custGeom>
              <a:avLst/>
              <a:gdLst>
                <a:gd name="connsiteX0" fmla="*/ 0 w 0"/>
                <a:gd name="connsiteY0" fmla="*/ 89647 h 89647"/>
                <a:gd name="connsiteX1" fmla="*/ 0 w 0"/>
                <a:gd name="connsiteY1" fmla="*/ 0 h 89647"/>
              </a:gdLst>
              <a:ahLst/>
              <a:cxnLst>
                <a:cxn ang="0">
                  <a:pos x="connsiteX0" y="connsiteY0"/>
                </a:cxn>
                <a:cxn ang="0">
                  <a:pos x="connsiteX1" y="connsiteY1"/>
                </a:cxn>
              </a:cxnLst>
              <a:rect l="l" t="t" r="r" b="b"/>
              <a:pathLst>
                <a:path h="89647">
                  <a:moveTo>
                    <a:pt x="0" y="89647"/>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 name="Forme libre 19"/>
            <p:cNvSpPr/>
            <p:nvPr/>
          </p:nvSpPr>
          <p:spPr>
            <a:xfrm rot="21159209" flipH="1">
              <a:off x="7308040" y="3290084"/>
              <a:ext cx="109311" cy="835236"/>
            </a:xfrm>
            <a:custGeom>
              <a:avLst/>
              <a:gdLst>
                <a:gd name="connsiteX0" fmla="*/ 97397 w 100990"/>
                <a:gd name="connsiteY0" fmla="*/ 846113 h 846113"/>
                <a:gd name="connsiteX1" fmla="*/ 97397 w 100990"/>
                <a:gd name="connsiteY1" fmla="*/ 592113 h 846113"/>
                <a:gd name="connsiteX2" fmla="*/ 60044 w 100990"/>
                <a:gd name="connsiteY2" fmla="*/ 465113 h 846113"/>
                <a:gd name="connsiteX3" fmla="*/ 60044 w 100990"/>
                <a:gd name="connsiteY3" fmla="*/ 203642 h 846113"/>
                <a:gd name="connsiteX4" fmla="*/ 279 w 100990"/>
                <a:gd name="connsiteY4" fmla="*/ 99054 h 846113"/>
                <a:gd name="connsiteX5" fmla="*/ 37632 w 100990"/>
                <a:gd name="connsiteY5" fmla="*/ 1936 h 846113"/>
                <a:gd name="connsiteX6" fmla="*/ 37632 w 100990"/>
                <a:gd name="connsiteY6" fmla="*/ 31819 h 84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990" h="846113">
                  <a:moveTo>
                    <a:pt x="97397" y="846113"/>
                  </a:moveTo>
                  <a:cubicBezTo>
                    <a:pt x="100509" y="750863"/>
                    <a:pt x="103622" y="655613"/>
                    <a:pt x="97397" y="592113"/>
                  </a:cubicBezTo>
                  <a:cubicBezTo>
                    <a:pt x="91172" y="528613"/>
                    <a:pt x="66269" y="529858"/>
                    <a:pt x="60044" y="465113"/>
                  </a:cubicBezTo>
                  <a:cubicBezTo>
                    <a:pt x="53819" y="400368"/>
                    <a:pt x="70005" y="264652"/>
                    <a:pt x="60044" y="203642"/>
                  </a:cubicBezTo>
                  <a:cubicBezTo>
                    <a:pt x="50083" y="142632"/>
                    <a:pt x="4014" y="132672"/>
                    <a:pt x="279" y="99054"/>
                  </a:cubicBezTo>
                  <a:cubicBezTo>
                    <a:pt x="-3456" y="65436"/>
                    <a:pt x="31406" y="13142"/>
                    <a:pt x="37632" y="1936"/>
                  </a:cubicBezTo>
                  <a:cubicBezTo>
                    <a:pt x="43857" y="-9270"/>
                    <a:pt x="37632" y="31819"/>
                    <a:pt x="37632" y="3181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 name="Forme libre 20"/>
            <p:cNvSpPr/>
            <p:nvPr/>
          </p:nvSpPr>
          <p:spPr>
            <a:xfrm rot="21159209" flipH="1">
              <a:off x="7498866" y="4052071"/>
              <a:ext cx="245049" cy="304795"/>
            </a:xfrm>
            <a:custGeom>
              <a:avLst/>
              <a:gdLst>
                <a:gd name="connsiteX0" fmla="*/ 226395 w 226395"/>
                <a:gd name="connsiteY0" fmla="*/ 0 h 308764"/>
                <a:gd name="connsiteX1" fmla="*/ 91925 w 226395"/>
                <a:gd name="connsiteY1" fmla="*/ 22412 h 308764"/>
                <a:gd name="connsiteX2" fmla="*/ 32160 w 226395"/>
                <a:gd name="connsiteY2" fmla="*/ 112059 h 308764"/>
                <a:gd name="connsiteX3" fmla="*/ 2278 w 226395"/>
                <a:gd name="connsiteY3" fmla="*/ 239059 h 308764"/>
                <a:gd name="connsiteX4" fmla="*/ 17219 w 226395"/>
                <a:gd name="connsiteY4" fmla="*/ 298824 h 308764"/>
                <a:gd name="connsiteX5" fmla="*/ 136748 w 226395"/>
                <a:gd name="connsiteY5" fmla="*/ 298824 h 308764"/>
                <a:gd name="connsiteX6" fmla="*/ 129278 w 226395"/>
                <a:gd name="connsiteY6" fmla="*/ 201706 h 308764"/>
                <a:gd name="connsiteX7" fmla="*/ 151689 w 226395"/>
                <a:gd name="connsiteY7" fmla="*/ 119530 h 308764"/>
                <a:gd name="connsiteX8" fmla="*/ 226395 w 226395"/>
                <a:gd name="connsiteY8" fmla="*/ 59765 h 308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395" h="308764">
                  <a:moveTo>
                    <a:pt x="226395" y="0"/>
                  </a:moveTo>
                  <a:cubicBezTo>
                    <a:pt x="175346" y="1868"/>
                    <a:pt x="124297" y="3736"/>
                    <a:pt x="91925" y="22412"/>
                  </a:cubicBezTo>
                  <a:cubicBezTo>
                    <a:pt x="59552" y="41089"/>
                    <a:pt x="47101" y="75951"/>
                    <a:pt x="32160" y="112059"/>
                  </a:cubicBezTo>
                  <a:cubicBezTo>
                    <a:pt x="17219" y="148167"/>
                    <a:pt x="4768" y="207932"/>
                    <a:pt x="2278" y="239059"/>
                  </a:cubicBezTo>
                  <a:cubicBezTo>
                    <a:pt x="-212" y="270186"/>
                    <a:pt x="-5192" y="288863"/>
                    <a:pt x="17219" y="298824"/>
                  </a:cubicBezTo>
                  <a:cubicBezTo>
                    <a:pt x="39630" y="308785"/>
                    <a:pt x="118071" y="315010"/>
                    <a:pt x="136748" y="298824"/>
                  </a:cubicBezTo>
                  <a:cubicBezTo>
                    <a:pt x="155424" y="282638"/>
                    <a:pt x="126788" y="231588"/>
                    <a:pt x="129278" y="201706"/>
                  </a:cubicBezTo>
                  <a:cubicBezTo>
                    <a:pt x="131768" y="171824"/>
                    <a:pt x="135503" y="143187"/>
                    <a:pt x="151689" y="119530"/>
                  </a:cubicBezTo>
                  <a:cubicBezTo>
                    <a:pt x="167875" y="95873"/>
                    <a:pt x="226395" y="59765"/>
                    <a:pt x="226395" y="5976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rot="21159209" flipH="1">
              <a:off x="7248842" y="4355567"/>
              <a:ext cx="175250" cy="82539"/>
            </a:xfrm>
            <a:custGeom>
              <a:avLst/>
              <a:gdLst>
                <a:gd name="connsiteX0" fmla="*/ 0 w 161909"/>
                <a:gd name="connsiteY0" fmla="*/ 82177 h 83614"/>
                <a:gd name="connsiteX1" fmla="*/ 89647 w 161909"/>
                <a:gd name="connsiteY1" fmla="*/ 82177 h 83614"/>
                <a:gd name="connsiteX2" fmla="*/ 141941 w 161909"/>
                <a:gd name="connsiteY2" fmla="*/ 67236 h 83614"/>
                <a:gd name="connsiteX3" fmla="*/ 156883 w 161909"/>
                <a:gd name="connsiteY3" fmla="*/ 0 h 83614"/>
                <a:gd name="connsiteX4" fmla="*/ 59765 w 161909"/>
                <a:gd name="connsiteY4" fmla="*/ 67236 h 83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09" h="83614">
                  <a:moveTo>
                    <a:pt x="0" y="82177"/>
                  </a:moveTo>
                  <a:cubicBezTo>
                    <a:pt x="32995" y="83422"/>
                    <a:pt x="65990" y="84667"/>
                    <a:pt x="89647" y="82177"/>
                  </a:cubicBezTo>
                  <a:cubicBezTo>
                    <a:pt x="113304" y="79687"/>
                    <a:pt x="130735" y="80932"/>
                    <a:pt x="141941" y="67236"/>
                  </a:cubicBezTo>
                  <a:cubicBezTo>
                    <a:pt x="153147" y="53540"/>
                    <a:pt x="170579" y="0"/>
                    <a:pt x="156883" y="0"/>
                  </a:cubicBezTo>
                  <a:cubicBezTo>
                    <a:pt x="143187" y="0"/>
                    <a:pt x="59765" y="67236"/>
                    <a:pt x="59765" y="672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rot="21159209" flipH="1">
              <a:off x="6169630" y="5065387"/>
              <a:ext cx="87949" cy="185485"/>
            </a:xfrm>
            <a:custGeom>
              <a:avLst/>
              <a:gdLst>
                <a:gd name="connsiteX0" fmla="*/ 36161 w 81254"/>
                <a:gd name="connsiteY0" fmla="*/ 482 h 187900"/>
                <a:gd name="connsiteX1" fmla="*/ 6279 w 81254"/>
                <a:gd name="connsiteY1" fmla="*/ 75188 h 187900"/>
                <a:gd name="connsiteX2" fmla="*/ 6279 w 81254"/>
                <a:gd name="connsiteY2" fmla="*/ 134953 h 187900"/>
                <a:gd name="connsiteX3" fmla="*/ 73514 w 81254"/>
                <a:gd name="connsiteY3" fmla="*/ 187247 h 187900"/>
                <a:gd name="connsiteX4" fmla="*/ 13750 w 81254"/>
                <a:gd name="connsiteY4" fmla="*/ 97600 h 187900"/>
                <a:gd name="connsiteX5" fmla="*/ 80985 w 81254"/>
                <a:gd name="connsiteY5" fmla="*/ 45306 h 187900"/>
                <a:gd name="connsiteX6" fmla="*/ 36161 w 81254"/>
                <a:gd name="connsiteY6" fmla="*/ 482 h 18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54" h="187900">
                  <a:moveTo>
                    <a:pt x="36161" y="482"/>
                  </a:moveTo>
                  <a:cubicBezTo>
                    <a:pt x="23710" y="5462"/>
                    <a:pt x="11259" y="52776"/>
                    <a:pt x="6279" y="75188"/>
                  </a:cubicBezTo>
                  <a:cubicBezTo>
                    <a:pt x="1299" y="97600"/>
                    <a:pt x="-4927" y="116276"/>
                    <a:pt x="6279" y="134953"/>
                  </a:cubicBezTo>
                  <a:cubicBezTo>
                    <a:pt x="17485" y="153630"/>
                    <a:pt x="72269" y="193472"/>
                    <a:pt x="73514" y="187247"/>
                  </a:cubicBezTo>
                  <a:cubicBezTo>
                    <a:pt x="74759" y="181022"/>
                    <a:pt x="12505" y="121257"/>
                    <a:pt x="13750" y="97600"/>
                  </a:cubicBezTo>
                  <a:cubicBezTo>
                    <a:pt x="14995" y="73943"/>
                    <a:pt x="77250" y="60247"/>
                    <a:pt x="80985" y="45306"/>
                  </a:cubicBezTo>
                  <a:cubicBezTo>
                    <a:pt x="84720" y="30365"/>
                    <a:pt x="48612" y="-4498"/>
                    <a:pt x="36161" y="482"/>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Forme libre 23"/>
            <p:cNvSpPr/>
            <p:nvPr/>
          </p:nvSpPr>
          <p:spPr>
            <a:xfrm rot="21159209" flipH="1">
              <a:off x="6433996" y="2608274"/>
              <a:ext cx="552851" cy="359917"/>
            </a:xfrm>
            <a:custGeom>
              <a:avLst/>
              <a:gdLst>
                <a:gd name="connsiteX0" fmla="*/ 0 w 510766"/>
                <a:gd name="connsiteY0" fmla="*/ 358588 h 364604"/>
                <a:gd name="connsiteX1" fmla="*/ 74706 w 510766"/>
                <a:gd name="connsiteY1" fmla="*/ 343647 h 364604"/>
                <a:gd name="connsiteX2" fmla="*/ 74706 w 510766"/>
                <a:gd name="connsiteY2" fmla="*/ 186764 h 364604"/>
                <a:gd name="connsiteX3" fmla="*/ 74706 w 510766"/>
                <a:gd name="connsiteY3" fmla="*/ 67235 h 364604"/>
                <a:gd name="connsiteX4" fmla="*/ 104588 w 510766"/>
                <a:gd name="connsiteY4" fmla="*/ 112058 h 364604"/>
                <a:gd name="connsiteX5" fmla="*/ 164353 w 510766"/>
                <a:gd name="connsiteY5" fmla="*/ 127000 h 364604"/>
                <a:gd name="connsiteX6" fmla="*/ 209176 w 510766"/>
                <a:gd name="connsiteY6" fmla="*/ 209176 h 364604"/>
                <a:gd name="connsiteX7" fmla="*/ 254000 w 510766"/>
                <a:gd name="connsiteY7" fmla="*/ 239058 h 364604"/>
                <a:gd name="connsiteX8" fmla="*/ 321235 w 510766"/>
                <a:gd name="connsiteY8" fmla="*/ 239058 h 364604"/>
                <a:gd name="connsiteX9" fmla="*/ 373529 w 510766"/>
                <a:gd name="connsiteY9" fmla="*/ 246529 h 364604"/>
                <a:gd name="connsiteX10" fmla="*/ 470647 w 510766"/>
                <a:gd name="connsiteY10" fmla="*/ 149411 h 364604"/>
                <a:gd name="connsiteX11" fmla="*/ 508000 w 510766"/>
                <a:gd name="connsiteY11" fmla="*/ 44823 h 364604"/>
                <a:gd name="connsiteX12" fmla="*/ 508000 w 510766"/>
                <a:gd name="connsiteY12" fmla="*/ 0 h 364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0766" h="364604">
                  <a:moveTo>
                    <a:pt x="0" y="358588"/>
                  </a:moveTo>
                  <a:cubicBezTo>
                    <a:pt x="31127" y="365436"/>
                    <a:pt x="62255" y="372284"/>
                    <a:pt x="74706" y="343647"/>
                  </a:cubicBezTo>
                  <a:cubicBezTo>
                    <a:pt x="87157" y="315010"/>
                    <a:pt x="74706" y="186764"/>
                    <a:pt x="74706" y="186764"/>
                  </a:cubicBezTo>
                  <a:cubicBezTo>
                    <a:pt x="74706" y="140695"/>
                    <a:pt x="69726" y="79686"/>
                    <a:pt x="74706" y="67235"/>
                  </a:cubicBezTo>
                  <a:cubicBezTo>
                    <a:pt x="79686" y="54784"/>
                    <a:pt x="89647" y="102097"/>
                    <a:pt x="104588" y="112058"/>
                  </a:cubicBezTo>
                  <a:cubicBezTo>
                    <a:pt x="119529" y="122019"/>
                    <a:pt x="146922" y="110814"/>
                    <a:pt x="164353" y="127000"/>
                  </a:cubicBezTo>
                  <a:cubicBezTo>
                    <a:pt x="181784" y="143186"/>
                    <a:pt x="194235" y="190500"/>
                    <a:pt x="209176" y="209176"/>
                  </a:cubicBezTo>
                  <a:cubicBezTo>
                    <a:pt x="224117" y="227852"/>
                    <a:pt x="235324" y="234078"/>
                    <a:pt x="254000" y="239058"/>
                  </a:cubicBezTo>
                  <a:cubicBezTo>
                    <a:pt x="272676" y="244038"/>
                    <a:pt x="301314" y="237813"/>
                    <a:pt x="321235" y="239058"/>
                  </a:cubicBezTo>
                  <a:cubicBezTo>
                    <a:pt x="341156" y="240303"/>
                    <a:pt x="348627" y="261470"/>
                    <a:pt x="373529" y="246529"/>
                  </a:cubicBezTo>
                  <a:cubicBezTo>
                    <a:pt x="398431" y="231588"/>
                    <a:pt x="448235" y="183029"/>
                    <a:pt x="470647" y="149411"/>
                  </a:cubicBezTo>
                  <a:cubicBezTo>
                    <a:pt x="493059" y="115793"/>
                    <a:pt x="501775" y="69725"/>
                    <a:pt x="508000" y="44823"/>
                  </a:cubicBezTo>
                  <a:cubicBezTo>
                    <a:pt x="514225" y="19921"/>
                    <a:pt x="508000" y="0"/>
                    <a:pt x="50800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rot="21159209" flipH="1">
              <a:off x="6794496" y="2639760"/>
              <a:ext cx="16172" cy="58997"/>
            </a:xfrm>
            <a:custGeom>
              <a:avLst/>
              <a:gdLst>
                <a:gd name="connsiteX0" fmla="*/ 14941 w 14941"/>
                <a:gd name="connsiteY0" fmla="*/ 0 h 59765"/>
                <a:gd name="connsiteX1" fmla="*/ 0 w 14941"/>
                <a:gd name="connsiteY1" fmla="*/ 59765 h 59765"/>
                <a:gd name="connsiteX2" fmla="*/ 0 w 14941"/>
                <a:gd name="connsiteY2" fmla="*/ 59765 h 59765"/>
              </a:gdLst>
              <a:ahLst/>
              <a:cxnLst>
                <a:cxn ang="0">
                  <a:pos x="connsiteX0" y="connsiteY0"/>
                </a:cxn>
                <a:cxn ang="0">
                  <a:pos x="connsiteX1" y="connsiteY1"/>
                </a:cxn>
                <a:cxn ang="0">
                  <a:pos x="connsiteX2" y="connsiteY2"/>
                </a:cxn>
              </a:cxnLst>
              <a:rect l="l" t="t" r="r" b="b"/>
              <a:pathLst>
                <a:path w="14941" h="59765">
                  <a:moveTo>
                    <a:pt x="14941" y="0"/>
                  </a:moveTo>
                  <a:lnTo>
                    <a:pt x="0" y="59765"/>
                  </a:lnTo>
                  <a:lnTo>
                    <a:pt x="0" y="5976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rot="21159209" flipH="1">
              <a:off x="6863859" y="2431770"/>
              <a:ext cx="105197" cy="155243"/>
            </a:xfrm>
            <a:custGeom>
              <a:avLst/>
              <a:gdLst>
                <a:gd name="connsiteX0" fmla="*/ 59764 w 97189"/>
                <a:gd name="connsiteY0" fmla="*/ 157265 h 157265"/>
                <a:gd name="connsiteX1" fmla="*/ 22411 w 97189"/>
                <a:gd name="connsiteY1" fmla="*/ 119912 h 157265"/>
                <a:gd name="connsiteX2" fmla="*/ 0 w 97189"/>
                <a:gd name="connsiteY2" fmla="*/ 60148 h 157265"/>
                <a:gd name="connsiteX3" fmla="*/ 22411 w 97189"/>
                <a:gd name="connsiteY3" fmla="*/ 383 h 157265"/>
                <a:gd name="connsiteX4" fmla="*/ 97117 w 97189"/>
                <a:gd name="connsiteY4" fmla="*/ 90030 h 157265"/>
                <a:gd name="connsiteX5" fmla="*/ 37353 w 97189"/>
                <a:gd name="connsiteY5" fmla="*/ 112442 h 15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189" h="157265">
                  <a:moveTo>
                    <a:pt x="59764" y="157265"/>
                  </a:moveTo>
                  <a:cubicBezTo>
                    <a:pt x="46068" y="146681"/>
                    <a:pt x="32372" y="136098"/>
                    <a:pt x="22411" y="119912"/>
                  </a:cubicBezTo>
                  <a:cubicBezTo>
                    <a:pt x="12450" y="103726"/>
                    <a:pt x="0" y="80069"/>
                    <a:pt x="0" y="60148"/>
                  </a:cubicBezTo>
                  <a:cubicBezTo>
                    <a:pt x="0" y="40227"/>
                    <a:pt x="6225" y="-4597"/>
                    <a:pt x="22411" y="383"/>
                  </a:cubicBezTo>
                  <a:cubicBezTo>
                    <a:pt x="38597" y="5363"/>
                    <a:pt x="94627" y="71354"/>
                    <a:pt x="97117" y="90030"/>
                  </a:cubicBezTo>
                  <a:cubicBezTo>
                    <a:pt x="99607" y="108706"/>
                    <a:pt x="37353" y="112442"/>
                    <a:pt x="37353" y="112442"/>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 name="Forme libre 26"/>
            <p:cNvSpPr/>
            <p:nvPr/>
          </p:nvSpPr>
          <p:spPr>
            <a:xfrm rot="21159209" flipH="1">
              <a:off x="6551107" y="2388878"/>
              <a:ext cx="226411" cy="60019"/>
            </a:xfrm>
            <a:custGeom>
              <a:avLst/>
              <a:gdLst>
                <a:gd name="connsiteX0" fmla="*/ 0 w 209176"/>
                <a:gd name="connsiteY0" fmla="*/ 30918 h 60801"/>
                <a:gd name="connsiteX1" fmla="*/ 59764 w 209176"/>
                <a:gd name="connsiteY1" fmla="*/ 30918 h 60801"/>
                <a:gd name="connsiteX2" fmla="*/ 104588 w 209176"/>
                <a:gd name="connsiteY2" fmla="*/ 23448 h 60801"/>
                <a:gd name="connsiteX3" fmla="*/ 164352 w 209176"/>
                <a:gd name="connsiteY3" fmla="*/ 1036 h 60801"/>
                <a:gd name="connsiteX4" fmla="*/ 209176 w 209176"/>
                <a:gd name="connsiteY4" fmla="*/ 60801 h 60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76" h="60801">
                  <a:moveTo>
                    <a:pt x="0" y="30918"/>
                  </a:moveTo>
                  <a:cubicBezTo>
                    <a:pt x="21166" y="31540"/>
                    <a:pt x="42333" y="32163"/>
                    <a:pt x="59764" y="30918"/>
                  </a:cubicBezTo>
                  <a:cubicBezTo>
                    <a:pt x="77195" y="29673"/>
                    <a:pt x="87157" y="28428"/>
                    <a:pt x="104588" y="23448"/>
                  </a:cubicBezTo>
                  <a:cubicBezTo>
                    <a:pt x="122019" y="18468"/>
                    <a:pt x="146921" y="-5190"/>
                    <a:pt x="164352" y="1036"/>
                  </a:cubicBezTo>
                  <a:cubicBezTo>
                    <a:pt x="181783" y="7261"/>
                    <a:pt x="209176" y="60801"/>
                    <a:pt x="209176" y="6080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 name="Forme libre 27"/>
            <p:cNvSpPr/>
            <p:nvPr/>
          </p:nvSpPr>
          <p:spPr>
            <a:xfrm rot="21159209" flipH="1">
              <a:off x="6358917" y="2360267"/>
              <a:ext cx="48552" cy="309731"/>
            </a:xfrm>
            <a:custGeom>
              <a:avLst/>
              <a:gdLst>
                <a:gd name="connsiteX0" fmla="*/ 22412 w 44856"/>
                <a:gd name="connsiteY0" fmla="*/ 0 h 313764"/>
                <a:gd name="connsiteX1" fmla="*/ 7471 w 44856"/>
                <a:gd name="connsiteY1" fmla="*/ 119529 h 313764"/>
                <a:gd name="connsiteX2" fmla="*/ 44824 w 44856"/>
                <a:gd name="connsiteY2" fmla="*/ 239058 h 313764"/>
                <a:gd name="connsiteX3" fmla="*/ 0 w 44856"/>
                <a:gd name="connsiteY3" fmla="*/ 313764 h 313764"/>
              </a:gdLst>
              <a:ahLst/>
              <a:cxnLst>
                <a:cxn ang="0">
                  <a:pos x="connsiteX0" y="connsiteY0"/>
                </a:cxn>
                <a:cxn ang="0">
                  <a:pos x="connsiteX1" y="connsiteY1"/>
                </a:cxn>
                <a:cxn ang="0">
                  <a:pos x="connsiteX2" y="connsiteY2"/>
                </a:cxn>
                <a:cxn ang="0">
                  <a:pos x="connsiteX3" y="connsiteY3"/>
                </a:cxn>
              </a:cxnLst>
              <a:rect l="l" t="t" r="r" b="b"/>
              <a:pathLst>
                <a:path w="44856" h="313764">
                  <a:moveTo>
                    <a:pt x="22412" y="0"/>
                  </a:moveTo>
                  <a:cubicBezTo>
                    <a:pt x="13074" y="39843"/>
                    <a:pt x="3736" y="79686"/>
                    <a:pt x="7471" y="119529"/>
                  </a:cubicBezTo>
                  <a:cubicBezTo>
                    <a:pt x="11206" y="159372"/>
                    <a:pt x="46069" y="206686"/>
                    <a:pt x="44824" y="239058"/>
                  </a:cubicBezTo>
                  <a:cubicBezTo>
                    <a:pt x="43579" y="271430"/>
                    <a:pt x="0" y="313764"/>
                    <a:pt x="0" y="31376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rot="21159209" flipH="1">
              <a:off x="6585475" y="2665226"/>
              <a:ext cx="153636" cy="45131"/>
            </a:xfrm>
            <a:custGeom>
              <a:avLst/>
              <a:gdLst>
                <a:gd name="connsiteX0" fmla="*/ 0 w 127000"/>
                <a:gd name="connsiteY0" fmla="*/ 0 h 14941"/>
                <a:gd name="connsiteX1" fmla="*/ 59765 w 127000"/>
                <a:gd name="connsiteY1" fmla="*/ 7470 h 14941"/>
                <a:gd name="connsiteX2" fmla="*/ 127000 w 127000"/>
                <a:gd name="connsiteY2" fmla="*/ 14941 h 14941"/>
              </a:gdLst>
              <a:ahLst/>
              <a:cxnLst>
                <a:cxn ang="0">
                  <a:pos x="connsiteX0" y="connsiteY0"/>
                </a:cxn>
                <a:cxn ang="0">
                  <a:pos x="connsiteX1" y="connsiteY1"/>
                </a:cxn>
                <a:cxn ang="0">
                  <a:pos x="connsiteX2" y="connsiteY2"/>
                </a:cxn>
              </a:cxnLst>
              <a:rect l="l" t="t" r="r" b="b"/>
              <a:pathLst>
                <a:path w="127000" h="14941">
                  <a:moveTo>
                    <a:pt x="0" y="0"/>
                  </a:moveTo>
                  <a:lnTo>
                    <a:pt x="59765" y="7470"/>
                  </a:lnTo>
                  <a:lnTo>
                    <a:pt x="127000" y="14941"/>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rot="21159209" flipH="1">
              <a:off x="6534347" y="2460356"/>
              <a:ext cx="97385" cy="176750"/>
            </a:xfrm>
            <a:custGeom>
              <a:avLst/>
              <a:gdLst>
                <a:gd name="connsiteX0" fmla="*/ 0 w 89972"/>
                <a:gd name="connsiteY0" fmla="*/ 156882 h 179052"/>
                <a:gd name="connsiteX1" fmla="*/ 59765 w 89972"/>
                <a:gd name="connsiteY1" fmla="*/ 171823 h 179052"/>
                <a:gd name="connsiteX2" fmla="*/ 89647 w 89972"/>
                <a:gd name="connsiteY2" fmla="*/ 171823 h 179052"/>
                <a:gd name="connsiteX3" fmla="*/ 74706 w 89972"/>
                <a:gd name="connsiteY3" fmla="*/ 82176 h 179052"/>
                <a:gd name="connsiteX4" fmla="*/ 59765 w 89972"/>
                <a:gd name="connsiteY4" fmla="*/ 44823 h 179052"/>
                <a:gd name="connsiteX5" fmla="*/ 59765 w 89972"/>
                <a:gd name="connsiteY5" fmla="*/ 0 h 179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972" h="179052">
                  <a:moveTo>
                    <a:pt x="0" y="156882"/>
                  </a:moveTo>
                  <a:cubicBezTo>
                    <a:pt x="22412" y="163107"/>
                    <a:pt x="44824" y="169333"/>
                    <a:pt x="59765" y="171823"/>
                  </a:cubicBezTo>
                  <a:cubicBezTo>
                    <a:pt x="74706" y="174313"/>
                    <a:pt x="87157" y="186764"/>
                    <a:pt x="89647" y="171823"/>
                  </a:cubicBezTo>
                  <a:cubicBezTo>
                    <a:pt x="92137" y="156882"/>
                    <a:pt x="79686" y="103343"/>
                    <a:pt x="74706" y="82176"/>
                  </a:cubicBezTo>
                  <a:cubicBezTo>
                    <a:pt x="69726" y="61009"/>
                    <a:pt x="62255" y="58519"/>
                    <a:pt x="59765" y="44823"/>
                  </a:cubicBezTo>
                  <a:cubicBezTo>
                    <a:pt x="57275" y="31127"/>
                    <a:pt x="58520" y="15563"/>
                    <a:pt x="59765"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rot="21159209" flipH="1">
              <a:off x="6648178" y="2449739"/>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Forme libre 31"/>
            <p:cNvSpPr/>
            <p:nvPr/>
          </p:nvSpPr>
          <p:spPr>
            <a:xfrm rot="21159209" flipH="1">
              <a:off x="6390595" y="2429875"/>
              <a:ext cx="145551" cy="22777"/>
            </a:xfrm>
            <a:custGeom>
              <a:avLst/>
              <a:gdLst>
                <a:gd name="connsiteX0" fmla="*/ 0 w 134471"/>
                <a:gd name="connsiteY0" fmla="*/ 23074 h 23074"/>
                <a:gd name="connsiteX1" fmla="*/ 59765 w 134471"/>
                <a:gd name="connsiteY1" fmla="*/ 662 h 23074"/>
                <a:gd name="connsiteX2" fmla="*/ 134471 w 134471"/>
                <a:gd name="connsiteY2" fmla="*/ 8133 h 23074"/>
              </a:gdLst>
              <a:ahLst/>
              <a:cxnLst>
                <a:cxn ang="0">
                  <a:pos x="connsiteX0" y="connsiteY0"/>
                </a:cxn>
                <a:cxn ang="0">
                  <a:pos x="connsiteX1" y="connsiteY1"/>
                </a:cxn>
                <a:cxn ang="0">
                  <a:pos x="connsiteX2" y="connsiteY2"/>
                </a:cxn>
              </a:cxnLst>
              <a:rect l="l" t="t" r="r" b="b"/>
              <a:pathLst>
                <a:path w="134471" h="23074">
                  <a:moveTo>
                    <a:pt x="0" y="23074"/>
                  </a:moveTo>
                  <a:cubicBezTo>
                    <a:pt x="18676" y="13113"/>
                    <a:pt x="37353" y="3152"/>
                    <a:pt x="59765" y="662"/>
                  </a:cubicBezTo>
                  <a:cubicBezTo>
                    <a:pt x="82177" y="-1828"/>
                    <a:pt x="108324" y="3152"/>
                    <a:pt x="134471" y="813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rot="21159209" flipH="1">
              <a:off x="6413617" y="2497455"/>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Forme libre 33"/>
            <p:cNvSpPr/>
            <p:nvPr/>
          </p:nvSpPr>
          <p:spPr>
            <a:xfrm rot="21159209" flipH="1">
              <a:off x="6203996" y="2000717"/>
              <a:ext cx="831343" cy="533849"/>
            </a:xfrm>
            <a:custGeom>
              <a:avLst/>
              <a:gdLst>
                <a:gd name="connsiteX0" fmla="*/ 77106 w 768058"/>
                <a:gd name="connsiteY0" fmla="*/ 451071 h 540801"/>
                <a:gd name="connsiteX1" fmla="*/ 77106 w 768058"/>
                <a:gd name="connsiteY1" fmla="*/ 368895 h 540801"/>
                <a:gd name="connsiteX2" fmla="*/ 2401 w 768058"/>
                <a:gd name="connsiteY2" fmla="*/ 234424 h 540801"/>
                <a:gd name="connsiteX3" fmla="*/ 32283 w 768058"/>
                <a:gd name="connsiteY3" fmla="*/ 204542 h 540801"/>
                <a:gd name="connsiteX4" fmla="*/ 166753 w 768058"/>
                <a:gd name="connsiteY4" fmla="*/ 152248 h 540801"/>
                <a:gd name="connsiteX5" fmla="*/ 256401 w 768058"/>
                <a:gd name="connsiteY5" fmla="*/ 92483 h 540801"/>
                <a:gd name="connsiteX6" fmla="*/ 301224 w 768058"/>
                <a:gd name="connsiteY6" fmla="*/ 10306 h 540801"/>
                <a:gd name="connsiteX7" fmla="*/ 338577 w 768058"/>
                <a:gd name="connsiteY7" fmla="*/ 2836 h 540801"/>
                <a:gd name="connsiteX8" fmla="*/ 465577 w 768058"/>
                <a:gd name="connsiteY8" fmla="*/ 25248 h 540801"/>
                <a:gd name="connsiteX9" fmla="*/ 465577 w 768058"/>
                <a:gd name="connsiteY9" fmla="*/ 77542 h 540801"/>
                <a:gd name="connsiteX10" fmla="*/ 502930 w 768058"/>
                <a:gd name="connsiteY10" fmla="*/ 25248 h 540801"/>
                <a:gd name="connsiteX11" fmla="*/ 577636 w 768058"/>
                <a:gd name="connsiteY11" fmla="*/ 114895 h 540801"/>
                <a:gd name="connsiteX12" fmla="*/ 652342 w 768058"/>
                <a:gd name="connsiteY12" fmla="*/ 85012 h 540801"/>
                <a:gd name="connsiteX13" fmla="*/ 719577 w 768058"/>
                <a:gd name="connsiteY13" fmla="*/ 129836 h 540801"/>
                <a:gd name="connsiteX14" fmla="*/ 719577 w 768058"/>
                <a:gd name="connsiteY14" fmla="*/ 219483 h 540801"/>
                <a:gd name="connsiteX15" fmla="*/ 741989 w 768058"/>
                <a:gd name="connsiteY15" fmla="*/ 309130 h 540801"/>
                <a:gd name="connsiteX16" fmla="*/ 764401 w 768058"/>
                <a:gd name="connsiteY16" fmla="*/ 368895 h 540801"/>
                <a:gd name="connsiteX17" fmla="*/ 659812 w 768058"/>
                <a:gd name="connsiteY17" fmla="*/ 368895 h 540801"/>
                <a:gd name="connsiteX18" fmla="*/ 570165 w 768058"/>
                <a:gd name="connsiteY18" fmla="*/ 339012 h 540801"/>
                <a:gd name="connsiteX19" fmla="*/ 487989 w 768058"/>
                <a:gd name="connsiteY19" fmla="*/ 301659 h 540801"/>
                <a:gd name="connsiteX20" fmla="*/ 383401 w 768058"/>
                <a:gd name="connsiteY20" fmla="*/ 241895 h 540801"/>
                <a:gd name="connsiteX21" fmla="*/ 271342 w 768058"/>
                <a:gd name="connsiteY21" fmla="*/ 316600 h 540801"/>
                <a:gd name="connsiteX22" fmla="*/ 241459 w 768058"/>
                <a:gd name="connsiteY22" fmla="*/ 398777 h 540801"/>
                <a:gd name="connsiteX23" fmla="*/ 174224 w 768058"/>
                <a:gd name="connsiteY23" fmla="*/ 466012 h 540801"/>
                <a:gd name="connsiteX24" fmla="*/ 174224 w 768058"/>
                <a:gd name="connsiteY24" fmla="*/ 540718 h 540801"/>
                <a:gd name="connsiteX25" fmla="*/ 129401 w 768058"/>
                <a:gd name="connsiteY25" fmla="*/ 451071 h 540801"/>
                <a:gd name="connsiteX26" fmla="*/ 77106 w 768058"/>
                <a:gd name="connsiteY26" fmla="*/ 451071 h 54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68058" h="540801">
                  <a:moveTo>
                    <a:pt x="77106" y="451071"/>
                  </a:moveTo>
                  <a:cubicBezTo>
                    <a:pt x="68390" y="437375"/>
                    <a:pt x="89557" y="405003"/>
                    <a:pt x="77106" y="368895"/>
                  </a:cubicBezTo>
                  <a:cubicBezTo>
                    <a:pt x="64655" y="332787"/>
                    <a:pt x="9871" y="261816"/>
                    <a:pt x="2401" y="234424"/>
                  </a:cubicBezTo>
                  <a:cubicBezTo>
                    <a:pt x="-5069" y="207032"/>
                    <a:pt x="4891" y="218238"/>
                    <a:pt x="32283" y="204542"/>
                  </a:cubicBezTo>
                  <a:cubicBezTo>
                    <a:pt x="59675" y="190846"/>
                    <a:pt x="129400" y="170924"/>
                    <a:pt x="166753" y="152248"/>
                  </a:cubicBezTo>
                  <a:cubicBezTo>
                    <a:pt x="204106" y="133571"/>
                    <a:pt x="233989" y="116140"/>
                    <a:pt x="256401" y="92483"/>
                  </a:cubicBezTo>
                  <a:cubicBezTo>
                    <a:pt x="278813" y="68826"/>
                    <a:pt x="287528" y="25247"/>
                    <a:pt x="301224" y="10306"/>
                  </a:cubicBezTo>
                  <a:cubicBezTo>
                    <a:pt x="314920" y="-4635"/>
                    <a:pt x="311185" y="346"/>
                    <a:pt x="338577" y="2836"/>
                  </a:cubicBezTo>
                  <a:cubicBezTo>
                    <a:pt x="365969" y="5326"/>
                    <a:pt x="444410" y="12797"/>
                    <a:pt x="465577" y="25248"/>
                  </a:cubicBezTo>
                  <a:cubicBezTo>
                    <a:pt x="486744" y="37699"/>
                    <a:pt x="459352" y="77542"/>
                    <a:pt x="465577" y="77542"/>
                  </a:cubicBezTo>
                  <a:cubicBezTo>
                    <a:pt x="471802" y="77542"/>
                    <a:pt x="484254" y="19022"/>
                    <a:pt x="502930" y="25248"/>
                  </a:cubicBezTo>
                  <a:cubicBezTo>
                    <a:pt x="521607" y="31473"/>
                    <a:pt x="552734" y="104934"/>
                    <a:pt x="577636" y="114895"/>
                  </a:cubicBezTo>
                  <a:cubicBezTo>
                    <a:pt x="602538" y="124856"/>
                    <a:pt x="628685" y="82522"/>
                    <a:pt x="652342" y="85012"/>
                  </a:cubicBezTo>
                  <a:cubicBezTo>
                    <a:pt x="675999" y="87502"/>
                    <a:pt x="708371" y="107424"/>
                    <a:pt x="719577" y="129836"/>
                  </a:cubicBezTo>
                  <a:cubicBezTo>
                    <a:pt x="730783" y="152248"/>
                    <a:pt x="715842" y="189601"/>
                    <a:pt x="719577" y="219483"/>
                  </a:cubicBezTo>
                  <a:cubicBezTo>
                    <a:pt x="723312" y="249365"/>
                    <a:pt x="734518" y="284228"/>
                    <a:pt x="741989" y="309130"/>
                  </a:cubicBezTo>
                  <a:cubicBezTo>
                    <a:pt x="749460" y="334032"/>
                    <a:pt x="778097" y="358934"/>
                    <a:pt x="764401" y="368895"/>
                  </a:cubicBezTo>
                  <a:cubicBezTo>
                    <a:pt x="750705" y="378856"/>
                    <a:pt x="692185" y="373876"/>
                    <a:pt x="659812" y="368895"/>
                  </a:cubicBezTo>
                  <a:cubicBezTo>
                    <a:pt x="627439" y="363914"/>
                    <a:pt x="598802" y="350218"/>
                    <a:pt x="570165" y="339012"/>
                  </a:cubicBezTo>
                  <a:cubicBezTo>
                    <a:pt x="541528" y="327806"/>
                    <a:pt x="519116" y="317845"/>
                    <a:pt x="487989" y="301659"/>
                  </a:cubicBezTo>
                  <a:cubicBezTo>
                    <a:pt x="456862" y="285473"/>
                    <a:pt x="419509" y="239405"/>
                    <a:pt x="383401" y="241895"/>
                  </a:cubicBezTo>
                  <a:cubicBezTo>
                    <a:pt x="347293" y="244385"/>
                    <a:pt x="294999" y="290453"/>
                    <a:pt x="271342" y="316600"/>
                  </a:cubicBezTo>
                  <a:cubicBezTo>
                    <a:pt x="247685" y="342747"/>
                    <a:pt x="257645" y="373875"/>
                    <a:pt x="241459" y="398777"/>
                  </a:cubicBezTo>
                  <a:cubicBezTo>
                    <a:pt x="225273" y="423679"/>
                    <a:pt x="185430" y="442355"/>
                    <a:pt x="174224" y="466012"/>
                  </a:cubicBezTo>
                  <a:cubicBezTo>
                    <a:pt x="163018" y="489669"/>
                    <a:pt x="181694" y="543208"/>
                    <a:pt x="174224" y="540718"/>
                  </a:cubicBezTo>
                  <a:cubicBezTo>
                    <a:pt x="166754" y="538228"/>
                    <a:pt x="145587" y="464767"/>
                    <a:pt x="129401" y="451071"/>
                  </a:cubicBezTo>
                  <a:cubicBezTo>
                    <a:pt x="113215" y="437375"/>
                    <a:pt x="85822" y="464767"/>
                    <a:pt x="77106" y="45107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5" name="Forme libre 34"/>
            <p:cNvSpPr/>
            <p:nvPr/>
          </p:nvSpPr>
          <p:spPr>
            <a:xfrm rot="21159209" flipH="1">
              <a:off x="6402989" y="2476943"/>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Forme libre 35"/>
            <p:cNvSpPr/>
            <p:nvPr/>
          </p:nvSpPr>
          <p:spPr>
            <a:xfrm>
              <a:off x="5869957" y="2989379"/>
              <a:ext cx="774393" cy="1964509"/>
            </a:xfrm>
            <a:custGeom>
              <a:avLst/>
              <a:gdLst>
                <a:gd name="connsiteX0" fmla="*/ 595341 w 774393"/>
                <a:gd name="connsiteY0" fmla="*/ 266 h 1964509"/>
                <a:gd name="connsiteX1" fmla="*/ 408842 w 774393"/>
                <a:gd name="connsiteY1" fmla="*/ 124593 h 1964509"/>
                <a:gd name="connsiteX2" fmla="*/ 222343 w 774393"/>
                <a:gd name="connsiteY2" fmla="*/ 160116 h 1964509"/>
                <a:gd name="connsiteX3" fmla="*/ 257866 w 774393"/>
                <a:gd name="connsiteY3" fmla="*/ 524218 h 1964509"/>
                <a:gd name="connsiteX4" fmla="*/ 257866 w 774393"/>
                <a:gd name="connsiteY4" fmla="*/ 692948 h 1964509"/>
                <a:gd name="connsiteX5" fmla="*/ 151295 w 774393"/>
                <a:gd name="connsiteY5" fmla="*/ 772873 h 1964509"/>
                <a:gd name="connsiteX6" fmla="*/ 115772 w 774393"/>
                <a:gd name="connsiteY6" fmla="*/ 977126 h 1964509"/>
                <a:gd name="connsiteX7" fmla="*/ 71367 w 774393"/>
                <a:gd name="connsiteY7" fmla="*/ 1154737 h 1964509"/>
                <a:gd name="connsiteX8" fmla="*/ 89129 w 774393"/>
                <a:gd name="connsiteY8" fmla="*/ 1385631 h 1964509"/>
                <a:gd name="connsiteX9" fmla="*/ 89129 w 774393"/>
                <a:gd name="connsiteY9" fmla="*/ 1607644 h 1964509"/>
                <a:gd name="connsiteX10" fmla="*/ 53605 w 774393"/>
                <a:gd name="connsiteY10" fmla="*/ 1767494 h 1964509"/>
                <a:gd name="connsiteX11" fmla="*/ 320 w 774393"/>
                <a:gd name="connsiteY11" fmla="*/ 1838538 h 1964509"/>
                <a:gd name="connsiteX12" fmla="*/ 80248 w 774393"/>
                <a:gd name="connsiteY12" fmla="*/ 1953985 h 1964509"/>
                <a:gd name="connsiteX13" fmla="*/ 222343 w 774393"/>
                <a:gd name="connsiteY13" fmla="*/ 1953985 h 1964509"/>
                <a:gd name="connsiteX14" fmla="*/ 222343 w 774393"/>
                <a:gd name="connsiteY14" fmla="*/ 1953985 h 1964509"/>
                <a:gd name="connsiteX15" fmla="*/ 408842 w 774393"/>
                <a:gd name="connsiteY15" fmla="*/ 1953985 h 1964509"/>
                <a:gd name="connsiteX16" fmla="*/ 391080 w 774393"/>
                <a:gd name="connsiteY16" fmla="*/ 1811897 h 1964509"/>
                <a:gd name="connsiteX17" fmla="*/ 453246 w 774393"/>
                <a:gd name="connsiteY17" fmla="*/ 1731972 h 1964509"/>
                <a:gd name="connsiteX18" fmla="*/ 577579 w 774393"/>
                <a:gd name="connsiteY18" fmla="*/ 1723091 h 1964509"/>
                <a:gd name="connsiteX19" fmla="*/ 621983 w 774393"/>
                <a:gd name="connsiteY19" fmla="*/ 1225781 h 1964509"/>
                <a:gd name="connsiteX20" fmla="*/ 684150 w 774393"/>
                <a:gd name="connsiteY20" fmla="*/ 701829 h 1964509"/>
                <a:gd name="connsiteX21" fmla="*/ 772959 w 774393"/>
                <a:gd name="connsiteY21" fmla="*/ 302204 h 1964509"/>
                <a:gd name="connsiteX22" fmla="*/ 728554 w 774393"/>
                <a:gd name="connsiteY22" fmla="*/ 97952 h 1964509"/>
                <a:gd name="connsiteX23" fmla="*/ 595341 w 774393"/>
                <a:gd name="connsiteY23" fmla="*/ 266 h 1964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4393" h="1964509">
                  <a:moveTo>
                    <a:pt x="595341" y="266"/>
                  </a:moveTo>
                  <a:cubicBezTo>
                    <a:pt x="542056" y="4706"/>
                    <a:pt x="471008" y="97951"/>
                    <a:pt x="408842" y="124593"/>
                  </a:cubicBezTo>
                  <a:cubicBezTo>
                    <a:pt x="346676" y="151235"/>
                    <a:pt x="247506" y="93512"/>
                    <a:pt x="222343" y="160116"/>
                  </a:cubicBezTo>
                  <a:cubicBezTo>
                    <a:pt x="197180" y="226720"/>
                    <a:pt x="251946" y="435413"/>
                    <a:pt x="257866" y="524218"/>
                  </a:cubicBezTo>
                  <a:cubicBezTo>
                    <a:pt x="263786" y="613023"/>
                    <a:pt x="275628" y="651506"/>
                    <a:pt x="257866" y="692948"/>
                  </a:cubicBezTo>
                  <a:cubicBezTo>
                    <a:pt x="240104" y="734390"/>
                    <a:pt x="174977" y="725510"/>
                    <a:pt x="151295" y="772873"/>
                  </a:cubicBezTo>
                  <a:cubicBezTo>
                    <a:pt x="127613" y="820236"/>
                    <a:pt x="129093" y="913482"/>
                    <a:pt x="115772" y="977126"/>
                  </a:cubicBezTo>
                  <a:cubicBezTo>
                    <a:pt x="102451" y="1040770"/>
                    <a:pt x="75807" y="1086653"/>
                    <a:pt x="71367" y="1154737"/>
                  </a:cubicBezTo>
                  <a:cubicBezTo>
                    <a:pt x="66927" y="1222821"/>
                    <a:pt x="86169" y="1310147"/>
                    <a:pt x="89129" y="1385631"/>
                  </a:cubicBezTo>
                  <a:cubicBezTo>
                    <a:pt x="92089" y="1461115"/>
                    <a:pt x="95050" y="1544000"/>
                    <a:pt x="89129" y="1607644"/>
                  </a:cubicBezTo>
                  <a:cubicBezTo>
                    <a:pt x="83208" y="1671288"/>
                    <a:pt x="68406" y="1729012"/>
                    <a:pt x="53605" y="1767494"/>
                  </a:cubicBezTo>
                  <a:cubicBezTo>
                    <a:pt x="38804" y="1805976"/>
                    <a:pt x="-4120" y="1807456"/>
                    <a:pt x="320" y="1838538"/>
                  </a:cubicBezTo>
                  <a:cubicBezTo>
                    <a:pt x="4760" y="1869620"/>
                    <a:pt x="43244" y="1934744"/>
                    <a:pt x="80248" y="1953985"/>
                  </a:cubicBezTo>
                  <a:cubicBezTo>
                    <a:pt x="117252" y="1973226"/>
                    <a:pt x="222343" y="1953985"/>
                    <a:pt x="222343" y="1953985"/>
                  </a:cubicBezTo>
                  <a:lnTo>
                    <a:pt x="222343" y="1953985"/>
                  </a:lnTo>
                  <a:cubicBezTo>
                    <a:pt x="253426" y="1953985"/>
                    <a:pt x="380719" y="1977666"/>
                    <a:pt x="408842" y="1953985"/>
                  </a:cubicBezTo>
                  <a:cubicBezTo>
                    <a:pt x="436965" y="1930304"/>
                    <a:pt x="383679" y="1848899"/>
                    <a:pt x="391080" y="1811897"/>
                  </a:cubicBezTo>
                  <a:cubicBezTo>
                    <a:pt x="398481" y="1774895"/>
                    <a:pt x="422163" y="1746773"/>
                    <a:pt x="453246" y="1731972"/>
                  </a:cubicBezTo>
                  <a:cubicBezTo>
                    <a:pt x="484329" y="1717171"/>
                    <a:pt x="549456" y="1807456"/>
                    <a:pt x="577579" y="1723091"/>
                  </a:cubicBezTo>
                  <a:cubicBezTo>
                    <a:pt x="605702" y="1638726"/>
                    <a:pt x="604221" y="1395991"/>
                    <a:pt x="621983" y="1225781"/>
                  </a:cubicBezTo>
                  <a:cubicBezTo>
                    <a:pt x="639745" y="1055571"/>
                    <a:pt x="658987" y="855759"/>
                    <a:pt x="684150" y="701829"/>
                  </a:cubicBezTo>
                  <a:cubicBezTo>
                    <a:pt x="709313" y="547900"/>
                    <a:pt x="765558" y="402850"/>
                    <a:pt x="772959" y="302204"/>
                  </a:cubicBezTo>
                  <a:cubicBezTo>
                    <a:pt x="780360" y="201558"/>
                    <a:pt x="758157" y="148275"/>
                    <a:pt x="728554" y="97952"/>
                  </a:cubicBezTo>
                  <a:cubicBezTo>
                    <a:pt x="698951" y="47629"/>
                    <a:pt x="648626" y="-4174"/>
                    <a:pt x="595341" y="266"/>
                  </a:cubicBezTo>
                  <a:close/>
                </a:path>
              </a:pathLst>
            </a:custGeom>
            <a:solidFill>
              <a:srgbClr val="800000"/>
            </a:solid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 name="Forme libre 36"/>
            <p:cNvSpPr/>
            <p:nvPr/>
          </p:nvSpPr>
          <p:spPr>
            <a:xfrm>
              <a:off x="6820534" y="2948303"/>
              <a:ext cx="615027" cy="1945509"/>
            </a:xfrm>
            <a:custGeom>
              <a:avLst/>
              <a:gdLst>
                <a:gd name="connsiteX0" fmla="*/ 0 w 615027"/>
                <a:gd name="connsiteY0" fmla="*/ 1740624 h 1945509"/>
                <a:gd name="connsiteX1" fmla="*/ 71047 w 615027"/>
                <a:gd name="connsiteY1" fmla="*/ 1944877 h 1945509"/>
                <a:gd name="connsiteX2" fmla="*/ 239784 w 615027"/>
                <a:gd name="connsiteY2" fmla="*/ 1802788 h 1945509"/>
                <a:gd name="connsiteX3" fmla="*/ 479569 w 615027"/>
                <a:gd name="connsiteY3" fmla="*/ 1749505 h 1945509"/>
                <a:gd name="connsiteX4" fmla="*/ 532854 w 615027"/>
                <a:gd name="connsiteY4" fmla="*/ 1731744 h 1945509"/>
                <a:gd name="connsiteX5" fmla="*/ 612782 w 615027"/>
                <a:gd name="connsiteY5" fmla="*/ 1500849 h 1945509"/>
                <a:gd name="connsiteX6" fmla="*/ 586140 w 615027"/>
                <a:gd name="connsiteY6" fmla="*/ 1216672 h 1945509"/>
                <a:gd name="connsiteX7" fmla="*/ 515092 w 615027"/>
                <a:gd name="connsiteY7" fmla="*/ 968017 h 1945509"/>
                <a:gd name="connsiteX8" fmla="*/ 577259 w 615027"/>
                <a:gd name="connsiteY8" fmla="*/ 817048 h 1945509"/>
                <a:gd name="connsiteX9" fmla="*/ 523973 w 615027"/>
                <a:gd name="connsiteY9" fmla="*/ 648317 h 1945509"/>
                <a:gd name="connsiteX10" fmla="*/ 532854 w 615027"/>
                <a:gd name="connsiteY10" fmla="*/ 515109 h 1945509"/>
                <a:gd name="connsiteX11" fmla="*/ 586140 w 615027"/>
                <a:gd name="connsiteY11" fmla="*/ 426304 h 1945509"/>
                <a:gd name="connsiteX12" fmla="*/ 506211 w 615027"/>
                <a:gd name="connsiteY12" fmla="*/ 310857 h 1945509"/>
                <a:gd name="connsiteX13" fmla="*/ 497331 w 615027"/>
                <a:gd name="connsiteY13" fmla="*/ 133246 h 1945509"/>
                <a:gd name="connsiteX14" fmla="*/ 399641 w 615027"/>
                <a:gd name="connsiteY14" fmla="*/ 62201 h 1945509"/>
                <a:gd name="connsiteX15" fmla="*/ 239784 w 615027"/>
                <a:gd name="connsiteY15" fmla="*/ 38 h 1945509"/>
                <a:gd name="connsiteX16" fmla="*/ 142094 w 615027"/>
                <a:gd name="connsiteY16" fmla="*/ 71082 h 1945509"/>
                <a:gd name="connsiteX17" fmla="*/ 88809 w 615027"/>
                <a:gd name="connsiteY17" fmla="*/ 177648 h 1945509"/>
                <a:gd name="connsiteX18" fmla="*/ 177618 w 615027"/>
                <a:gd name="connsiteY18" fmla="*/ 426304 h 1945509"/>
                <a:gd name="connsiteX19" fmla="*/ 195380 w 615027"/>
                <a:gd name="connsiteY19" fmla="*/ 825928 h 1945509"/>
                <a:gd name="connsiteX20" fmla="*/ 124333 w 615027"/>
                <a:gd name="connsiteY20" fmla="*/ 1296597 h 1945509"/>
                <a:gd name="connsiteX21" fmla="*/ 17762 w 615027"/>
                <a:gd name="connsiteY21" fmla="*/ 1829430 h 1945509"/>
                <a:gd name="connsiteX22" fmla="*/ 17762 w 615027"/>
                <a:gd name="connsiteY22" fmla="*/ 1891593 h 1945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15027" h="1945509">
                  <a:moveTo>
                    <a:pt x="0" y="1740624"/>
                  </a:moveTo>
                  <a:cubicBezTo>
                    <a:pt x="15541" y="1837570"/>
                    <a:pt x="31083" y="1934516"/>
                    <a:pt x="71047" y="1944877"/>
                  </a:cubicBezTo>
                  <a:cubicBezTo>
                    <a:pt x="111011" y="1955238"/>
                    <a:pt x="171697" y="1835350"/>
                    <a:pt x="239784" y="1802788"/>
                  </a:cubicBezTo>
                  <a:cubicBezTo>
                    <a:pt x="307871" y="1770226"/>
                    <a:pt x="430724" y="1761346"/>
                    <a:pt x="479569" y="1749505"/>
                  </a:cubicBezTo>
                  <a:cubicBezTo>
                    <a:pt x="528414" y="1737664"/>
                    <a:pt x="510652" y="1773187"/>
                    <a:pt x="532854" y="1731744"/>
                  </a:cubicBezTo>
                  <a:cubicBezTo>
                    <a:pt x="555056" y="1690301"/>
                    <a:pt x="603901" y="1586694"/>
                    <a:pt x="612782" y="1500849"/>
                  </a:cubicBezTo>
                  <a:cubicBezTo>
                    <a:pt x="621663" y="1415004"/>
                    <a:pt x="602422" y="1305477"/>
                    <a:pt x="586140" y="1216672"/>
                  </a:cubicBezTo>
                  <a:cubicBezTo>
                    <a:pt x="569858" y="1127867"/>
                    <a:pt x="516572" y="1034621"/>
                    <a:pt x="515092" y="968017"/>
                  </a:cubicBezTo>
                  <a:cubicBezTo>
                    <a:pt x="513612" y="901413"/>
                    <a:pt x="575779" y="870331"/>
                    <a:pt x="577259" y="817048"/>
                  </a:cubicBezTo>
                  <a:cubicBezTo>
                    <a:pt x="578739" y="763765"/>
                    <a:pt x="531374" y="698640"/>
                    <a:pt x="523973" y="648317"/>
                  </a:cubicBezTo>
                  <a:cubicBezTo>
                    <a:pt x="516572" y="597994"/>
                    <a:pt x="522493" y="552111"/>
                    <a:pt x="532854" y="515109"/>
                  </a:cubicBezTo>
                  <a:cubicBezTo>
                    <a:pt x="543215" y="478107"/>
                    <a:pt x="590581" y="460346"/>
                    <a:pt x="586140" y="426304"/>
                  </a:cubicBezTo>
                  <a:cubicBezTo>
                    <a:pt x="581700" y="392262"/>
                    <a:pt x="521012" y="359700"/>
                    <a:pt x="506211" y="310857"/>
                  </a:cubicBezTo>
                  <a:cubicBezTo>
                    <a:pt x="491410" y="262014"/>
                    <a:pt x="515093" y="174689"/>
                    <a:pt x="497331" y="133246"/>
                  </a:cubicBezTo>
                  <a:cubicBezTo>
                    <a:pt x="479569" y="91803"/>
                    <a:pt x="442565" y="84402"/>
                    <a:pt x="399641" y="62201"/>
                  </a:cubicBezTo>
                  <a:cubicBezTo>
                    <a:pt x="356717" y="40000"/>
                    <a:pt x="282708" y="-1442"/>
                    <a:pt x="239784" y="38"/>
                  </a:cubicBezTo>
                  <a:cubicBezTo>
                    <a:pt x="196860" y="1518"/>
                    <a:pt x="167256" y="41480"/>
                    <a:pt x="142094" y="71082"/>
                  </a:cubicBezTo>
                  <a:cubicBezTo>
                    <a:pt x="116932" y="100684"/>
                    <a:pt x="82888" y="118444"/>
                    <a:pt x="88809" y="177648"/>
                  </a:cubicBezTo>
                  <a:cubicBezTo>
                    <a:pt x="94730" y="236852"/>
                    <a:pt x="159856" y="318257"/>
                    <a:pt x="177618" y="426304"/>
                  </a:cubicBezTo>
                  <a:cubicBezTo>
                    <a:pt x="195380" y="534351"/>
                    <a:pt x="204261" y="680879"/>
                    <a:pt x="195380" y="825928"/>
                  </a:cubicBezTo>
                  <a:cubicBezTo>
                    <a:pt x="186499" y="970977"/>
                    <a:pt x="153936" y="1129347"/>
                    <a:pt x="124333" y="1296597"/>
                  </a:cubicBezTo>
                  <a:cubicBezTo>
                    <a:pt x="94730" y="1463847"/>
                    <a:pt x="35524" y="1730264"/>
                    <a:pt x="17762" y="1829430"/>
                  </a:cubicBezTo>
                  <a:cubicBezTo>
                    <a:pt x="0" y="1928596"/>
                    <a:pt x="17762" y="1891593"/>
                    <a:pt x="17762" y="1891593"/>
                  </a:cubicBezTo>
                </a:path>
              </a:pathLst>
            </a:custGeom>
            <a:solidFill>
              <a:srgbClr val="800000"/>
            </a:solidFill>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rot="21159209" flipH="1">
              <a:off x="7210916" y="4129671"/>
              <a:ext cx="367507" cy="284781"/>
            </a:xfrm>
            <a:custGeom>
              <a:avLst/>
              <a:gdLst>
                <a:gd name="connsiteX0" fmla="*/ 0 w 339531"/>
                <a:gd name="connsiteY0" fmla="*/ 190379 h 288489"/>
                <a:gd name="connsiteX1" fmla="*/ 89647 w 339531"/>
                <a:gd name="connsiteY1" fmla="*/ 272555 h 288489"/>
                <a:gd name="connsiteX2" fmla="*/ 179294 w 339531"/>
                <a:gd name="connsiteY2" fmla="*/ 287497 h 288489"/>
                <a:gd name="connsiteX3" fmla="*/ 239059 w 339531"/>
                <a:gd name="connsiteY3" fmla="*/ 257614 h 288489"/>
                <a:gd name="connsiteX4" fmla="*/ 328706 w 339531"/>
                <a:gd name="connsiteY4" fmla="*/ 175438 h 288489"/>
                <a:gd name="connsiteX5" fmla="*/ 276412 w 339531"/>
                <a:gd name="connsiteY5" fmla="*/ 153026 h 288489"/>
                <a:gd name="connsiteX6" fmla="*/ 156882 w 339531"/>
                <a:gd name="connsiteY6" fmla="*/ 205320 h 288489"/>
                <a:gd name="connsiteX7" fmla="*/ 328706 w 339531"/>
                <a:gd name="connsiteY7" fmla="*/ 93261 h 288489"/>
                <a:gd name="connsiteX8" fmla="*/ 298823 w 339531"/>
                <a:gd name="connsiteY8" fmla="*/ 85791 h 288489"/>
                <a:gd name="connsiteX9" fmla="*/ 112059 w 339531"/>
                <a:gd name="connsiteY9" fmla="*/ 138085 h 288489"/>
                <a:gd name="connsiteX10" fmla="*/ 74706 w 339531"/>
                <a:gd name="connsiteY10" fmla="*/ 138085 h 288489"/>
                <a:gd name="connsiteX11" fmla="*/ 156882 w 339531"/>
                <a:gd name="connsiteY11" fmla="*/ 48438 h 288489"/>
                <a:gd name="connsiteX12" fmla="*/ 209176 w 339531"/>
                <a:gd name="connsiteY12" fmla="*/ 3614 h 288489"/>
                <a:gd name="connsiteX13" fmla="*/ 119529 w 339531"/>
                <a:gd name="connsiteY13" fmla="*/ 3614 h 288489"/>
                <a:gd name="connsiteX14" fmla="*/ 82176 w 339531"/>
                <a:gd name="connsiteY14" fmla="*/ 11085 h 288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9531" h="288489">
                  <a:moveTo>
                    <a:pt x="0" y="190379"/>
                  </a:moveTo>
                  <a:cubicBezTo>
                    <a:pt x="29882" y="223374"/>
                    <a:pt x="59765" y="256369"/>
                    <a:pt x="89647" y="272555"/>
                  </a:cubicBezTo>
                  <a:cubicBezTo>
                    <a:pt x="119529" y="288741"/>
                    <a:pt x="154392" y="289987"/>
                    <a:pt x="179294" y="287497"/>
                  </a:cubicBezTo>
                  <a:cubicBezTo>
                    <a:pt x="204196" y="285007"/>
                    <a:pt x="214157" y="276291"/>
                    <a:pt x="239059" y="257614"/>
                  </a:cubicBezTo>
                  <a:cubicBezTo>
                    <a:pt x="263961" y="238937"/>
                    <a:pt x="322481" y="192869"/>
                    <a:pt x="328706" y="175438"/>
                  </a:cubicBezTo>
                  <a:cubicBezTo>
                    <a:pt x="334932" y="158007"/>
                    <a:pt x="305049" y="148046"/>
                    <a:pt x="276412" y="153026"/>
                  </a:cubicBezTo>
                  <a:cubicBezTo>
                    <a:pt x="247775" y="158006"/>
                    <a:pt x="148166" y="215281"/>
                    <a:pt x="156882" y="205320"/>
                  </a:cubicBezTo>
                  <a:cubicBezTo>
                    <a:pt x="165598" y="195359"/>
                    <a:pt x="305049" y="113182"/>
                    <a:pt x="328706" y="93261"/>
                  </a:cubicBezTo>
                  <a:cubicBezTo>
                    <a:pt x="352363" y="73340"/>
                    <a:pt x="334931" y="78320"/>
                    <a:pt x="298823" y="85791"/>
                  </a:cubicBezTo>
                  <a:cubicBezTo>
                    <a:pt x="262715" y="93262"/>
                    <a:pt x="149412" y="129369"/>
                    <a:pt x="112059" y="138085"/>
                  </a:cubicBezTo>
                  <a:cubicBezTo>
                    <a:pt x="74706" y="146801"/>
                    <a:pt x="67236" y="153026"/>
                    <a:pt x="74706" y="138085"/>
                  </a:cubicBezTo>
                  <a:cubicBezTo>
                    <a:pt x="82176" y="123144"/>
                    <a:pt x="134470" y="70850"/>
                    <a:pt x="156882" y="48438"/>
                  </a:cubicBezTo>
                  <a:cubicBezTo>
                    <a:pt x="179294" y="26026"/>
                    <a:pt x="215401" y="11085"/>
                    <a:pt x="209176" y="3614"/>
                  </a:cubicBezTo>
                  <a:cubicBezTo>
                    <a:pt x="202951" y="-3857"/>
                    <a:pt x="140696" y="2369"/>
                    <a:pt x="119529" y="3614"/>
                  </a:cubicBezTo>
                  <a:cubicBezTo>
                    <a:pt x="98362" y="4859"/>
                    <a:pt x="82176" y="11085"/>
                    <a:pt x="82176" y="11085"/>
                  </a:cubicBezTo>
                </a:path>
              </a:pathLst>
            </a:custGeom>
            <a:solidFill>
              <a:schemeClr val="bg1"/>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41" name="ZoneTexte 40"/>
          <p:cNvSpPr txBox="1"/>
          <p:nvPr/>
        </p:nvSpPr>
        <p:spPr>
          <a:xfrm>
            <a:off x="3440597" y="2892093"/>
            <a:ext cx="4248598" cy="2031325"/>
          </a:xfrm>
          <a:prstGeom prst="rect">
            <a:avLst/>
          </a:prstGeom>
          <a:noFill/>
        </p:spPr>
        <p:txBody>
          <a:bodyPr wrap="square" rtlCol="0">
            <a:spAutoFit/>
          </a:bodyPr>
          <a:lstStyle/>
          <a:p>
            <a:pPr algn="r" rtl="1"/>
            <a:r>
              <a:rPr lang="ar-sa" dirty="0">
                <a:latin typeface="Century Gothic"/>
                <a:cs typeface="Century Gothic"/>
              </a:rPr>
              <a:t>الشخص الذي لديه نزعة عنف وأفعال ضارة حيث أن لديه قوة ملموسة وحقيقية وصاحب قرار وسلطة ويستطيع بذل الكثير ليسيطر على ضحاياه </a:t>
            </a:r>
            <a:endParaRPr lang="ar-sa" dirty="0" smtClean="0">
              <a:effectLst/>
              <a:latin typeface="Century Gothic"/>
              <a:cs typeface="Century Gothic"/>
            </a:endParaRPr>
          </a:p>
          <a:p>
            <a:pPr algn="r" rtl="1"/>
            <a:r>
              <a:rPr lang="ar-sa" dirty="0">
                <a:latin typeface="Century Gothic"/>
                <a:cs typeface="Century Gothic"/>
              </a:rPr>
              <a:t>بالنسبة ل SEA يعتبر كأي شخص ينتمي الى نظام انساني ويقترف عنف جنسي بحق اي شخص من المجتمع المحلي المحلي يتلقى مساعدة </a:t>
            </a:r>
            <a:endParaRPr lang="ar-sa" dirty="0" smtClean="0">
              <a:effectLst/>
              <a:latin typeface="Century Gothic"/>
              <a:cs typeface="Century Gothic"/>
            </a:endParaRPr>
          </a:p>
          <a:p>
            <a:pPr algn="r"/>
            <a:endParaRPr lang="en-GB" dirty="0">
              <a:latin typeface="Century Gothic"/>
              <a:cs typeface="Century Gothic"/>
            </a:endParaRPr>
          </a:p>
        </p:txBody>
      </p:sp>
      <p:sp>
        <p:nvSpPr>
          <p:cNvPr id="42" name="ZoneTexte 41"/>
          <p:cNvSpPr txBox="1"/>
          <p:nvPr/>
        </p:nvSpPr>
        <p:spPr>
          <a:xfrm>
            <a:off x="5909690" y="2327742"/>
            <a:ext cx="2044149" cy="461665"/>
          </a:xfrm>
          <a:prstGeom prst="rect">
            <a:avLst/>
          </a:prstGeom>
          <a:noFill/>
        </p:spPr>
        <p:txBody>
          <a:bodyPr wrap="none" rtlCol="0">
            <a:spAutoFit/>
          </a:bodyPr>
          <a:lstStyle/>
          <a:p>
            <a:pPr algn="r"/>
            <a:r>
              <a:rPr lang="ar-sa" sz="2400" b="1" dirty="0">
                <a:latin typeface="Century Gothic"/>
                <a:cs typeface="Century Gothic"/>
              </a:rPr>
              <a:t>مقترف الجريمة</a:t>
            </a:r>
            <a:endParaRPr lang="en-GB" sz="2400" b="1" dirty="0">
              <a:latin typeface="Century Gothic"/>
              <a:cs typeface="Century Gothic"/>
            </a:endParaRPr>
          </a:p>
        </p:txBody>
      </p:sp>
    </p:spTree>
    <p:extLst>
      <p:ext uri="{BB962C8B-B14F-4D97-AF65-F5344CB8AC3E}">
        <p14:creationId xmlns:p14="http://schemas.microsoft.com/office/powerpoint/2010/main" val="78702101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ZoneTexte 97"/>
          <p:cNvSpPr txBox="1"/>
          <p:nvPr/>
        </p:nvSpPr>
        <p:spPr>
          <a:xfrm>
            <a:off x="3128319" y="1139407"/>
            <a:ext cx="2898597" cy="707886"/>
          </a:xfrm>
          <a:prstGeom prst="rect">
            <a:avLst/>
          </a:prstGeom>
          <a:noFill/>
          <a:ln>
            <a:solidFill>
              <a:srgbClr val="FFFFFF"/>
            </a:solidFill>
          </a:ln>
        </p:spPr>
        <p:txBody>
          <a:bodyPr wrap="square" rtlCol="0">
            <a:spAutoFit/>
          </a:bodyPr>
          <a:lstStyle/>
          <a:p>
            <a:pPr algn="ctr"/>
            <a:r>
              <a:rPr lang="ar-sa" sz="4000" dirty="0"/>
              <a:t>التحرش</a:t>
            </a:r>
            <a:endParaRPr lang="en-GB" sz="4000" dirty="0">
              <a:latin typeface="Century Gothic"/>
              <a:cs typeface="Century Gothic"/>
            </a:endParaRPr>
          </a:p>
        </p:txBody>
      </p:sp>
      <p:sp>
        <p:nvSpPr>
          <p:cNvPr id="99" name="ZoneTexte 98"/>
          <p:cNvSpPr txBox="1"/>
          <p:nvPr/>
        </p:nvSpPr>
        <p:spPr>
          <a:xfrm>
            <a:off x="6130473" y="1139407"/>
            <a:ext cx="2931213" cy="646331"/>
          </a:xfrm>
          <a:prstGeom prst="rect">
            <a:avLst/>
          </a:prstGeom>
          <a:noFill/>
          <a:ln w="38100" cmpd="sng">
            <a:solidFill>
              <a:srgbClr val="FFFFFF"/>
            </a:solidFill>
          </a:ln>
          <a:effectLst/>
        </p:spPr>
        <p:txBody>
          <a:bodyPr wrap="square" rtlCol="0">
            <a:spAutoFit/>
          </a:bodyPr>
          <a:lstStyle/>
          <a:p>
            <a:pPr algn="ctr"/>
            <a:r>
              <a:rPr lang="ar-sa" sz="3600" dirty="0"/>
              <a:t>الاستغلال الالكتروني</a:t>
            </a:r>
            <a:endParaRPr lang="en-GB" sz="3600" dirty="0">
              <a:latin typeface="Century Gothic"/>
              <a:cs typeface="Century Gothic"/>
            </a:endParaRPr>
          </a:p>
        </p:txBody>
      </p:sp>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HARASSMENT</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PHYSICAL ABUSE</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CYBER EXPLOITATION</a:t>
            </a:r>
            <a:endParaRPr lang="en-GB" dirty="0">
              <a:latin typeface="Century Gothic"/>
              <a:cs typeface="Century Gothic"/>
            </a:endParaRPr>
          </a:p>
        </p:txBody>
      </p:sp>
      <p:sp>
        <p:nvSpPr>
          <p:cNvPr id="12" name="ZoneTexte 11"/>
          <p:cNvSpPr txBox="1"/>
          <p:nvPr/>
        </p:nvSpPr>
        <p:spPr>
          <a:xfrm>
            <a:off x="79058" y="2315253"/>
            <a:ext cx="2931215" cy="338554"/>
          </a:xfrm>
          <a:prstGeom prst="rect">
            <a:avLst/>
          </a:prstGeom>
          <a:noFill/>
        </p:spPr>
        <p:txBody>
          <a:bodyPr wrap="square" rtlCol="0">
            <a:spAutoFit/>
          </a:bodyPr>
          <a:lstStyle/>
          <a:p>
            <a:pPr algn="ctr"/>
            <a:r>
              <a:rPr lang="en-GB" sz="1600" dirty="0" smtClean="0">
                <a:latin typeface="Century Gothic"/>
                <a:cs typeface="Century Gothic"/>
              </a:rPr>
              <a:t>PEOPLE TRAFFICKING </a:t>
            </a:r>
            <a:endParaRPr lang="en-GB" sz="1600"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ZoneTexte 95"/>
          <p:cNvSpPr txBox="1"/>
          <p:nvPr/>
        </p:nvSpPr>
        <p:spPr>
          <a:xfrm>
            <a:off x="99717" y="1139407"/>
            <a:ext cx="2910556" cy="646331"/>
          </a:xfrm>
          <a:prstGeom prst="rect">
            <a:avLst/>
          </a:prstGeom>
          <a:noFill/>
          <a:ln>
            <a:noFill/>
          </a:ln>
        </p:spPr>
        <p:txBody>
          <a:bodyPr wrap="square" rtlCol="0">
            <a:spAutoFit/>
          </a:bodyPr>
          <a:lstStyle/>
          <a:p>
            <a:pPr algn="ctr"/>
            <a:r>
              <a:rPr lang="ar-sa" sz="3600" dirty="0"/>
              <a:t>الاتجار بالبشر</a:t>
            </a:r>
            <a:endParaRPr lang="en-GB" sz="3600" dirty="0">
              <a:latin typeface="Century Gothic"/>
              <a:cs typeface="Century Gothic"/>
            </a:endParaRPr>
          </a:p>
        </p:txBody>
      </p:sp>
      <p:sp>
        <p:nvSpPr>
          <p:cNvPr id="100" name="ZoneTexte 99"/>
          <p:cNvSpPr txBox="1"/>
          <p:nvPr/>
        </p:nvSpPr>
        <p:spPr>
          <a:xfrm>
            <a:off x="99717" y="4123122"/>
            <a:ext cx="2910556" cy="1200329"/>
          </a:xfrm>
          <a:prstGeom prst="rect">
            <a:avLst/>
          </a:prstGeom>
          <a:noFill/>
          <a:ln>
            <a:noFill/>
          </a:ln>
        </p:spPr>
        <p:txBody>
          <a:bodyPr wrap="square" rtlCol="0">
            <a:spAutoFit/>
          </a:bodyPr>
          <a:lstStyle/>
          <a:p>
            <a:pPr algn="ctr"/>
            <a:r>
              <a:rPr lang="ar-sa" sz="3600" dirty="0"/>
              <a:t>الاعتداء الجسدي كاللمس</a:t>
            </a:r>
            <a:endParaRPr lang="en-GB" sz="3600" dirty="0">
              <a:latin typeface="Century Gothic"/>
              <a:cs typeface="Century Gothic"/>
            </a:endParaRPr>
          </a:p>
        </p:txBody>
      </p:sp>
    </p:spTree>
    <p:extLst>
      <p:ext uri="{BB962C8B-B14F-4D97-AF65-F5344CB8AC3E}">
        <p14:creationId xmlns:p14="http://schemas.microsoft.com/office/powerpoint/2010/main" val="3550418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2 </a:t>
            </a:r>
          </a:p>
          <a:p>
            <a:pPr algn="ctr"/>
            <a:r>
              <a:rPr lang="en-GB" sz="4400" dirty="0" smtClean="0">
                <a:solidFill>
                  <a:srgbClr val="FFFFFF"/>
                </a:solidFill>
                <a:latin typeface="Canter Bold"/>
                <a:cs typeface="Canter Bold"/>
              </a:rPr>
              <a:t>ICONS#2</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2384946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HEALTH</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FOOD SECURITY</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EDUCATION</a:t>
            </a:r>
            <a:endParaRPr lang="en-GB" dirty="0">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latin typeface="Century Gothic"/>
                <a:cs typeface="Century Gothic"/>
              </a:rPr>
              <a:t>SHELTER</a:t>
            </a:r>
            <a:endParaRPr lang="en-GB" dirty="0">
              <a:latin typeface="Century Gothic"/>
              <a:cs typeface="Century Gothic"/>
            </a:endParaRPr>
          </a:p>
        </p:txBody>
      </p:sp>
      <p:grpSp>
        <p:nvGrpSpPr>
          <p:cNvPr id="27" name="Grouper 26"/>
          <p:cNvGrpSpPr/>
          <p:nvPr/>
        </p:nvGrpSpPr>
        <p:grpSpPr>
          <a:xfrm>
            <a:off x="3798959" y="3841070"/>
            <a:ext cx="1553966" cy="1399785"/>
            <a:chOff x="3307913" y="2086913"/>
            <a:chExt cx="1553966" cy="1399785"/>
          </a:xfrm>
        </p:grpSpPr>
        <p:sp>
          <p:nvSpPr>
            <p:cNvPr id="14" name="Forme libre 13"/>
            <p:cNvSpPr/>
            <p:nvPr/>
          </p:nvSpPr>
          <p:spPr>
            <a:xfrm>
              <a:off x="3307913" y="2130801"/>
              <a:ext cx="627309" cy="1355897"/>
            </a:xfrm>
            <a:custGeom>
              <a:avLst/>
              <a:gdLst>
                <a:gd name="connsiteX0" fmla="*/ 339896 w 627309"/>
                <a:gd name="connsiteY0" fmla="*/ 1326873 h 1355897"/>
                <a:gd name="connsiteX1" fmla="*/ 317517 w 627309"/>
                <a:gd name="connsiteY1" fmla="*/ 1097480 h 1355897"/>
                <a:gd name="connsiteX2" fmla="*/ 188837 w 627309"/>
                <a:gd name="connsiteY2" fmla="*/ 974392 h 1355897"/>
                <a:gd name="connsiteX3" fmla="*/ 32182 w 627309"/>
                <a:gd name="connsiteY3" fmla="*/ 756189 h 1355897"/>
                <a:gd name="connsiteX4" fmla="*/ 4208 w 627309"/>
                <a:gd name="connsiteY4" fmla="*/ 392518 h 1355897"/>
                <a:gd name="connsiteX5" fmla="*/ 15398 w 627309"/>
                <a:gd name="connsiteY5" fmla="*/ 56821 h 1355897"/>
                <a:gd name="connsiteX6" fmla="*/ 144078 w 627309"/>
                <a:gd name="connsiteY6" fmla="*/ 23252 h 1355897"/>
                <a:gd name="connsiteX7" fmla="*/ 172052 w 627309"/>
                <a:gd name="connsiteY7" fmla="*/ 297404 h 1355897"/>
                <a:gd name="connsiteX8" fmla="*/ 172052 w 627309"/>
                <a:gd name="connsiteY8" fmla="*/ 431682 h 1355897"/>
                <a:gd name="connsiteX9" fmla="*/ 116104 w 627309"/>
                <a:gd name="connsiteY9" fmla="*/ 493227 h 1355897"/>
                <a:gd name="connsiteX10" fmla="*/ 116104 w 627309"/>
                <a:gd name="connsiteY10" fmla="*/ 588341 h 1355897"/>
                <a:gd name="connsiteX11" fmla="*/ 166457 w 627309"/>
                <a:gd name="connsiteY11" fmla="*/ 700240 h 1355897"/>
                <a:gd name="connsiteX12" fmla="*/ 283948 w 627309"/>
                <a:gd name="connsiteY12" fmla="*/ 789759 h 1355897"/>
                <a:gd name="connsiteX13" fmla="*/ 317517 w 627309"/>
                <a:gd name="connsiteY13" fmla="*/ 772974 h 1355897"/>
                <a:gd name="connsiteX14" fmla="*/ 228000 w 627309"/>
                <a:gd name="connsiteY14" fmla="*/ 683455 h 1355897"/>
                <a:gd name="connsiteX15" fmla="*/ 132889 w 627309"/>
                <a:gd name="connsiteY15" fmla="*/ 616315 h 1355897"/>
                <a:gd name="connsiteX16" fmla="*/ 149673 w 627309"/>
                <a:gd name="connsiteY16" fmla="*/ 493227 h 1355897"/>
                <a:gd name="connsiteX17" fmla="*/ 289543 w 627309"/>
                <a:gd name="connsiteY17" fmla="*/ 526796 h 1355897"/>
                <a:gd name="connsiteX18" fmla="*/ 384654 w 627309"/>
                <a:gd name="connsiteY18" fmla="*/ 621910 h 1355897"/>
                <a:gd name="connsiteX19" fmla="*/ 574878 w 627309"/>
                <a:gd name="connsiteY19" fmla="*/ 812138 h 1355897"/>
                <a:gd name="connsiteX20" fmla="*/ 602852 w 627309"/>
                <a:gd name="connsiteY20" fmla="*/ 1108670 h 1355897"/>
                <a:gd name="connsiteX21" fmla="*/ 608446 w 627309"/>
                <a:gd name="connsiteY21" fmla="*/ 1326873 h 1355897"/>
                <a:gd name="connsiteX22" fmla="*/ 339896 w 627309"/>
                <a:gd name="connsiteY22" fmla="*/ 1326873 h 1355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7309" h="1355897">
                  <a:moveTo>
                    <a:pt x="339896" y="1326873"/>
                  </a:moveTo>
                  <a:cubicBezTo>
                    <a:pt x="291408" y="1288641"/>
                    <a:pt x="342693" y="1156227"/>
                    <a:pt x="317517" y="1097480"/>
                  </a:cubicBezTo>
                  <a:cubicBezTo>
                    <a:pt x="292341" y="1038733"/>
                    <a:pt x="236393" y="1031274"/>
                    <a:pt x="188837" y="974392"/>
                  </a:cubicBezTo>
                  <a:cubicBezTo>
                    <a:pt x="141281" y="917510"/>
                    <a:pt x="62953" y="853168"/>
                    <a:pt x="32182" y="756189"/>
                  </a:cubicBezTo>
                  <a:cubicBezTo>
                    <a:pt x="1411" y="659210"/>
                    <a:pt x="7005" y="509079"/>
                    <a:pt x="4208" y="392518"/>
                  </a:cubicBezTo>
                  <a:cubicBezTo>
                    <a:pt x="1411" y="275957"/>
                    <a:pt x="-7914" y="118365"/>
                    <a:pt x="15398" y="56821"/>
                  </a:cubicBezTo>
                  <a:cubicBezTo>
                    <a:pt x="38710" y="-4723"/>
                    <a:pt x="117969" y="-16845"/>
                    <a:pt x="144078" y="23252"/>
                  </a:cubicBezTo>
                  <a:cubicBezTo>
                    <a:pt x="170187" y="63349"/>
                    <a:pt x="167390" y="229332"/>
                    <a:pt x="172052" y="297404"/>
                  </a:cubicBezTo>
                  <a:cubicBezTo>
                    <a:pt x="176714" y="365476"/>
                    <a:pt x="181377" y="399045"/>
                    <a:pt x="172052" y="431682"/>
                  </a:cubicBezTo>
                  <a:cubicBezTo>
                    <a:pt x="162727" y="464319"/>
                    <a:pt x="125429" y="467117"/>
                    <a:pt x="116104" y="493227"/>
                  </a:cubicBezTo>
                  <a:cubicBezTo>
                    <a:pt x="106779" y="519337"/>
                    <a:pt x="107712" y="553839"/>
                    <a:pt x="116104" y="588341"/>
                  </a:cubicBezTo>
                  <a:cubicBezTo>
                    <a:pt x="124496" y="622843"/>
                    <a:pt x="138483" y="666670"/>
                    <a:pt x="166457" y="700240"/>
                  </a:cubicBezTo>
                  <a:cubicBezTo>
                    <a:pt x="194431" y="733810"/>
                    <a:pt x="258771" y="777637"/>
                    <a:pt x="283948" y="789759"/>
                  </a:cubicBezTo>
                  <a:cubicBezTo>
                    <a:pt x="309125" y="801881"/>
                    <a:pt x="326842" y="790691"/>
                    <a:pt x="317517" y="772974"/>
                  </a:cubicBezTo>
                  <a:cubicBezTo>
                    <a:pt x="308192" y="755257"/>
                    <a:pt x="258771" y="709565"/>
                    <a:pt x="228000" y="683455"/>
                  </a:cubicBezTo>
                  <a:cubicBezTo>
                    <a:pt x="197229" y="657345"/>
                    <a:pt x="145943" y="648020"/>
                    <a:pt x="132889" y="616315"/>
                  </a:cubicBezTo>
                  <a:cubicBezTo>
                    <a:pt x="119835" y="584610"/>
                    <a:pt x="123564" y="508147"/>
                    <a:pt x="149673" y="493227"/>
                  </a:cubicBezTo>
                  <a:cubicBezTo>
                    <a:pt x="175782" y="478307"/>
                    <a:pt x="250380" y="505349"/>
                    <a:pt x="289543" y="526796"/>
                  </a:cubicBezTo>
                  <a:cubicBezTo>
                    <a:pt x="328706" y="548243"/>
                    <a:pt x="384654" y="621910"/>
                    <a:pt x="384654" y="621910"/>
                  </a:cubicBezTo>
                  <a:cubicBezTo>
                    <a:pt x="432210" y="669467"/>
                    <a:pt x="538512" y="731011"/>
                    <a:pt x="574878" y="812138"/>
                  </a:cubicBezTo>
                  <a:cubicBezTo>
                    <a:pt x="611244" y="893265"/>
                    <a:pt x="597257" y="1022881"/>
                    <a:pt x="602852" y="1108670"/>
                  </a:cubicBezTo>
                  <a:cubicBezTo>
                    <a:pt x="608447" y="1194459"/>
                    <a:pt x="651339" y="1287708"/>
                    <a:pt x="608446" y="1326873"/>
                  </a:cubicBezTo>
                  <a:cubicBezTo>
                    <a:pt x="565553" y="1366038"/>
                    <a:pt x="388384" y="1365105"/>
                    <a:pt x="339896" y="132687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Ellipse 14"/>
            <p:cNvSpPr/>
            <p:nvPr/>
          </p:nvSpPr>
          <p:spPr>
            <a:xfrm>
              <a:off x="3754111" y="2086913"/>
              <a:ext cx="696586" cy="67139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 name="Forme libre 15"/>
            <p:cNvSpPr/>
            <p:nvPr/>
          </p:nvSpPr>
          <p:spPr>
            <a:xfrm flipH="1">
              <a:off x="4223143" y="2130801"/>
              <a:ext cx="638736" cy="1355897"/>
            </a:xfrm>
            <a:custGeom>
              <a:avLst/>
              <a:gdLst>
                <a:gd name="connsiteX0" fmla="*/ 339896 w 627309"/>
                <a:gd name="connsiteY0" fmla="*/ 1326873 h 1355897"/>
                <a:gd name="connsiteX1" fmla="*/ 317517 w 627309"/>
                <a:gd name="connsiteY1" fmla="*/ 1097480 h 1355897"/>
                <a:gd name="connsiteX2" fmla="*/ 188837 w 627309"/>
                <a:gd name="connsiteY2" fmla="*/ 974392 h 1355897"/>
                <a:gd name="connsiteX3" fmla="*/ 32182 w 627309"/>
                <a:gd name="connsiteY3" fmla="*/ 756189 h 1355897"/>
                <a:gd name="connsiteX4" fmla="*/ 4208 w 627309"/>
                <a:gd name="connsiteY4" fmla="*/ 392518 h 1355897"/>
                <a:gd name="connsiteX5" fmla="*/ 15398 w 627309"/>
                <a:gd name="connsiteY5" fmla="*/ 56821 h 1355897"/>
                <a:gd name="connsiteX6" fmla="*/ 144078 w 627309"/>
                <a:gd name="connsiteY6" fmla="*/ 23252 h 1355897"/>
                <a:gd name="connsiteX7" fmla="*/ 172052 w 627309"/>
                <a:gd name="connsiteY7" fmla="*/ 297404 h 1355897"/>
                <a:gd name="connsiteX8" fmla="*/ 172052 w 627309"/>
                <a:gd name="connsiteY8" fmla="*/ 431682 h 1355897"/>
                <a:gd name="connsiteX9" fmla="*/ 116104 w 627309"/>
                <a:gd name="connsiteY9" fmla="*/ 493227 h 1355897"/>
                <a:gd name="connsiteX10" fmla="*/ 116104 w 627309"/>
                <a:gd name="connsiteY10" fmla="*/ 588341 h 1355897"/>
                <a:gd name="connsiteX11" fmla="*/ 166457 w 627309"/>
                <a:gd name="connsiteY11" fmla="*/ 700240 h 1355897"/>
                <a:gd name="connsiteX12" fmla="*/ 283948 w 627309"/>
                <a:gd name="connsiteY12" fmla="*/ 789759 h 1355897"/>
                <a:gd name="connsiteX13" fmla="*/ 317517 w 627309"/>
                <a:gd name="connsiteY13" fmla="*/ 772974 h 1355897"/>
                <a:gd name="connsiteX14" fmla="*/ 228000 w 627309"/>
                <a:gd name="connsiteY14" fmla="*/ 683455 h 1355897"/>
                <a:gd name="connsiteX15" fmla="*/ 132889 w 627309"/>
                <a:gd name="connsiteY15" fmla="*/ 616315 h 1355897"/>
                <a:gd name="connsiteX16" fmla="*/ 149673 w 627309"/>
                <a:gd name="connsiteY16" fmla="*/ 493227 h 1355897"/>
                <a:gd name="connsiteX17" fmla="*/ 289543 w 627309"/>
                <a:gd name="connsiteY17" fmla="*/ 526796 h 1355897"/>
                <a:gd name="connsiteX18" fmla="*/ 384654 w 627309"/>
                <a:gd name="connsiteY18" fmla="*/ 621910 h 1355897"/>
                <a:gd name="connsiteX19" fmla="*/ 574878 w 627309"/>
                <a:gd name="connsiteY19" fmla="*/ 812138 h 1355897"/>
                <a:gd name="connsiteX20" fmla="*/ 602852 w 627309"/>
                <a:gd name="connsiteY20" fmla="*/ 1108670 h 1355897"/>
                <a:gd name="connsiteX21" fmla="*/ 608446 w 627309"/>
                <a:gd name="connsiteY21" fmla="*/ 1326873 h 1355897"/>
                <a:gd name="connsiteX22" fmla="*/ 339896 w 627309"/>
                <a:gd name="connsiteY22" fmla="*/ 1326873 h 1355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7309" h="1355897">
                  <a:moveTo>
                    <a:pt x="339896" y="1326873"/>
                  </a:moveTo>
                  <a:cubicBezTo>
                    <a:pt x="291408" y="1288641"/>
                    <a:pt x="342693" y="1156227"/>
                    <a:pt x="317517" y="1097480"/>
                  </a:cubicBezTo>
                  <a:cubicBezTo>
                    <a:pt x="292341" y="1038733"/>
                    <a:pt x="236393" y="1031274"/>
                    <a:pt x="188837" y="974392"/>
                  </a:cubicBezTo>
                  <a:cubicBezTo>
                    <a:pt x="141281" y="917510"/>
                    <a:pt x="62953" y="853168"/>
                    <a:pt x="32182" y="756189"/>
                  </a:cubicBezTo>
                  <a:cubicBezTo>
                    <a:pt x="1411" y="659210"/>
                    <a:pt x="7005" y="509079"/>
                    <a:pt x="4208" y="392518"/>
                  </a:cubicBezTo>
                  <a:cubicBezTo>
                    <a:pt x="1411" y="275957"/>
                    <a:pt x="-7914" y="118365"/>
                    <a:pt x="15398" y="56821"/>
                  </a:cubicBezTo>
                  <a:cubicBezTo>
                    <a:pt x="38710" y="-4723"/>
                    <a:pt x="117969" y="-16845"/>
                    <a:pt x="144078" y="23252"/>
                  </a:cubicBezTo>
                  <a:cubicBezTo>
                    <a:pt x="170187" y="63349"/>
                    <a:pt x="167390" y="229332"/>
                    <a:pt x="172052" y="297404"/>
                  </a:cubicBezTo>
                  <a:cubicBezTo>
                    <a:pt x="176714" y="365476"/>
                    <a:pt x="181377" y="399045"/>
                    <a:pt x="172052" y="431682"/>
                  </a:cubicBezTo>
                  <a:cubicBezTo>
                    <a:pt x="162727" y="464319"/>
                    <a:pt x="125429" y="467117"/>
                    <a:pt x="116104" y="493227"/>
                  </a:cubicBezTo>
                  <a:cubicBezTo>
                    <a:pt x="106779" y="519337"/>
                    <a:pt x="107712" y="553839"/>
                    <a:pt x="116104" y="588341"/>
                  </a:cubicBezTo>
                  <a:cubicBezTo>
                    <a:pt x="124496" y="622843"/>
                    <a:pt x="138483" y="666670"/>
                    <a:pt x="166457" y="700240"/>
                  </a:cubicBezTo>
                  <a:cubicBezTo>
                    <a:pt x="194431" y="733810"/>
                    <a:pt x="258771" y="777637"/>
                    <a:pt x="283948" y="789759"/>
                  </a:cubicBezTo>
                  <a:cubicBezTo>
                    <a:pt x="309125" y="801881"/>
                    <a:pt x="326842" y="790691"/>
                    <a:pt x="317517" y="772974"/>
                  </a:cubicBezTo>
                  <a:cubicBezTo>
                    <a:pt x="308192" y="755257"/>
                    <a:pt x="258771" y="709565"/>
                    <a:pt x="228000" y="683455"/>
                  </a:cubicBezTo>
                  <a:cubicBezTo>
                    <a:pt x="197229" y="657345"/>
                    <a:pt x="145943" y="648020"/>
                    <a:pt x="132889" y="616315"/>
                  </a:cubicBezTo>
                  <a:cubicBezTo>
                    <a:pt x="119835" y="584610"/>
                    <a:pt x="123564" y="508147"/>
                    <a:pt x="149673" y="493227"/>
                  </a:cubicBezTo>
                  <a:cubicBezTo>
                    <a:pt x="175782" y="478307"/>
                    <a:pt x="250380" y="505349"/>
                    <a:pt x="289543" y="526796"/>
                  </a:cubicBezTo>
                  <a:cubicBezTo>
                    <a:pt x="328706" y="548243"/>
                    <a:pt x="384654" y="621910"/>
                    <a:pt x="384654" y="621910"/>
                  </a:cubicBezTo>
                  <a:cubicBezTo>
                    <a:pt x="432210" y="669467"/>
                    <a:pt x="538512" y="731011"/>
                    <a:pt x="574878" y="812138"/>
                  </a:cubicBezTo>
                  <a:cubicBezTo>
                    <a:pt x="611244" y="893265"/>
                    <a:pt x="597257" y="1022881"/>
                    <a:pt x="602852" y="1108670"/>
                  </a:cubicBezTo>
                  <a:cubicBezTo>
                    <a:pt x="608447" y="1194459"/>
                    <a:pt x="651339" y="1287708"/>
                    <a:pt x="608446" y="1326873"/>
                  </a:cubicBezTo>
                  <a:cubicBezTo>
                    <a:pt x="565553" y="1366038"/>
                    <a:pt x="388384" y="1365105"/>
                    <a:pt x="339896" y="132687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8" name="Grouper 27"/>
          <p:cNvGrpSpPr/>
          <p:nvPr/>
        </p:nvGrpSpPr>
        <p:grpSpPr>
          <a:xfrm>
            <a:off x="6978299" y="3944883"/>
            <a:ext cx="1317534" cy="1381617"/>
            <a:chOff x="2414111" y="3766591"/>
            <a:chExt cx="1317534" cy="1381617"/>
          </a:xfrm>
        </p:grpSpPr>
        <p:sp>
          <p:nvSpPr>
            <p:cNvPr id="17" name="Forme libre 16"/>
            <p:cNvSpPr/>
            <p:nvPr/>
          </p:nvSpPr>
          <p:spPr>
            <a:xfrm>
              <a:off x="2414111" y="4000577"/>
              <a:ext cx="1317534" cy="569134"/>
            </a:xfrm>
            <a:custGeom>
              <a:avLst/>
              <a:gdLst>
                <a:gd name="connsiteX0" fmla="*/ 23340 w 1317534"/>
                <a:gd name="connsiteY0" fmla="*/ 401527 h 569134"/>
                <a:gd name="connsiteX1" fmla="*/ 239749 w 1317534"/>
                <a:gd name="connsiteY1" fmla="*/ 407222 h 569134"/>
                <a:gd name="connsiteX2" fmla="*/ 433378 w 1317534"/>
                <a:gd name="connsiteY2" fmla="*/ 407222 h 569134"/>
                <a:gd name="connsiteX3" fmla="*/ 484633 w 1317534"/>
                <a:gd name="connsiteY3" fmla="*/ 498339 h 569134"/>
                <a:gd name="connsiteX4" fmla="*/ 649787 w 1317534"/>
                <a:gd name="connsiteY4" fmla="*/ 498339 h 569134"/>
                <a:gd name="connsiteX5" fmla="*/ 729517 w 1317534"/>
                <a:gd name="connsiteY5" fmla="*/ 418612 h 569134"/>
                <a:gd name="connsiteX6" fmla="*/ 797857 w 1317534"/>
                <a:gd name="connsiteY6" fmla="*/ 407222 h 569134"/>
                <a:gd name="connsiteX7" fmla="*/ 940231 w 1317534"/>
                <a:gd name="connsiteY7" fmla="*/ 424307 h 569134"/>
                <a:gd name="connsiteX8" fmla="*/ 957316 w 1317534"/>
                <a:gd name="connsiteY8" fmla="*/ 515424 h 569134"/>
                <a:gd name="connsiteX9" fmla="*/ 917451 w 1317534"/>
                <a:gd name="connsiteY9" fmla="*/ 521119 h 569134"/>
                <a:gd name="connsiteX10" fmla="*/ 917451 w 1317534"/>
                <a:gd name="connsiteY10" fmla="*/ 560982 h 569134"/>
                <a:gd name="connsiteX11" fmla="*/ 1076911 w 1317534"/>
                <a:gd name="connsiteY11" fmla="*/ 560982 h 569134"/>
                <a:gd name="connsiteX12" fmla="*/ 1299015 w 1317534"/>
                <a:gd name="connsiteY12" fmla="*/ 566677 h 569134"/>
                <a:gd name="connsiteX13" fmla="*/ 1299015 w 1317534"/>
                <a:gd name="connsiteY13" fmla="*/ 515424 h 569134"/>
                <a:gd name="connsiteX14" fmla="*/ 1247760 w 1317534"/>
                <a:gd name="connsiteY14" fmla="*/ 509729 h 569134"/>
                <a:gd name="connsiteX15" fmla="*/ 1247760 w 1317534"/>
                <a:gd name="connsiteY15" fmla="*/ 327494 h 569134"/>
                <a:gd name="connsiteX16" fmla="*/ 1179420 w 1317534"/>
                <a:gd name="connsiteY16" fmla="*/ 168039 h 569134"/>
                <a:gd name="connsiteX17" fmla="*/ 951621 w 1317534"/>
                <a:gd name="connsiteY17" fmla="*/ 150955 h 569134"/>
                <a:gd name="connsiteX18" fmla="*/ 757992 w 1317534"/>
                <a:gd name="connsiteY18" fmla="*/ 145260 h 569134"/>
                <a:gd name="connsiteX19" fmla="*/ 746602 w 1317534"/>
                <a:gd name="connsiteY19" fmla="*/ 8584 h 569134"/>
                <a:gd name="connsiteX20" fmla="*/ 627008 w 1317534"/>
                <a:gd name="connsiteY20" fmla="*/ 14279 h 569134"/>
                <a:gd name="connsiteX21" fmla="*/ 416293 w 1317534"/>
                <a:gd name="connsiteY21" fmla="*/ 14279 h 569134"/>
                <a:gd name="connsiteX22" fmla="*/ 370734 w 1317534"/>
                <a:gd name="connsiteY22" fmla="*/ 14279 h 569134"/>
                <a:gd name="connsiteX23" fmla="*/ 359344 w 1317534"/>
                <a:gd name="connsiteY23" fmla="*/ 156649 h 569134"/>
                <a:gd name="connsiteX24" fmla="*/ 222664 w 1317534"/>
                <a:gd name="connsiteY24" fmla="*/ 156649 h 569134"/>
                <a:gd name="connsiteX25" fmla="*/ 29035 w 1317534"/>
                <a:gd name="connsiteY25" fmla="*/ 156649 h 569134"/>
                <a:gd name="connsiteX26" fmla="*/ 23340 w 1317534"/>
                <a:gd name="connsiteY26" fmla="*/ 401527 h 56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317534" h="569134">
                  <a:moveTo>
                    <a:pt x="23340" y="401527"/>
                  </a:moveTo>
                  <a:cubicBezTo>
                    <a:pt x="58459" y="443289"/>
                    <a:pt x="171409" y="406273"/>
                    <a:pt x="239749" y="407222"/>
                  </a:cubicBezTo>
                  <a:cubicBezTo>
                    <a:pt x="308089" y="408171"/>
                    <a:pt x="392564" y="392036"/>
                    <a:pt x="433378" y="407222"/>
                  </a:cubicBezTo>
                  <a:cubicBezTo>
                    <a:pt x="474192" y="422408"/>
                    <a:pt x="448565" y="483153"/>
                    <a:pt x="484633" y="498339"/>
                  </a:cubicBezTo>
                  <a:cubicBezTo>
                    <a:pt x="520701" y="513525"/>
                    <a:pt x="608973" y="511627"/>
                    <a:pt x="649787" y="498339"/>
                  </a:cubicBezTo>
                  <a:cubicBezTo>
                    <a:pt x="690601" y="485051"/>
                    <a:pt x="704839" y="433798"/>
                    <a:pt x="729517" y="418612"/>
                  </a:cubicBezTo>
                  <a:cubicBezTo>
                    <a:pt x="754195" y="403426"/>
                    <a:pt x="762738" y="406273"/>
                    <a:pt x="797857" y="407222"/>
                  </a:cubicBezTo>
                  <a:cubicBezTo>
                    <a:pt x="832976" y="408171"/>
                    <a:pt x="913655" y="406273"/>
                    <a:pt x="940231" y="424307"/>
                  </a:cubicBezTo>
                  <a:cubicBezTo>
                    <a:pt x="966808" y="442341"/>
                    <a:pt x="961113" y="499289"/>
                    <a:pt x="957316" y="515424"/>
                  </a:cubicBezTo>
                  <a:cubicBezTo>
                    <a:pt x="953519" y="531559"/>
                    <a:pt x="924095" y="513526"/>
                    <a:pt x="917451" y="521119"/>
                  </a:cubicBezTo>
                  <a:cubicBezTo>
                    <a:pt x="910807" y="528712"/>
                    <a:pt x="890874" y="554338"/>
                    <a:pt x="917451" y="560982"/>
                  </a:cubicBezTo>
                  <a:cubicBezTo>
                    <a:pt x="944028" y="567626"/>
                    <a:pt x="1013317" y="560033"/>
                    <a:pt x="1076911" y="560982"/>
                  </a:cubicBezTo>
                  <a:cubicBezTo>
                    <a:pt x="1140505" y="561931"/>
                    <a:pt x="1261998" y="574270"/>
                    <a:pt x="1299015" y="566677"/>
                  </a:cubicBezTo>
                  <a:cubicBezTo>
                    <a:pt x="1336032" y="559084"/>
                    <a:pt x="1307557" y="524915"/>
                    <a:pt x="1299015" y="515424"/>
                  </a:cubicBezTo>
                  <a:cubicBezTo>
                    <a:pt x="1290473" y="505933"/>
                    <a:pt x="1256303" y="541051"/>
                    <a:pt x="1247760" y="509729"/>
                  </a:cubicBezTo>
                  <a:cubicBezTo>
                    <a:pt x="1239217" y="478407"/>
                    <a:pt x="1259150" y="384442"/>
                    <a:pt x="1247760" y="327494"/>
                  </a:cubicBezTo>
                  <a:cubicBezTo>
                    <a:pt x="1236370" y="270546"/>
                    <a:pt x="1228776" y="197462"/>
                    <a:pt x="1179420" y="168039"/>
                  </a:cubicBezTo>
                  <a:cubicBezTo>
                    <a:pt x="1130064" y="138616"/>
                    <a:pt x="1021859" y="154751"/>
                    <a:pt x="951621" y="150955"/>
                  </a:cubicBezTo>
                  <a:cubicBezTo>
                    <a:pt x="881383" y="147159"/>
                    <a:pt x="792162" y="168988"/>
                    <a:pt x="757992" y="145260"/>
                  </a:cubicBezTo>
                  <a:cubicBezTo>
                    <a:pt x="723822" y="121531"/>
                    <a:pt x="768433" y="30414"/>
                    <a:pt x="746602" y="8584"/>
                  </a:cubicBezTo>
                  <a:cubicBezTo>
                    <a:pt x="724771" y="-13246"/>
                    <a:pt x="682059" y="13330"/>
                    <a:pt x="627008" y="14279"/>
                  </a:cubicBezTo>
                  <a:cubicBezTo>
                    <a:pt x="571957" y="15228"/>
                    <a:pt x="416293" y="14279"/>
                    <a:pt x="416293" y="14279"/>
                  </a:cubicBezTo>
                  <a:cubicBezTo>
                    <a:pt x="373581" y="14279"/>
                    <a:pt x="380226" y="-9449"/>
                    <a:pt x="370734" y="14279"/>
                  </a:cubicBezTo>
                  <a:cubicBezTo>
                    <a:pt x="361242" y="38007"/>
                    <a:pt x="384022" y="132921"/>
                    <a:pt x="359344" y="156649"/>
                  </a:cubicBezTo>
                  <a:cubicBezTo>
                    <a:pt x="334666" y="180377"/>
                    <a:pt x="222664" y="156649"/>
                    <a:pt x="222664" y="156649"/>
                  </a:cubicBezTo>
                  <a:cubicBezTo>
                    <a:pt x="167613" y="156649"/>
                    <a:pt x="63205" y="117734"/>
                    <a:pt x="29035" y="156649"/>
                  </a:cubicBezTo>
                  <a:cubicBezTo>
                    <a:pt x="-5135" y="195564"/>
                    <a:pt x="-11779" y="359765"/>
                    <a:pt x="23340" y="40152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 name="Forme libre 17"/>
            <p:cNvSpPr/>
            <p:nvPr/>
          </p:nvSpPr>
          <p:spPr>
            <a:xfrm>
              <a:off x="2960711" y="3766591"/>
              <a:ext cx="62011" cy="390788"/>
            </a:xfrm>
            <a:custGeom>
              <a:avLst/>
              <a:gdLst>
                <a:gd name="connsiteX0" fmla="*/ 678 w 62011"/>
                <a:gd name="connsiteY0" fmla="*/ 253960 h 390788"/>
                <a:gd name="connsiteX1" fmla="*/ 12068 w 62011"/>
                <a:gd name="connsiteY1" fmla="*/ 128673 h 390788"/>
                <a:gd name="connsiteX2" fmla="*/ 12068 w 62011"/>
                <a:gd name="connsiteY2" fmla="*/ 26166 h 390788"/>
                <a:gd name="connsiteX3" fmla="*/ 57628 w 62011"/>
                <a:gd name="connsiteY3" fmla="*/ 20471 h 390788"/>
                <a:gd name="connsiteX4" fmla="*/ 57628 w 62011"/>
                <a:gd name="connsiteY4" fmla="*/ 265349 h 390788"/>
                <a:gd name="connsiteX5" fmla="*/ 34848 w 62011"/>
                <a:gd name="connsiteY5" fmla="*/ 390635 h 390788"/>
                <a:gd name="connsiteX6" fmla="*/ 678 w 62011"/>
                <a:gd name="connsiteY6" fmla="*/ 253960 h 390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11" h="390788">
                  <a:moveTo>
                    <a:pt x="678" y="253960"/>
                  </a:moveTo>
                  <a:cubicBezTo>
                    <a:pt x="-3119" y="210300"/>
                    <a:pt x="10170" y="166638"/>
                    <a:pt x="12068" y="128673"/>
                  </a:cubicBezTo>
                  <a:cubicBezTo>
                    <a:pt x="13966" y="90708"/>
                    <a:pt x="4475" y="44200"/>
                    <a:pt x="12068" y="26166"/>
                  </a:cubicBezTo>
                  <a:cubicBezTo>
                    <a:pt x="19661" y="8132"/>
                    <a:pt x="50035" y="-19393"/>
                    <a:pt x="57628" y="20471"/>
                  </a:cubicBezTo>
                  <a:cubicBezTo>
                    <a:pt x="65221" y="60335"/>
                    <a:pt x="61425" y="203655"/>
                    <a:pt x="57628" y="265349"/>
                  </a:cubicBezTo>
                  <a:cubicBezTo>
                    <a:pt x="53831" y="327043"/>
                    <a:pt x="45289" y="394431"/>
                    <a:pt x="34848" y="390635"/>
                  </a:cubicBezTo>
                  <a:cubicBezTo>
                    <a:pt x="24407" y="386839"/>
                    <a:pt x="4475" y="297620"/>
                    <a:pt x="678" y="25396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Forme libre 18"/>
            <p:cNvSpPr/>
            <p:nvPr/>
          </p:nvSpPr>
          <p:spPr>
            <a:xfrm>
              <a:off x="2467884" y="3769959"/>
              <a:ext cx="1017454" cy="227824"/>
            </a:xfrm>
            <a:custGeom>
              <a:avLst/>
              <a:gdLst>
                <a:gd name="connsiteX0" fmla="*/ 180281 w 1017454"/>
                <a:gd name="connsiteY0" fmla="*/ 45578 h 227824"/>
                <a:gd name="connsiteX1" fmla="*/ 146111 w 1017454"/>
                <a:gd name="connsiteY1" fmla="*/ 19 h 227824"/>
                <a:gd name="connsiteX2" fmla="*/ 83466 w 1017454"/>
                <a:gd name="connsiteY2" fmla="*/ 39883 h 227824"/>
                <a:gd name="connsiteX3" fmla="*/ 3737 w 1017454"/>
                <a:gd name="connsiteY3" fmla="*/ 45578 h 227824"/>
                <a:gd name="connsiteX4" fmla="*/ 20822 w 1017454"/>
                <a:gd name="connsiteY4" fmla="*/ 148085 h 227824"/>
                <a:gd name="connsiteX5" fmla="*/ 89161 w 1017454"/>
                <a:gd name="connsiteY5" fmla="*/ 159474 h 227824"/>
                <a:gd name="connsiteX6" fmla="*/ 100551 w 1017454"/>
                <a:gd name="connsiteY6" fmla="*/ 227812 h 227824"/>
                <a:gd name="connsiteX7" fmla="*/ 180281 w 1017454"/>
                <a:gd name="connsiteY7" fmla="*/ 165169 h 227824"/>
                <a:gd name="connsiteX8" fmla="*/ 430860 w 1017454"/>
                <a:gd name="connsiteY8" fmla="*/ 165169 h 227824"/>
                <a:gd name="connsiteX9" fmla="*/ 812424 w 1017454"/>
                <a:gd name="connsiteY9" fmla="*/ 165169 h 227824"/>
                <a:gd name="connsiteX10" fmla="*/ 869373 w 1017454"/>
                <a:gd name="connsiteY10" fmla="*/ 165169 h 227824"/>
                <a:gd name="connsiteX11" fmla="*/ 875068 w 1017454"/>
                <a:gd name="connsiteY11" fmla="*/ 216423 h 227824"/>
                <a:gd name="connsiteX12" fmla="*/ 949103 w 1017454"/>
                <a:gd name="connsiteY12" fmla="*/ 182254 h 227824"/>
                <a:gd name="connsiteX13" fmla="*/ 949103 w 1017454"/>
                <a:gd name="connsiteY13" fmla="*/ 153779 h 227824"/>
                <a:gd name="connsiteX14" fmla="*/ 1017443 w 1017454"/>
                <a:gd name="connsiteY14" fmla="*/ 113916 h 227824"/>
                <a:gd name="connsiteX15" fmla="*/ 943408 w 1017454"/>
                <a:gd name="connsiteY15" fmla="*/ 51272 h 227824"/>
                <a:gd name="connsiteX16" fmla="*/ 920628 w 1017454"/>
                <a:gd name="connsiteY16" fmla="*/ 19 h 227824"/>
                <a:gd name="connsiteX17" fmla="*/ 835204 w 1017454"/>
                <a:gd name="connsiteY17" fmla="*/ 45578 h 227824"/>
                <a:gd name="connsiteX18" fmla="*/ 584625 w 1017454"/>
                <a:gd name="connsiteY18" fmla="*/ 45578 h 227824"/>
                <a:gd name="connsiteX19" fmla="*/ 322656 w 1017454"/>
                <a:gd name="connsiteY19" fmla="*/ 45578 h 227824"/>
                <a:gd name="connsiteX20" fmla="*/ 180281 w 1017454"/>
                <a:gd name="connsiteY20" fmla="*/ 45578 h 227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17454" h="227824">
                  <a:moveTo>
                    <a:pt x="180281" y="45578"/>
                  </a:moveTo>
                  <a:cubicBezTo>
                    <a:pt x="171264" y="23273"/>
                    <a:pt x="162247" y="968"/>
                    <a:pt x="146111" y="19"/>
                  </a:cubicBezTo>
                  <a:cubicBezTo>
                    <a:pt x="129975" y="-930"/>
                    <a:pt x="107195" y="32290"/>
                    <a:pt x="83466" y="39883"/>
                  </a:cubicBezTo>
                  <a:cubicBezTo>
                    <a:pt x="59737" y="47476"/>
                    <a:pt x="14178" y="27544"/>
                    <a:pt x="3737" y="45578"/>
                  </a:cubicBezTo>
                  <a:cubicBezTo>
                    <a:pt x="-6704" y="63612"/>
                    <a:pt x="6585" y="129102"/>
                    <a:pt x="20822" y="148085"/>
                  </a:cubicBezTo>
                  <a:cubicBezTo>
                    <a:pt x="35059" y="167068"/>
                    <a:pt x="75873" y="146186"/>
                    <a:pt x="89161" y="159474"/>
                  </a:cubicBezTo>
                  <a:cubicBezTo>
                    <a:pt x="102449" y="172762"/>
                    <a:pt x="85364" y="226863"/>
                    <a:pt x="100551" y="227812"/>
                  </a:cubicBezTo>
                  <a:cubicBezTo>
                    <a:pt x="115738" y="228761"/>
                    <a:pt x="125230" y="175609"/>
                    <a:pt x="180281" y="165169"/>
                  </a:cubicBezTo>
                  <a:cubicBezTo>
                    <a:pt x="235332" y="154729"/>
                    <a:pt x="430860" y="165169"/>
                    <a:pt x="430860" y="165169"/>
                  </a:cubicBezTo>
                  <a:lnTo>
                    <a:pt x="812424" y="165169"/>
                  </a:lnTo>
                  <a:cubicBezTo>
                    <a:pt x="885509" y="165169"/>
                    <a:pt x="858932" y="156627"/>
                    <a:pt x="869373" y="165169"/>
                  </a:cubicBezTo>
                  <a:cubicBezTo>
                    <a:pt x="879814" y="173711"/>
                    <a:pt x="861780" y="213576"/>
                    <a:pt x="875068" y="216423"/>
                  </a:cubicBezTo>
                  <a:cubicBezTo>
                    <a:pt x="888356" y="219270"/>
                    <a:pt x="936764" y="192695"/>
                    <a:pt x="949103" y="182254"/>
                  </a:cubicBezTo>
                  <a:cubicBezTo>
                    <a:pt x="961442" y="171813"/>
                    <a:pt x="937713" y="165169"/>
                    <a:pt x="949103" y="153779"/>
                  </a:cubicBezTo>
                  <a:cubicBezTo>
                    <a:pt x="960493" y="142389"/>
                    <a:pt x="1018392" y="131000"/>
                    <a:pt x="1017443" y="113916"/>
                  </a:cubicBezTo>
                  <a:cubicBezTo>
                    <a:pt x="1016494" y="96832"/>
                    <a:pt x="959544" y="70255"/>
                    <a:pt x="943408" y="51272"/>
                  </a:cubicBezTo>
                  <a:cubicBezTo>
                    <a:pt x="927272" y="32289"/>
                    <a:pt x="938662" y="968"/>
                    <a:pt x="920628" y="19"/>
                  </a:cubicBezTo>
                  <a:cubicBezTo>
                    <a:pt x="902594" y="-930"/>
                    <a:pt x="891205" y="37985"/>
                    <a:pt x="835204" y="45578"/>
                  </a:cubicBezTo>
                  <a:cubicBezTo>
                    <a:pt x="779204" y="53171"/>
                    <a:pt x="584625" y="45578"/>
                    <a:pt x="584625" y="45578"/>
                  </a:cubicBezTo>
                  <a:lnTo>
                    <a:pt x="322656" y="45578"/>
                  </a:lnTo>
                  <a:lnTo>
                    <a:pt x="180281" y="45578"/>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 name="Forme libre 19"/>
            <p:cNvSpPr/>
            <p:nvPr/>
          </p:nvSpPr>
          <p:spPr>
            <a:xfrm>
              <a:off x="3395681" y="4640902"/>
              <a:ext cx="285192" cy="507306"/>
            </a:xfrm>
            <a:custGeom>
              <a:avLst/>
              <a:gdLst>
                <a:gd name="connsiteX0" fmla="*/ 106731 w 285192"/>
                <a:gd name="connsiteY0" fmla="*/ 385 h 507306"/>
                <a:gd name="connsiteX1" fmla="*/ 21306 w 285192"/>
                <a:gd name="connsiteY1" fmla="*/ 205399 h 507306"/>
                <a:gd name="connsiteX2" fmla="*/ 9916 w 285192"/>
                <a:gd name="connsiteY2" fmla="*/ 387634 h 507306"/>
                <a:gd name="connsiteX3" fmla="*/ 146596 w 285192"/>
                <a:gd name="connsiteY3" fmla="*/ 507225 h 507306"/>
                <a:gd name="connsiteX4" fmla="*/ 283275 w 285192"/>
                <a:gd name="connsiteY4" fmla="*/ 370549 h 507306"/>
                <a:gd name="connsiteX5" fmla="*/ 220630 w 285192"/>
                <a:gd name="connsiteY5" fmla="*/ 159840 h 507306"/>
                <a:gd name="connsiteX6" fmla="*/ 106731 w 285192"/>
                <a:gd name="connsiteY6" fmla="*/ 385 h 507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192" h="507306">
                  <a:moveTo>
                    <a:pt x="106731" y="385"/>
                  </a:moveTo>
                  <a:cubicBezTo>
                    <a:pt x="73510" y="7978"/>
                    <a:pt x="37442" y="140858"/>
                    <a:pt x="21306" y="205399"/>
                  </a:cubicBezTo>
                  <a:cubicBezTo>
                    <a:pt x="5170" y="269940"/>
                    <a:pt x="-10966" y="337330"/>
                    <a:pt x="9916" y="387634"/>
                  </a:cubicBezTo>
                  <a:cubicBezTo>
                    <a:pt x="30798" y="437938"/>
                    <a:pt x="101036" y="510073"/>
                    <a:pt x="146596" y="507225"/>
                  </a:cubicBezTo>
                  <a:cubicBezTo>
                    <a:pt x="192156" y="504378"/>
                    <a:pt x="270936" y="428447"/>
                    <a:pt x="283275" y="370549"/>
                  </a:cubicBezTo>
                  <a:cubicBezTo>
                    <a:pt x="295614" y="312652"/>
                    <a:pt x="245308" y="220585"/>
                    <a:pt x="220630" y="159840"/>
                  </a:cubicBezTo>
                  <a:cubicBezTo>
                    <a:pt x="195952" y="99095"/>
                    <a:pt x="139952" y="-7208"/>
                    <a:pt x="106731" y="38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6" name="Grouper 25"/>
          <p:cNvGrpSpPr/>
          <p:nvPr/>
        </p:nvGrpSpPr>
        <p:grpSpPr>
          <a:xfrm>
            <a:off x="3832272" y="732934"/>
            <a:ext cx="1359288" cy="1341247"/>
            <a:chOff x="5205900" y="3761321"/>
            <a:chExt cx="1359288" cy="1341247"/>
          </a:xfrm>
        </p:grpSpPr>
        <p:sp>
          <p:nvSpPr>
            <p:cNvPr id="21" name="Forme libre 20"/>
            <p:cNvSpPr/>
            <p:nvPr/>
          </p:nvSpPr>
          <p:spPr>
            <a:xfrm>
              <a:off x="5205900" y="3761321"/>
              <a:ext cx="1359288" cy="403287"/>
            </a:xfrm>
            <a:custGeom>
              <a:avLst/>
              <a:gdLst>
                <a:gd name="connsiteX0" fmla="*/ 614368 w 1359288"/>
                <a:gd name="connsiteY0" fmla="*/ 236450 h 403287"/>
                <a:gd name="connsiteX1" fmla="*/ 528943 w 1359288"/>
                <a:gd name="connsiteY1" fmla="*/ 162417 h 403287"/>
                <a:gd name="connsiteX2" fmla="*/ 443519 w 1359288"/>
                <a:gd name="connsiteY2" fmla="*/ 99774 h 403287"/>
                <a:gd name="connsiteX3" fmla="*/ 312534 w 1359288"/>
                <a:gd name="connsiteY3" fmla="*/ 219366 h 403287"/>
                <a:gd name="connsiteX4" fmla="*/ 124600 w 1359288"/>
                <a:gd name="connsiteY4" fmla="*/ 310483 h 403287"/>
                <a:gd name="connsiteX5" fmla="*/ 16395 w 1359288"/>
                <a:gd name="connsiteY5" fmla="*/ 327568 h 403287"/>
                <a:gd name="connsiteX6" fmla="*/ 27785 w 1359288"/>
                <a:gd name="connsiteY6" fmla="*/ 378821 h 403287"/>
                <a:gd name="connsiteX7" fmla="*/ 272669 w 1359288"/>
                <a:gd name="connsiteY7" fmla="*/ 401600 h 403287"/>
                <a:gd name="connsiteX8" fmla="*/ 745353 w 1359288"/>
                <a:gd name="connsiteY8" fmla="*/ 401600 h 403287"/>
                <a:gd name="connsiteX9" fmla="*/ 1320545 w 1359288"/>
                <a:gd name="connsiteY9" fmla="*/ 395905 h 403287"/>
                <a:gd name="connsiteX10" fmla="*/ 1292071 w 1359288"/>
                <a:gd name="connsiteY10" fmla="*/ 316178 h 403287"/>
                <a:gd name="connsiteX11" fmla="*/ 1172476 w 1359288"/>
                <a:gd name="connsiteY11" fmla="*/ 310483 h 403287"/>
                <a:gd name="connsiteX12" fmla="*/ 1024407 w 1359288"/>
                <a:gd name="connsiteY12" fmla="*/ 185197 h 403287"/>
                <a:gd name="connsiteX13" fmla="*/ 927592 w 1359288"/>
                <a:gd name="connsiteY13" fmla="*/ 94079 h 403287"/>
                <a:gd name="connsiteX14" fmla="*/ 813692 w 1359288"/>
                <a:gd name="connsiteY14" fmla="*/ 145333 h 403287"/>
                <a:gd name="connsiteX15" fmla="*/ 762438 w 1359288"/>
                <a:gd name="connsiteY15" fmla="*/ 236450 h 403287"/>
                <a:gd name="connsiteX16" fmla="*/ 728268 w 1359288"/>
                <a:gd name="connsiteY16" fmla="*/ 219366 h 403287"/>
                <a:gd name="connsiteX17" fmla="*/ 728268 w 1359288"/>
                <a:gd name="connsiteY17" fmla="*/ 139638 h 403287"/>
                <a:gd name="connsiteX18" fmla="*/ 762438 w 1359288"/>
                <a:gd name="connsiteY18" fmla="*/ 139638 h 403287"/>
                <a:gd name="connsiteX19" fmla="*/ 751048 w 1359288"/>
                <a:gd name="connsiteY19" fmla="*/ 42826 h 403287"/>
                <a:gd name="connsiteX20" fmla="*/ 711183 w 1359288"/>
                <a:gd name="connsiteY20" fmla="*/ 42826 h 403287"/>
                <a:gd name="connsiteX21" fmla="*/ 705488 w 1359288"/>
                <a:gd name="connsiteY21" fmla="*/ 2962 h 403287"/>
                <a:gd name="connsiteX22" fmla="*/ 631453 w 1359288"/>
                <a:gd name="connsiteY22" fmla="*/ 8657 h 403287"/>
                <a:gd name="connsiteX23" fmla="*/ 631453 w 1359288"/>
                <a:gd name="connsiteY23" fmla="*/ 54216 h 403287"/>
                <a:gd name="connsiteX24" fmla="*/ 591588 w 1359288"/>
                <a:gd name="connsiteY24" fmla="*/ 65605 h 403287"/>
                <a:gd name="connsiteX25" fmla="*/ 591588 w 1359288"/>
                <a:gd name="connsiteY25" fmla="*/ 133943 h 403287"/>
                <a:gd name="connsiteX26" fmla="*/ 637148 w 1359288"/>
                <a:gd name="connsiteY26" fmla="*/ 133943 h 403287"/>
                <a:gd name="connsiteX27" fmla="*/ 614368 w 1359288"/>
                <a:gd name="connsiteY27" fmla="*/ 236450 h 403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9288" h="403287">
                  <a:moveTo>
                    <a:pt x="614368" y="236450"/>
                  </a:moveTo>
                  <a:cubicBezTo>
                    <a:pt x="596334" y="241196"/>
                    <a:pt x="557418" y="185196"/>
                    <a:pt x="528943" y="162417"/>
                  </a:cubicBezTo>
                  <a:cubicBezTo>
                    <a:pt x="500468" y="139638"/>
                    <a:pt x="479587" y="90283"/>
                    <a:pt x="443519" y="99774"/>
                  </a:cubicBezTo>
                  <a:cubicBezTo>
                    <a:pt x="407451" y="109265"/>
                    <a:pt x="365687" y="184248"/>
                    <a:pt x="312534" y="219366"/>
                  </a:cubicBezTo>
                  <a:cubicBezTo>
                    <a:pt x="259381" y="254484"/>
                    <a:pt x="173956" y="292449"/>
                    <a:pt x="124600" y="310483"/>
                  </a:cubicBezTo>
                  <a:cubicBezTo>
                    <a:pt x="75244" y="328517"/>
                    <a:pt x="32531" y="316178"/>
                    <a:pt x="16395" y="327568"/>
                  </a:cubicBezTo>
                  <a:cubicBezTo>
                    <a:pt x="259" y="338958"/>
                    <a:pt x="-14927" y="366482"/>
                    <a:pt x="27785" y="378821"/>
                  </a:cubicBezTo>
                  <a:cubicBezTo>
                    <a:pt x="70497" y="391160"/>
                    <a:pt x="153074" y="397804"/>
                    <a:pt x="272669" y="401600"/>
                  </a:cubicBezTo>
                  <a:cubicBezTo>
                    <a:pt x="392264" y="405396"/>
                    <a:pt x="745353" y="401600"/>
                    <a:pt x="745353" y="401600"/>
                  </a:cubicBezTo>
                  <a:lnTo>
                    <a:pt x="1320545" y="395905"/>
                  </a:lnTo>
                  <a:cubicBezTo>
                    <a:pt x="1411665" y="381668"/>
                    <a:pt x="1316749" y="330415"/>
                    <a:pt x="1292071" y="316178"/>
                  </a:cubicBezTo>
                  <a:cubicBezTo>
                    <a:pt x="1267393" y="301941"/>
                    <a:pt x="1217087" y="332313"/>
                    <a:pt x="1172476" y="310483"/>
                  </a:cubicBezTo>
                  <a:cubicBezTo>
                    <a:pt x="1127865" y="288653"/>
                    <a:pt x="1065221" y="221264"/>
                    <a:pt x="1024407" y="185197"/>
                  </a:cubicBezTo>
                  <a:cubicBezTo>
                    <a:pt x="983593" y="149130"/>
                    <a:pt x="962711" y="100723"/>
                    <a:pt x="927592" y="94079"/>
                  </a:cubicBezTo>
                  <a:cubicBezTo>
                    <a:pt x="892473" y="87435"/>
                    <a:pt x="841218" y="121605"/>
                    <a:pt x="813692" y="145333"/>
                  </a:cubicBezTo>
                  <a:cubicBezTo>
                    <a:pt x="786166" y="169061"/>
                    <a:pt x="776675" y="224111"/>
                    <a:pt x="762438" y="236450"/>
                  </a:cubicBezTo>
                  <a:cubicBezTo>
                    <a:pt x="748201" y="248789"/>
                    <a:pt x="733963" y="235501"/>
                    <a:pt x="728268" y="219366"/>
                  </a:cubicBezTo>
                  <a:cubicBezTo>
                    <a:pt x="722573" y="203231"/>
                    <a:pt x="722573" y="152926"/>
                    <a:pt x="728268" y="139638"/>
                  </a:cubicBezTo>
                  <a:cubicBezTo>
                    <a:pt x="733963" y="126350"/>
                    <a:pt x="758641" y="155773"/>
                    <a:pt x="762438" y="139638"/>
                  </a:cubicBezTo>
                  <a:cubicBezTo>
                    <a:pt x="766235" y="123503"/>
                    <a:pt x="759591" y="58961"/>
                    <a:pt x="751048" y="42826"/>
                  </a:cubicBezTo>
                  <a:cubicBezTo>
                    <a:pt x="742506" y="26691"/>
                    <a:pt x="718776" y="49470"/>
                    <a:pt x="711183" y="42826"/>
                  </a:cubicBezTo>
                  <a:cubicBezTo>
                    <a:pt x="703590" y="36182"/>
                    <a:pt x="718776" y="8657"/>
                    <a:pt x="705488" y="2962"/>
                  </a:cubicBezTo>
                  <a:cubicBezTo>
                    <a:pt x="692200" y="-2733"/>
                    <a:pt x="643792" y="115"/>
                    <a:pt x="631453" y="8657"/>
                  </a:cubicBezTo>
                  <a:cubicBezTo>
                    <a:pt x="619114" y="17199"/>
                    <a:pt x="638097" y="44725"/>
                    <a:pt x="631453" y="54216"/>
                  </a:cubicBezTo>
                  <a:cubicBezTo>
                    <a:pt x="624809" y="63707"/>
                    <a:pt x="598232" y="52317"/>
                    <a:pt x="591588" y="65605"/>
                  </a:cubicBezTo>
                  <a:cubicBezTo>
                    <a:pt x="584944" y="78893"/>
                    <a:pt x="583995" y="122553"/>
                    <a:pt x="591588" y="133943"/>
                  </a:cubicBezTo>
                  <a:cubicBezTo>
                    <a:pt x="599181" y="145333"/>
                    <a:pt x="629555" y="120655"/>
                    <a:pt x="637148" y="133943"/>
                  </a:cubicBezTo>
                  <a:cubicBezTo>
                    <a:pt x="644741" y="147231"/>
                    <a:pt x="632402" y="231704"/>
                    <a:pt x="614368" y="236450"/>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 name="Forme libre 21"/>
            <p:cNvSpPr/>
            <p:nvPr/>
          </p:nvSpPr>
          <p:spPr>
            <a:xfrm>
              <a:off x="5856759" y="4104416"/>
              <a:ext cx="60536" cy="995617"/>
            </a:xfrm>
            <a:custGeom>
              <a:avLst/>
              <a:gdLst>
                <a:gd name="connsiteX0" fmla="*/ 3374 w 60536"/>
                <a:gd name="connsiteY0" fmla="*/ 47116 h 995617"/>
                <a:gd name="connsiteX1" fmla="*/ 3374 w 60536"/>
                <a:gd name="connsiteY1" fmla="*/ 519787 h 995617"/>
                <a:gd name="connsiteX2" fmla="*/ 3374 w 60536"/>
                <a:gd name="connsiteY2" fmla="*/ 878561 h 995617"/>
                <a:gd name="connsiteX3" fmla="*/ 3374 w 60536"/>
                <a:gd name="connsiteY3" fmla="*/ 975373 h 995617"/>
                <a:gd name="connsiteX4" fmla="*/ 48934 w 60536"/>
                <a:gd name="connsiteY4" fmla="*/ 975373 h 995617"/>
                <a:gd name="connsiteX5" fmla="*/ 48934 w 60536"/>
                <a:gd name="connsiteY5" fmla="*/ 758970 h 995617"/>
                <a:gd name="connsiteX6" fmla="*/ 48934 w 60536"/>
                <a:gd name="connsiteY6" fmla="*/ 428669 h 995617"/>
                <a:gd name="connsiteX7" fmla="*/ 60324 w 60536"/>
                <a:gd name="connsiteY7" fmla="*/ 143928 h 995617"/>
                <a:gd name="connsiteX8" fmla="*/ 37544 w 60536"/>
                <a:gd name="connsiteY8" fmla="*/ 1557 h 995617"/>
                <a:gd name="connsiteX9" fmla="*/ 3374 w 60536"/>
                <a:gd name="connsiteY9" fmla="*/ 47116 h 995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36" h="995617">
                  <a:moveTo>
                    <a:pt x="3374" y="47116"/>
                  </a:moveTo>
                  <a:lnTo>
                    <a:pt x="3374" y="519787"/>
                  </a:lnTo>
                  <a:lnTo>
                    <a:pt x="3374" y="878561"/>
                  </a:lnTo>
                  <a:cubicBezTo>
                    <a:pt x="3374" y="954492"/>
                    <a:pt x="-4219" y="959238"/>
                    <a:pt x="3374" y="975373"/>
                  </a:cubicBezTo>
                  <a:cubicBezTo>
                    <a:pt x="10967" y="991508"/>
                    <a:pt x="41341" y="1011440"/>
                    <a:pt x="48934" y="975373"/>
                  </a:cubicBezTo>
                  <a:cubicBezTo>
                    <a:pt x="56527" y="939306"/>
                    <a:pt x="48934" y="758970"/>
                    <a:pt x="48934" y="758970"/>
                  </a:cubicBezTo>
                  <a:cubicBezTo>
                    <a:pt x="48934" y="667853"/>
                    <a:pt x="47036" y="531176"/>
                    <a:pt x="48934" y="428669"/>
                  </a:cubicBezTo>
                  <a:cubicBezTo>
                    <a:pt x="50832" y="326162"/>
                    <a:pt x="62222" y="215113"/>
                    <a:pt x="60324" y="143928"/>
                  </a:cubicBezTo>
                  <a:cubicBezTo>
                    <a:pt x="58426" y="72743"/>
                    <a:pt x="47985" y="11997"/>
                    <a:pt x="37544" y="1557"/>
                  </a:cubicBezTo>
                  <a:cubicBezTo>
                    <a:pt x="27103" y="-8884"/>
                    <a:pt x="12391" y="36200"/>
                    <a:pt x="3374" y="47116"/>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 name="Forme libre 22"/>
            <p:cNvSpPr/>
            <p:nvPr/>
          </p:nvSpPr>
          <p:spPr>
            <a:xfrm>
              <a:off x="5410098" y="4237376"/>
              <a:ext cx="915468" cy="267417"/>
            </a:xfrm>
            <a:custGeom>
              <a:avLst/>
              <a:gdLst>
                <a:gd name="connsiteX0" fmla="*/ 370305 w 915468"/>
                <a:gd name="connsiteY0" fmla="*/ 10968 h 267417"/>
                <a:gd name="connsiteX1" fmla="*/ 136811 w 915468"/>
                <a:gd name="connsiteY1" fmla="*/ 5273 h 267417"/>
                <a:gd name="connsiteX2" fmla="*/ 132 w 915468"/>
                <a:gd name="connsiteY2" fmla="*/ 79306 h 267417"/>
                <a:gd name="connsiteX3" fmla="*/ 159591 w 915468"/>
                <a:gd name="connsiteY3" fmla="*/ 198897 h 267417"/>
                <a:gd name="connsiteX4" fmla="*/ 341830 w 915468"/>
                <a:gd name="connsiteY4" fmla="*/ 244456 h 267417"/>
                <a:gd name="connsiteX5" fmla="*/ 524070 w 915468"/>
                <a:gd name="connsiteY5" fmla="*/ 267235 h 267417"/>
                <a:gd name="connsiteX6" fmla="*/ 723394 w 915468"/>
                <a:gd name="connsiteY6" fmla="*/ 233066 h 267417"/>
                <a:gd name="connsiteX7" fmla="*/ 905633 w 915468"/>
                <a:gd name="connsiteY7" fmla="*/ 153339 h 267417"/>
                <a:gd name="connsiteX8" fmla="*/ 871463 w 915468"/>
                <a:gd name="connsiteY8" fmla="*/ 10968 h 267417"/>
                <a:gd name="connsiteX9" fmla="*/ 706309 w 915468"/>
                <a:gd name="connsiteY9" fmla="*/ 10968 h 267417"/>
                <a:gd name="connsiteX10" fmla="*/ 558240 w 915468"/>
                <a:gd name="connsiteY10" fmla="*/ 16663 h 267417"/>
                <a:gd name="connsiteX11" fmla="*/ 558240 w 915468"/>
                <a:gd name="connsiteY11" fmla="*/ 45137 h 267417"/>
                <a:gd name="connsiteX12" fmla="*/ 740479 w 915468"/>
                <a:gd name="connsiteY12" fmla="*/ 50832 h 267417"/>
                <a:gd name="connsiteX13" fmla="*/ 825904 w 915468"/>
                <a:gd name="connsiteY13" fmla="*/ 107780 h 267417"/>
                <a:gd name="connsiteX14" fmla="*/ 740479 w 915468"/>
                <a:gd name="connsiteY14" fmla="*/ 164728 h 267417"/>
                <a:gd name="connsiteX15" fmla="*/ 541155 w 915468"/>
                <a:gd name="connsiteY15" fmla="*/ 198897 h 267417"/>
                <a:gd name="connsiteX16" fmla="*/ 364610 w 915468"/>
                <a:gd name="connsiteY16" fmla="*/ 198897 h 267417"/>
                <a:gd name="connsiteX17" fmla="*/ 193761 w 915468"/>
                <a:gd name="connsiteY17" fmla="*/ 176118 h 267417"/>
                <a:gd name="connsiteX18" fmla="*/ 125421 w 915468"/>
                <a:gd name="connsiteY18" fmla="*/ 67916 h 267417"/>
                <a:gd name="connsiteX19" fmla="*/ 313355 w 915468"/>
                <a:gd name="connsiteY19" fmla="*/ 50832 h 267417"/>
                <a:gd name="connsiteX20" fmla="*/ 370305 w 915468"/>
                <a:gd name="connsiteY20" fmla="*/ 10968 h 267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5468" h="267417">
                  <a:moveTo>
                    <a:pt x="370305" y="10968"/>
                  </a:moveTo>
                  <a:cubicBezTo>
                    <a:pt x="340881" y="3375"/>
                    <a:pt x="198507" y="-6117"/>
                    <a:pt x="136811" y="5273"/>
                  </a:cubicBezTo>
                  <a:cubicBezTo>
                    <a:pt x="75115" y="16663"/>
                    <a:pt x="-3665" y="47035"/>
                    <a:pt x="132" y="79306"/>
                  </a:cubicBezTo>
                  <a:cubicBezTo>
                    <a:pt x="3929" y="111577"/>
                    <a:pt x="102641" y="171372"/>
                    <a:pt x="159591" y="198897"/>
                  </a:cubicBezTo>
                  <a:cubicBezTo>
                    <a:pt x="216541" y="226422"/>
                    <a:pt x="281083" y="233066"/>
                    <a:pt x="341830" y="244456"/>
                  </a:cubicBezTo>
                  <a:cubicBezTo>
                    <a:pt x="402577" y="255846"/>
                    <a:pt x="460476" y="269133"/>
                    <a:pt x="524070" y="267235"/>
                  </a:cubicBezTo>
                  <a:cubicBezTo>
                    <a:pt x="587664" y="265337"/>
                    <a:pt x="659800" y="252049"/>
                    <a:pt x="723394" y="233066"/>
                  </a:cubicBezTo>
                  <a:cubicBezTo>
                    <a:pt x="786988" y="214083"/>
                    <a:pt x="880955" y="190355"/>
                    <a:pt x="905633" y="153339"/>
                  </a:cubicBezTo>
                  <a:cubicBezTo>
                    <a:pt x="930311" y="116323"/>
                    <a:pt x="904684" y="34696"/>
                    <a:pt x="871463" y="10968"/>
                  </a:cubicBezTo>
                  <a:cubicBezTo>
                    <a:pt x="838242" y="-12760"/>
                    <a:pt x="758513" y="10019"/>
                    <a:pt x="706309" y="10968"/>
                  </a:cubicBezTo>
                  <a:cubicBezTo>
                    <a:pt x="654105" y="11917"/>
                    <a:pt x="582918" y="10968"/>
                    <a:pt x="558240" y="16663"/>
                  </a:cubicBezTo>
                  <a:cubicBezTo>
                    <a:pt x="533562" y="22358"/>
                    <a:pt x="527867" y="39442"/>
                    <a:pt x="558240" y="45137"/>
                  </a:cubicBezTo>
                  <a:cubicBezTo>
                    <a:pt x="588613" y="50832"/>
                    <a:pt x="695868" y="40392"/>
                    <a:pt x="740479" y="50832"/>
                  </a:cubicBezTo>
                  <a:cubicBezTo>
                    <a:pt x="785090" y="61272"/>
                    <a:pt x="825904" y="88797"/>
                    <a:pt x="825904" y="107780"/>
                  </a:cubicBezTo>
                  <a:cubicBezTo>
                    <a:pt x="825904" y="126763"/>
                    <a:pt x="787937" y="149542"/>
                    <a:pt x="740479" y="164728"/>
                  </a:cubicBezTo>
                  <a:cubicBezTo>
                    <a:pt x="693021" y="179914"/>
                    <a:pt x="603800" y="193202"/>
                    <a:pt x="541155" y="198897"/>
                  </a:cubicBezTo>
                  <a:cubicBezTo>
                    <a:pt x="478510" y="204592"/>
                    <a:pt x="422509" y="202693"/>
                    <a:pt x="364610" y="198897"/>
                  </a:cubicBezTo>
                  <a:cubicBezTo>
                    <a:pt x="306711" y="195101"/>
                    <a:pt x="233626" y="197948"/>
                    <a:pt x="193761" y="176118"/>
                  </a:cubicBezTo>
                  <a:cubicBezTo>
                    <a:pt x="153896" y="154288"/>
                    <a:pt x="105489" y="88797"/>
                    <a:pt x="125421" y="67916"/>
                  </a:cubicBezTo>
                  <a:cubicBezTo>
                    <a:pt x="145353" y="47035"/>
                    <a:pt x="273490" y="58425"/>
                    <a:pt x="313355" y="50832"/>
                  </a:cubicBezTo>
                  <a:cubicBezTo>
                    <a:pt x="353220" y="43239"/>
                    <a:pt x="399729" y="18561"/>
                    <a:pt x="370305" y="10968"/>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Forme libre 23"/>
            <p:cNvSpPr/>
            <p:nvPr/>
          </p:nvSpPr>
          <p:spPr>
            <a:xfrm>
              <a:off x="5664382" y="4492602"/>
              <a:ext cx="224262" cy="596128"/>
            </a:xfrm>
            <a:custGeom>
              <a:avLst/>
              <a:gdLst>
                <a:gd name="connsiteX0" fmla="*/ 133106 w 224262"/>
                <a:gd name="connsiteY0" fmla="*/ 620 h 596128"/>
                <a:gd name="connsiteX1" fmla="*/ 24902 w 224262"/>
                <a:gd name="connsiteY1" fmla="*/ 57568 h 596128"/>
                <a:gd name="connsiteX2" fmla="*/ 7817 w 224262"/>
                <a:gd name="connsiteY2" fmla="*/ 182854 h 596128"/>
                <a:gd name="connsiteX3" fmla="*/ 127411 w 224262"/>
                <a:gd name="connsiteY3" fmla="*/ 251192 h 596128"/>
                <a:gd name="connsiteX4" fmla="*/ 133106 w 224262"/>
                <a:gd name="connsiteY4" fmla="*/ 325225 h 596128"/>
                <a:gd name="connsiteX5" fmla="*/ 133106 w 224262"/>
                <a:gd name="connsiteY5" fmla="*/ 336615 h 596128"/>
                <a:gd name="connsiteX6" fmla="*/ 47682 w 224262"/>
                <a:gd name="connsiteY6" fmla="*/ 399258 h 596128"/>
                <a:gd name="connsiteX7" fmla="*/ 30597 w 224262"/>
                <a:gd name="connsiteY7" fmla="*/ 501765 h 596128"/>
                <a:gd name="connsiteX8" fmla="*/ 110326 w 224262"/>
                <a:gd name="connsiteY8" fmla="*/ 592882 h 596128"/>
                <a:gd name="connsiteX9" fmla="*/ 93241 w 224262"/>
                <a:gd name="connsiteY9" fmla="*/ 564408 h 596128"/>
                <a:gd name="connsiteX10" fmla="*/ 87546 w 224262"/>
                <a:gd name="connsiteY10" fmla="*/ 456206 h 596128"/>
                <a:gd name="connsiteX11" fmla="*/ 184361 w 224262"/>
                <a:gd name="connsiteY11" fmla="*/ 387868 h 596128"/>
                <a:gd name="connsiteX12" fmla="*/ 190056 w 224262"/>
                <a:gd name="connsiteY12" fmla="*/ 239802 h 596128"/>
                <a:gd name="connsiteX13" fmla="*/ 116021 w 224262"/>
                <a:gd name="connsiteY13" fmla="*/ 228413 h 596128"/>
                <a:gd name="connsiteX14" fmla="*/ 70461 w 224262"/>
                <a:gd name="connsiteY14" fmla="*/ 142990 h 596128"/>
                <a:gd name="connsiteX15" fmla="*/ 127411 w 224262"/>
                <a:gd name="connsiteY15" fmla="*/ 57568 h 596128"/>
                <a:gd name="connsiteX16" fmla="*/ 224226 w 224262"/>
                <a:gd name="connsiteY16" fmla="*/ 29094 h 596128"/>
                <a:gd name="connsiteX17" fmla="*/ 133106 w 224262"/>
                <a:gd name="connsiteY17" fmla="*/ 620 h 596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4262" h="596128">
                  <a:moveTo>
                    <a:pt x="133106" y="620"/>
                  </a:moveTo>
                  <a:cubicBezTo>
                    <a:pt x="99885" y="5366"/>
                    <a:pt x="45783" y="27196"/>
                    <a:pt x="24902" y="57568"/>
                  </a:cubicBezTo>
                  <a:cubicBezTo>
                    <a:pt x="4021" y="87940"/>
                    <a:pt x="-9268" y="150583"/>
                    <a:pt x="7817" y="182854"/>
                  </a:cubicBezTo>
                  <a:cubicBezTo>
                    <a:pt x="24902" y="215125"/>
                    <a:pt x="106530" y="227464"/>
                    <a:pt x="127411" y="251192"/>
                  </a:cubicBezTo>
                  <a:cubicBezTo>
                    <a:pt x="148292" y="274920"/>
                    <a:pt x="132157" y="310988"/>
                    <a:pt x="133106" y="325225"/>
                  </a:cubicBezTo>
                  <a:cubicBezTo>
                    <a:pt x="134055" y="339462"/>
                    <a:pt x="147343" y="324276"/>
                    <a:pt x="133106" y="336615"/>
                  </a:cubicBezTo>
                  <a:cubicBezTo>
                    <a:pt x="118869" y="348954"/>
                    <a:pt x="64767" y="371733"/>
                    <a:pt x="47682" y="399258"/>
                  </a:cubicBezTo>
                  <a:cubicBezTo>
                    <a:pt x="30597" y="426783"/>
                    <a:pt x="20156" y="469494"/>
                    <a:pt x="30597" y="501765"/>
                  </a:cubicBezTo>
                  <a:cubicBezTo>
                    <a:pt x="41038" y="534036"/>
                    <a:pt x="99885" y="582442"/>
                    <a:pt x="110326" y="592882"/>
                  </a:cubicBezTo>
                  <a:cubicBezTo>
                    <a:pt x="120767" y="603322"/>
                    <a:pt x="97038" y="587187"/>
                    <a:pt x="93241" y="564408"/>
                  </a:cubicBezTo>
                  <a:cubicBezTo>
                    <a:pt x="89444" y="541629"/>
                    <a:pt x="72359" y="485629"/>
                    <a:pt x="87546" y="456206"/>
                  </a:cubicBezTo>
                  <a:cubicBezTo>
                    <a:pt x="102733" y="426783"/>
                    <a:pt x="167276" y="423935"/>
                    <a:pt x="184361" y="387868"/>
                  </a:cubicBezTo>
                  <a:cubicBezTo>
                    <a:pt x="201446" y="351801"/>
                    <a:pt x="201446" y="266378"/>
                    <a:pt x="190056" y="239802"/>
                  </a:cubicBezTo>
                  <a:cubicBezTo>
                    <a:pt x="178666" y="213226"/>
                    <a:pt x="135954" y="244548"/>
                    <a:pt x="116021" y="228413"/>
                  </a:cubicBezTo>
                  <a:cubicBezTo>
                    <a:pt x="96088" y="212278"/>
                    <a:pt x="68563" y="171464"/>
                    <a:pt x="70461" y="142990"/>
                  </a:cubicBezTo>
                  <a:cubicBezTo>
                    <a:pt x="72359" y="114516"/>
                    <a:pt x="101784" y="76551"/>
                    <a:pt x="127411" y="57568"/>
                  </a:cubicBezTo>
                  <a:cubicBezTo>
                    <a:pt x="153038" y="38585"/>
                    <a:pt x="226124" y="38585"/>
                    <a:pt x="224226" y="29094"/>
                  </a:cubicBezTo>
                  <a:cubicBezTo>
                    <a:pt x="222328" y="19603"/>
                    <a:pt x="166327" y="-4126"/>
                    <a:pt x="133106" y="620"/>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Forme libre 24"/>
            <p:cNvSpPr/>
            <p:nvPr/>
          </p:nvSpPr>
          <p:spPr>
            <a:xfrm>
              <a:off x="5871406" y="4501012"/>
              <a:ext cx="214095" cy="601556"/>
            </a:xfrm>
            <a:custGeom>
              <a:avLst/>
              <a:gdLst>
                <a:gd name="connsiteX0" fmla="*/ 117 w 214095"/>
                <a:gd name="connsiteY0" fmla="*/ 9294 h 601556"/>
                <a:gd name="connsiteX1" fmla="*/ 108322 w 214095"/>
                <a:gd name="connsiteY1" fmla="*/ 49158 h 601556"/>
                <a:gd name="connsiteX2" fmla="*/ 136796 w 214095"/>
                <a:gd name="connsiteY2" fmla="*/ 106106 h 601556"/>
                <a:gd name="connsiteX3" fmla="*/ 114016 w 214095"/>
                <a:gd name="connsiteY3" fmla="*/ 191529 h 601556"/>
                <a:gd name="connsiteX4" fmla="*/ 51372 w 214095"/>
                <a:gd name="connsiteY4" fmla="*/ 220003 h 601556"/>
                <a:gd name="connsiteX5" fmla="*/ 22897 w 214095"/>
                <a:gd name="connsiteY5" fmla="*/ 225698 h 601556"/>
                <a:gd name="connsiteX6" fmla="*/ 22897 w 214095"/>
                <a:gd name="connsiteY6" fmla="*/ 339594 h 601556"/>
                <a:gd name="connsiteX7" fmla="*/ 22897 w 214095"/>
                <a:gd name="connsiteY7" fmla="*/ 379458 h 601556"/>
                <a:gd name="connsiteX8" fmla="*/ 96932 w 214095"/>
                <a:gd name="connsiteY8" fmla="*/ 379458 h 601556"/>
                <a:gd name="connsiteX9" fmla="*/ 131101 w 214095"/>
                <a:gd name="connsiteY9" fmla="*/ 442101 h 601556"/>
                <a:gd name="connsiteX10" fmla="*/ 108322 w 214095"/>
                <a:gd name="connsiteY10" fmla="*/ 561693 h 601556"/>
                <a:gd name="connsiteX11" fmla="*/ 96932 w 214095"/>
                <a:gd name="connsiteY11" fmla="*/ 601556 h 601556"/>
                <a:gd name="connsiteX12" fmla="*/ 159576 w 214095"/>
                <a:gd name="connsiteY12" fmla="*/ 561693 h 601556"/>
                <a:gd name="connsiteX13" fmla="*/ 182356 w 214095"/>
                <a:gd name="connsiteY13" fmla="*/ 430711 h 601556"/>
                <a:gd name="connsiteX14" fmla="*/ 125406 w 214095"/>
                <a:gd name="connsiteY14" fmla="*/ 345289 h 601556"/>
                <a:gd name="connsiteX15" fmla="*/ 96932 w 214095"/>
                <a:gd name="connsiteY15" fmla="*/ 248477 h 601556"/>
                <a:gd name="connsiteX16" fmla="*/ 205136 w 214095"/>
                <a:gd name="connsiteY16" fmla="*/ 202918 h 601556"/>
                <a:gd name="connsiteX17" fmla="*/ 199441 w 214095"/>
                <a:gd name="connsiteY17" fmla="*/ 106106 h 601556"/>
                <a:gd name="connsiteX18" fmla="*/ 131101 w 214095"/>
                <a:gd name="connsiteY18" fmla="*/ 9294 h 601556"/>
                <a:gd name="connsiteX19" fmla="*/ 117 w 214095"/>
                <a:gd name="connsiteY19" fmla="*/ 9294 h 601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4095" h="601556">
                  <a:moveTo>
                    <a:pt x="117" y="9294"/>
                  </a:moveTo>
                  <a:cubicBezTo>
                    <a:pt x="-3680" y="15938"/>
                    <a:pt x="85542" y="33023"/>
                    <a:pt x="108322" y="49158"/>
                  </a:cubicBezTo>
                  <a:cubicBezTo>
                    <a:pt x="131102" y="65293"/>
                    <a:pt x="135847" y="82378"/>
                    <a:pt x="136796" y="106106"/>
                  </a:cubicBezTo>
                  <a:cubicBezTo>
                    <a:pt x="137745" y="129835"/>
                    <a:pt x="128253" y="172546"/>
                    <a:pt x="114016" y="191529"/>
                  </a:cubicBezTo>
                  <a:cubicBezTo>
                    <a:pt x="99779" y="210512"/>
                    <a:pt x="66559" y="214308"/>
                    <a:pt x="51372" y="220003"/>
                  </a:cubicBezTo>
                  <a:cubicBezTo>
                    <a:pt x="36185" y="225698"/>
                    <a:pt x="27643" y="205766"/>
                    <a:pt x="22897" y="225698"/>
                  </a:cubicBezTo>
                  <a:cubicBezTo>
                    <a:pt x="18151" y="245630"/>
                    <a:pt x="22897" y="339594"/>
                    <a:pt x="22897" y="339594"/>
                  </a:cubicBezTo>
                  <a:cubicBezTo>
                    <a:pt x="22897" y="365221"/>
                    <a:pt x="10558" y="372814"/>
                    <a:pt x="22897" y="379458"/>
                  </a:cubicBezTo>
                  <a:cubicBezTo>
                    <a:pt x="35236" y="386102"/>
                    <a:pt x="78898" y="369018"/>
                    <a:pt x="96932" y="379458"/>
                  </a:cubicBezTo>
                  <a:cubicBezTo>
                    <a:pt x="114966" y="389898"/>
                    <a:pt x="129203" y="411729"/>
                    <a:pt x="131101" y="442101"/>
                  </a:cubicBezTo>
                  <a:cubicBezTo>
                    <a:pt x="132999" y="472474"/>
                    <a:pt x="114017" y="535117"/>
                    <a:pt x="108322" y="561693"/>
                  </a:cubicBezTo>
                  <a:cubicBezTo>
                    <a:pt x="102627" y="588269"/>
                    <a:pt x="88390" y="601556"/>
                    <a:pt x="96932" y="601556"/>
                  </a:cubicBezTo>
                  <a:cubicBezTo>
                    <a:pt x="105474" y="601556"/>
                    <a:pt x="145339" y="590167"/>
                    <a:pt x="159576" y="561693"/>
                  </a:cubicBezTo>
                  <a:cubicBezTo>
                    <a:pt x="173813" y="533219"/>
                    <a:pt x="188051" y="466778"/>
                    <a:pt x="182356" y="430711"/>
                  </a:cubicBezTo>
                  <a:cubicBezTo>
                    <a:pt x="176661" y="394644"/>
                    <a:pt x="139643" y="375661"/>
                    <a:pt x="125406" y="345289"/>
                  </a:cubicBezTo>
                  <a:cubicBezTo>
                    <a:pt x="111169" y="314917"/>
                    <a:pt x="83644" y="272205"/>
                    <a:pt x="96932" y="248477"/>
                  </a:cubicBezTo>
                  <a:cubicBezTo>
                    <a:pt x="110220" y="224749"/>
                    <a:pt x="188051" y="226647"/>
                    <a:pt x="205136" y="202918"/>
                  </a:cubicBezTo>
                  <a:cubicBezTo>
                    <a:pt x="222221" y="179190"/>
                    <a:pt x="211780" y="138377"/>
                    <a:pt x="199441" y="106106"/>
                  </a:cubicBezTo>
                  <a:cubicBezTo>
                    <a:pt x="187102" y="73835"/>
                    <a:pt x="161474" y="26379"/>
                    <a:pt x="131101" y="9294"/>
                  </a:cubicBezTo>
                  <a:cubicBezTo>
                    <a:pt x="100728" y="-7791"/>
                    <a:pt x="3914" y="2650"/>
                    <a:pt x="117" y="9294"/>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43" name="Grouper 42"/>
          <p:cNvGrpSpPr/>
          <p:nvPr/>
        </p:nvGrpSpPr>
        <p:grpSpPr>
          <a:xfrm>
            <a:off x="6869315" y="847604"/>
            <a:ext cx="1712557" cy="1159684"/>
            <a:chOff x="3104505" y="5247156"/>
            <a:chExt cx="1981422" cy="1362772"/>
          </a:xfrm>
        </p:grpSpPr>
        <p:sp>
          <p:nvSpPr>
            <p:cNvPr id="40" name="Forme libre 39"/>
            <p:cNvSpPr/>
            <p:nvPr/>
          </p:nvSpPr>
          <p:spPr>
            <a:xfrm>
              <a:off x="3104505" y="5247156"/>
              <a:ext cx="1981422" cy="1362772"/>
            </a:xfrm>
            <a:custGeom>
              <a:avLst/>
              <a:gdLst>
                <a:gd name="connsiteX0" fmla="*/ 23084 w 1981422"/>
                <a:gd name="connsiteY0" fmla="*/ 105941 h 1362772"/>
                <a:gd name="connsiteX1" fmla="*/ 33579 w 1981422"/>
                <a:gd name="connsiteY1" fmla="*/ 945643 h 1362772"/>
                <a:gd name="connsiteX2" fmla="*/ 44075 w 1981422"/>
                <a:gd name="connsiteY2" fmla="*/ 1334005 h 1362772"/>
                <a:gd name="connsiteX3" fmla="*/ 400914 w 1981422"/>
                <a:gd name="connsiteY3" fmla="*/ 1334005 h 1362772"/>
                <a:gd name="connsiteX4" fmla="*/ 915182 w 1981422"/>
                <a:gd name="connsiteY4" fmla="*/ 1334005 h 1362772"/>
                <a:gd name="connsiteX5" fmla="*/ 1481926 w 1981422"/>
                <a:gd name="connsiteY5" fmla="*/ 1334005 h 1362772"/>
                <a:gd name="connsiteX6" fmla="*/ 1849260 w 1981422"/>
                <a:gd name="connsiteY6" fmla="*/ 1334005 h 1362772"/>
                <a:gd name="connsiteX7" fmla="*/ 1933222 w 1981422"/>
                <a:gd name="connsiteY7" fmla="*/ 1323509 h 1362772"/>
                <a:gd name="connsiteX8" fmla="*/ 1933222 w 1981422"/>
                <a:gd name="connsiteY8" fmla="*/ 1092591 h 1362772"/>
                <a:gd name="connsiteX9" fmla="*/ 1933222 w 1981422"/>
                <a:gd name="connsiteY9" fmla="*/ 137430 h 1362772"/>
                <a:gd name="connsiteX10" fmla="*/ 1282516 w 1981422"/>
                <a:gd name="connsiteY10" fmla="*/ 11475 h 1362772"/>
                <a:gd name="connsiteX11" fmla="*/ 1009639 w 1981422"/>
                <a:gd name="connsiteY11" fmla="*/ 168919 h 1362772"/>
                <a:gd name="connsiteX12" fmla="*/ 799734 w 1981422"/>
                <a:gd name="connsiteY12" fmla="*/ 21971 h 1362772"/>
                <a:gd name="connsiteX13" fmla="*/ 369428 w 1981422"/>
                <a:gd name="connsiteY13" fmla="*/ 11475 h 1362772"/>
                <a:gd name="connsiteX14" fmla="*/ 23084 w 1981422"/>
                <a:gd name="connsiteY14" fmla="*/ 105941 h 1362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1422" h="1362772">
                  <a:moveTo>
                    <a:pt x="23084" y="105941"/>
                  </a:moveTo>
                  <a:cubicBezTo>
                    <a:pt x="-32891" y="261636"/>
                    <a:pt x="30081" y="740966"/>
                    <a:pt x="33579" y="945643"/>
                  </a:cubicBezTo>
                  <a:cubicBezTo>
                    <a:pt x="37077" y="1150320"/>
                    <a:pt x="-17147" y="1269278"/>
                    <a:pt x="44075" y="1334005"/>
                  </a:cubicBezTo>
                  <a:cubicBezTo>
                    <a:pt x="105297" y="1398732"/>
                    <a:pt x="400914" y="1334005"/>
                    <a:pt x="400914" y="1334005"/>
                  </a:cubicBezTo>
                  <a:lnTo>
                    <a:pt x="915182" y="1334005"/>
                  </a:lnTo>
                  <a:lnTo>
                    <a:pt x="1481926" y="1334005"/>
                  </a:lnTo>
                  <a:lnTo>
                    <a:pt x="1849260" y="1334005"/>
                  </a:lnTo>
                  <a:cubicBezTo>
                    <a:pt x="1924476" y="1332256"/>
                    <a:pt x="1919228" y="1363745"/>
                    <a:pt x="1933222" y="1323509"/>
                  </a:cubicBezTo>
                  <a:cubicBezTo>
                    <a:pt x="1947216" y="1283273"/>
                    <a:pt x="1933222" y="1092591"/>
                    <a:pt x="1933222" y="1092591"/>
                  </a:cubicBezTo>
                  <a:cubicBezTo>
                    <a:pt x="1933222" y="894911"/>
                    <a:pt x="2041673" y="317616"/>
                    <a:pt x="1933222" y="137430"/>
                  </a:cubicBezTo>
                  <a:cubicBezTo>
                    <a:pt x="1824771" y="-42756"/>
                    <a:pt x="1436446" y="6227"/>
                    <a:pt x="1282516" y="11475"/>
                  </a:cubicBezTo>
                  <a:cubicBezTo>
                    <a:pt x="1128586" y="16723"/>
                    <a:pt x="1090103" y="167170"/>
                    <a:pt x="1009639" y="168919"/>
                  </a:cubicBezTo>
                  <a:cubicBezTo>
                    <a:pt x="929175" y="170668"/>
                    <a:pt x="906436" y="48212"/>
                    <a:pt x="799734" y="21971"/>
                  </a:cubicBezTo>
                  <a:cubicBezTo>
                    <a:pt x="693032" y="-4270"/>
                    <a:pt x="500619" y="-6019"/>
                    <a:pt x="369428" y="11475"/>
                  </a:cubicBezTo>
                  <a:cubicBezTo>
                    <a:pt x="238237" y="28969"/>
                    <a:pt x="79059" y="-49754"/>
                    <a:pt x="23084" y="105941"/>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1" name="Forme libre 40"/>
            <p:cNvSpPr/>
            <p:nvPr/>
          </p:nvSpPr>
          <p:spPr>
            <a:xfrm>
              <a:off x="3230599" y="5338470"/>
              <a:ext cx="816691" cy="1169219"/>
            </a:xfrm>
            <a:custGeom>
              <a:avLst/>
              <a:gdLst>
                <a:gd name="connsiteX0" fmla="*/ 789088 w 816691"/>
                <a:gd name="connsiteY0" fmla="*/ 161575 h 1169219"/>
                <a:gd name="connsiteX1" fmla="*/ 789088 w 816691"/>
                <a:gd name="connsiteY1" fmla="*/ 497456 h 1169219"/>
                <a:gd name="connsiteX2" fmla="*/ 778592 w 816691"/>
                <a:gd name="connsiteY2" fmla="*/ 927803 h 1169219"/>
                <a:gd name="connsiteX3" fmla="*/ 757602 w 816691"/>
                <a:gd name="connsiteY3" fmla="*/ 1137728 h 1169219"/>
                <a:gd name="connsiteX4" fmla="*/ 600173 w 816691"/>
                <a:gd name="connsiteY4" fmla="*/ 1053758 h 1169219"/>
                <a:gd name="connsiteX5" fmla="*/ 390268 w 816691"/>
                <a:gd name="connsiteY5" fmla="*/ 1043262 h 1169219"/>
                <a:gd name="connsiteX6" fmla="*/ 180362 w 816691"/>
                <a:gd name="connsiteY6" fmla="*/ 1085247 h 1169219"/>
                <a:gd name="connsiteX7" fmla="*/ 12438 w 816691"/>
                <a:gd name="connsiteY7" fmla="*/ 1158721 h 1169219"/>
                <a:gd name="connsiteX8" fmla="*/ 12438 w 816691"/>
                <a:gd name="connsiteY8" fmla="*/ 833336 h 1169219"/>
                <a:gd name="connsiteX9" fmla="*/ 12438 w 816691"/>
                <a:gd name="connsiteY9" fmla="*/ 172071 h 1169219"/>
                <a:gd name="connsiteX10" fmla="*/ 75410 w 816691"/>
                <a:gd name="connsiteY10" fmla="*/ 56612 h 1169219"/>
                <a:gd name="connsiteX11" fmla="*/ 421753 w 816691"/>
                <a:gd name="connsiteY11" fmla="*/ 4131 h 1169219"/>
                <a:gd name="connsiteX12" fmla="*/ 789088 w 816691"/>
                <a:gd name="connsiteY12" fmla="*/ 161575 h 116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6691" h="1169219">
                  <a:moveTo>
                    <a:pt x="789088" y="161575"/>
                  </a:moveTo>
                  <a:cubicBezTo>
                    <a:pt x="850311" y="243796"/>
                    <a:pt x="790837" y="369751"/>
                    <a:pt x="789088" y="497456"/>
                  </a:cubicBezTo>
                  <a:cubicBezTo>
                    <a:pt x="787339" y="625161"/>
                    <a:pt x="783840" y="821091"/>
                    <a:pt x="778592" y="927803"/>
                  </a:cubicBezTo>
                  <a:cubicBezTo>
                    <a:pt x="773344" y="1034515"/>
                    <a:pt x="787338" y="1116736"/>
                    <a:pt x="757602" y="1137728"/>
                  </a:cubicBezTo>
                  <a:cubicBezTo>
                    <a:pt x="727866" y="1158720"/>
                    <a:pt x="661395" y="1069502"/>
                    <a:pt x="600173" y="1053758"/>
                  </a:cubicBezTo>
                  <a:cubicBezTo>
                    <a:pt x="538951" y="1038014"/>
                    <a:pt x="460236" y="1038014"/>
                    <a:pt x="390268" y="1043262"/>
                  </a:cubicBezTo>
                  <a:cubicBezTo>
                    <a:pt x="320300" y="1048510"/>
                    <a:pt x="243334" y="1066004"/>
                    <a:pt x="180362" y="1085247"/>
                  </a:cubicBezTo>
                  <a:cubicBezTo>
                    <a:pt x="117390" y="1104490"/>
                    <a:pt x="40425" y="1200706"/>
                    <a:pt x="12438" y="1158721"/>
                  </a:cubicBezTo>
                  <a:cubicBezTo>
                    <a:pt x="-15549" y="1116736"/>
                    <a:pt x="12438" y="833336"/>
                    <a:pt x="12438" y="833336"/>
                  </a:cubicBezTo>
                  <a:cubicBezTo>
                    <a:pt x="12438" y="668894"/>
                    <a:pt x="1943" y="301525"/>
                    <a:pt x="12438" y="172071"/>
                  </a:cubicBezTo>
                  <a:cubicBezTo>
                    <a:pt x="22933" y="42617"/>
                    <a:pt x="7191" y="84602"/>
                    <a:pt x="75410" y="56612"/>
                  </a:cubicBezTo>
                  <a:cubicBezTo>
                    <a:pt x="143629" y="28622"/>
                    <a:pt x="304556" y="-13363"/>
                    <a:pt x="421753" y="4131"/>
                  </a:cubicBezTo>
                  <a:cubicBezTo>
                    <a:pt x="538950" y="21625"/>
                    <a:pt x="727865" y="79354"/>
                    <a:pt x="789088" y="161575"/>
                  </a:cubicBezTo>
                  <a:close/>
                </a:path>
              </a:pathLst>
            </a:custGeom>
            <a:solidFill>
              <a:schemeClr val="bg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2" name="Forme libre 41"/>
            <p:cNvSpPr/>
            <p:nvPr/>
          </p:nvSpPr>
          <p:spPr>
            <a:xfrm flipH="1">
              <a:off x="4153508" y="5323943"/>
              <a:ext cx="815360" cy="1169219"/>
            </a:xfrm>
            <a:custGeom>
              <a:avLst/>
              <a:gdLst>
                <a:gd name="connsiteX0" fmla="*/ 789088 w 816691"/>
                <a:gd name="connsiteY0" fmla="*/ 161575 h 1169219"/>
                <a:gd name="connsiteX1" fmla="*/ 789088 w 816691"/>
                <a:gd name="connsiteY1" fmla="*/ 497456 h 1169219"/>
                <a:gd name="connsiteX2" fmla="*/ 778592 w 816691"/>
                <a:gd name="connsiteY2" fmla="*/ 927803 h 1169219"/>
                <a:gd name="connsiteX3" fmla="*/ 757602 w 816691"/>
                <a:gd name="connsiteY3" fmla="*/ 1137728 h 1169219"/>
                <a:gd name="connsiteX4" fmla="*/ 600173 w 816691"/>
                <a:gd name="connsiteY4" fmla="*/ 1053758 h 1169219"/>
                <a:gd name="connsiteX5" fmla="*/ 390268 w 816691"/>
                <a:gd name="connsiteY5" fmla="*/ 1043262 h 1169219"/>
                <a:gd name="connsiteX6" fmla="*/ 180362 w 816691"/>
                <a:gd name="connsiteY6" fmla="*/ 1085247 h 1169219"/>
                <a:gd name="connsiteX7" fmla="*/ 12438 w 816691"/>
                <a:gd name="connsiteY7" fmla="*/ 1158721 h 1169219"/>
                <a:gd name="connsiteX8" fmla="*/ 12438 w 816691"/>
                <a:gd name="connsiteY8" fmla="*/ 833336 h 1169219"/>
                <a:gd name="connsiteX9" fmla="*/ 12438 w 816691"/>
                <a:gd name="connsiteY9" fmla="*/ 172071 h 1169219"/>
                <a:gd name="connsiteX10" fmla="*/ 75410 w 816691"/>
                <a:gd name="connsiteY10" fmla="*/ 56612 h 1169219"/>
                <a:gd name="connsiteX11" fmla="*/ 421753 w 816691"/>
                <a:gd name="connsiteY11" fmla="*/ 4131 h 1169219"/>
                <a:gd name="connsiteX12" fmla="*/ 789088 w 816691"/>
                <a:gd name="connsiteY12" fmla="*/ 161575 h 116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6691" h="1169219">
                  <a:moveTo>
                    <a:pt x="789088" y="161575"/>
                  </a:moveTo>
                  <a:cubicBezTo>
                    <a:pt x="850311" y="243796"/>
                    <a:pt x="790837" y="369751"/>
                    <a:pt x="789088" y="497456"/>
                  </a:cubicBezTo>
                  <a:cubicBezTo>
                    <a:pt x="787339" y="625161"/>
                    <a:pt x="783840" y="821091"/>
                    <a:pt x="778592" y="927803"/>
                  </a:cubicBezTo>
                  <a:cubicBezTo>
                    <a:pt x="773344" y="1034515"/>
                    <a:pt x="787338" y="1116736"/>
                    <a:pt x="757602" y="1137728"/>
                  </a:cubicBezTo>
                  <a:cubicBezTo>
                    <a:pt x="727866" y="1158720"/>
                    <a:pt x="661395" y="1069502"/>
                    <a:pt x="600173" y="1053758"/>
                  </a:cubicBezTo>
                  <a:cubicBezTo>
                    <a:pt x="538951" y="1038014"/>
                    <a:pt x="460236" y="1038014"/>
                    <a:pt x="390268" y="1043262"/>
                  </a:cubicBezTo>
                  <a:cubicBezTo>
                    <a:pt x="320300" y="1048510"/>
                    <a:pt x="243334" y="1066004"/>
                    <a:pt x="180362" y="1085247"/>
                  </a:cubicBezTo>
                  <a:cubicBezTo>
                    <a:pt x="117390" y="1104490"/>
                    <a:pt x="40425" y="1200706"/>
                    <a:pt x="12438" y="1158721"/>
                  </a:cubicBezTo>
                  <a:cubicBezTo>
                    <a:pt x="-15549" y="1116736"/>
                    <a:pt x="12438" y="833336"/>
                    <a:pt x="12438" y="833336"/>
                  </a:cubicBezTo>
                  <a:cubicBezTo>
                    <a:pt x="12438" y="668894"/>
                    <a:pt x="1943" y="301525"/>
                    <a:pt x="12438" y="172071"/>
                  </a:cubicBezTo>
                  <a:cubicBezTo>
                    <a:pt x="22933" y="42617"/>
                    <a:pt x="7191" y="84602"/>
                    <a:pt x="75410" y="56612"/>
                  </a:cubicBezTo>
                  <a:cubicBezTo>
                    <a:pt x="143629" y="28622"/>
                    <a:pt x="304556" y="-13363"/>
                    <a:pt x="421753" y="4131"/>
                  </a:cubicBezTo>
                  <a:cubicBezTo>
                    <a:pt x="538950" y="21625"/>
                    <a:pt x="727865" y="79354"/>
                    <a:pt x="789088" y="161575"/>
                  </a:cubicBezTo>
                  <a:close/>
                </a:path>
              </a:pathLst>
            </a:custGeom>
            <a:solidFill>
              <a:srgbClr val="FFFFFF"/>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17" name="Grouper 116"/>
          <p:cNvGrpSpPr/>
          <p:nvPr/>
        </p:nvGrpSpPr>
        <p:grpSpPr>
          <a:xfrm>
            <a:off x="825649" y="3758566"/>
            <a:ext cx="1269315" cy="1297436"/>
            <a:chOff x="4787784" y="3982424"/>
            <a:chExt cx="1269315" cy="1297436"/>
          </a:xfrm>
        </p:grpSpPr>
        <p:sp>
          <p:nvSpPr>
            <p:cNvPr id="39" name="Forme libre 38"/>
            <p:cNvSpPr/>
            <p:nvPr/>
          </p:nvSpPr>
          <p:spPr>
            <a:xfrm>
              <a:off x="4838317" y="4454811"/>
              <a:ext cx="1218782" cy="825049"/>
            </a:xfrm>
            <a:custGeom>
              <a:avLst/>
              <a:gdLst>
                <a:gd name="connsiteX0" fmla="*/ 808136 w 1218782"/>
                <a:gd name="connsiteY0" fmla="*/ 27096 h 825049"/>
                <a:gd name="connsiteX1" fmla="*/ 1049527 w 1218782"/>
                <a:gd name="connsiteY1" fmla="*/ 121562 h 825049"/>
                <a:gd name="connsiteX2" fmla="*/ 1112498 w 1218782"/>
                <a:gd name="connsiteY2" fmla="*/ 226525 h 825049"/>
                <a:gd name="connsiteX3" fmla="*/ 913088 w 1218782"/>
                <a:gd name="connsiteY3" fmla="*/ 394465 h 825049"/>
                <a:gd name="connsiteX4" fmla="*/ 587735 w 1218782"/>
                <a:gd name="connsiteY4" fmla="*/ 415458 h 825049"/>
                <a:gd name="connsiteX5" fmla="*/ 241391 w 1218782"/>
                <a:gd name="connsiteY5" fmla="*/ 373473 h 825049"/>
                <a:gd name="connsiteX6" fmla="*/ 52477 w 1218782"/>
                <a:gd name="connsiteY6" fmla="*/ 247518 h 825049"/>
                <a:gd name="connsiteX7" fmla="*/ 104953 w 1218782"/>
                <a:gd name="connsiteY7" fmla="*/ 142555 h 825049"/>
                <a:gd name="connsiteX8" fmla="*/ 20991 w 1218782"/>
                <a:gd name="connsiteY8" fmla="*/ 132059 h 825049"/>
                <a:gd name="connsiteX9" fmla="*/ 0 w 1218782"/>
                <a:gd name="connsiteY9" fmla="*/ 310495 h 825049"/>
                <a:gd name="connsiteX10" fmla="*/ 41981 w 1218782"/>
                <a:gd name="connsiteY10" fmla="*/ 541413 h 825049"/>
                <a:gd name="connsiteX11" fmla="*/ 251887 w 1218782"/>
                <a:gd name="connsiteY11" fmla="*/ 772331 h 825049"/>
                <a:gd name="connsiteX12" fmla="*/ 556249 w 1218782"/>
                <a:gd name="connsiteY12" fmla="*/ 824812 h 825049"/>
                <a:gd name="connsiteX13" fmla="*/ 913088 w 1218782"/>
                <a:gd name="connsiteY13" fmla="*/ 761835 h 825049"/>
                <a:gd name="connsiteX14" fmla="*/ 1185965 w 1218782"/>
                <a:gd name="connsiteY14" fmla="*/ 478436 h 825049"/>
                <a:gd name="connsiteX15" fmla="*/ 1206956 w 1218782"/>
                <a:gd name="connsiteY15" fmla="*/ 237021 h 825049"/>
                <a:gd name="connsiteX16" fmla="*/ 1122994 w 1218782"/>
                <a:gd name="connsiteY16" fmla="*/ 111066 h 825049"/>
                <a:gd name="connsiteX17" fmla="*/ 892098 w 1218782"/>
                <a:gd name="connsiteY17" fmla="*/ 6103 h 825049"/>
                <a:gd name="connsiteX18" fmla="*/ 808136 w 1218782"/>
                <a:gd name="connsiteY18" fmla="*/ 27096 h 825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8782" h="825049">
                  <a:moveTo>
                    <a:pt x="808136" y="27096"/>
                  </a:moveTo>
                  <a:cubicBezTo>
                    <a:pt x="834374" y="46339"/>
                    <a:pt x="998800" y="88324"/>
                    <a:pt x="1049527" y="121562"/>
                  </a:cubicBezTo>
                  <a:cubicBezTo>
                    <a:pt x="1100254" y="154800"/>
                    <a:pt x="1135238" y="181041"/>
                    <a:pt x="1112498" y="226525"/>
                  </a:cubicBezTo>
                  <a:cubicBezTo>
                    <a:pt x="1089758" y="272009"/>
                    <a:pt x="1000548" y="362976"/>
                    <a:pt x="913088" y="394465"/>
                  </a:cubicBezTo>
                  <a:cubicBezTo>
                    <a:pt x="825628" y="425954"/>
                    <a:pt x="699684" y="418957"/>
                    <a:pt x="587735" y="415458"/>
                  </a:cubicBezTo>
                  <a:cubicBezTo>
                    <a:pt x="475786" y="411959"/>
                    <a:pt x="330601" y="401463"/>
                    <a:pt x="241391" y="373473"/>
                  </a:cubicBezTo>
                  <a:cubicBezTo>
                    <a:pt x="152181" y="345483"/>
                    <a:pt x="75217" y="286004"/>
                    <a:pt x="52477" y="247518"/>
                  </a:cubicBezTo>
                  <a:cubicBezTo>
                    <a:pt x="29737" y="209032"/>
                    <a:pt x="110201" y="161798"/>
                    <a:pt x="104953" y="142555"/>
                  </a:cubicBezTo>
                  <a:cubicBezTo>
                    <a:pt x="99705" y="123312"/>
                    <a:pt x="38483" y="104069"/>
                    <a:pt x="20991" y="132059"/>
                  </a:cubicBezTo>
                  <a:cubicBezTo>
                    <a:pt x="3499" y="160049"/>
                    <a:pt x="-3498" y="242269"/>
                    <a:pt x="0" y="310495"/>
                  </a:cubicBezTo>
                  <a:cubicBezTo>
                    <a:pt x="3498" y="378721"/>
                    <a:pt x="0" y="464440"/>
                    <a:pt x="41981" y="541413"/>
                  </a:cubicBezTo>
                  <a:cubicBezTo>
                    <a:pt x="83962" y="618386"/>
                    <a:pt x="166176" y="725098"/>
                    <a:pt x="251887" y="772331"/>
                  </a:cubicBezTo>
                  <a:cubicBezTo>
                    <a:pt x="337598" y="819564"/>
                    <a:pt x="446049" y="826561"/>
                    <a:pt x="556249" y="824812"/>
                  </a:cubicBezTo>
                  <a:cubicBezTo>
                    <a:pt x="666449" y="823063"/>
                    <a:pt x="808135" y="819564"/>
                    <a:pt x="913088" y="761835"/>
                  </a:cubicBezTo>
                  <a:cubicBezTo>
                    <a:pt x="1018041" y="704106"/>
                    <a:pt x="1136987" y="565905"/>
                    <a:pt x="1185965" y="478436"/>
                  </a:cubicBezTo>
                  <a:cubicBezTo>
                    <a:pt x="1234943" y="390967"/>
                    <a:pt x="1217451" y="298249"/>
                    <a:pt x="1206956" y="237021"/>
                  </a:cubicBezTo>
                  <a:cubicBezTo>
                    <a:pt x="1196461" y="175793"/>
                    <a:pt x="1175470" y="149552"/>
                    <a:pt x="1122994" y="111066"/>
                  </a:cubicBezTo>
                  <a:cubicBezTo>
                    <a:pt x="1070518" y="72580"/>
                    <a:pt x="941076" y="21847"/>
                    <a:pt x="892098" y="6103"/>
                  </a:cubicBezTo>
                  <a:cubicBezTo>
                    <a:pt x="843120" y="-9641"/>
                    <a:pt x="781898" y="7853"/>
                    <a:pt x="808136" y="27096"/>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70" name="Grouper 69"/>
            <p:cNvGrpSpPr/>
            <p:nvPr/>
          </p:nvGrpSpPr>
          <p:grpSpPr>
            <a:xfrm rot="814589">
              <a:off x="5119238" y="3982424"/>
              <a:ext cx="682088" cy="817629"/>
              <a:chOff x="2216082" y="686120"/>
              <a:chExt cx="929049" cy="1850700"/>
            </a:xfrm>
          </p:grpSpPr>
          <p:sp>
            <p:nvSpPr>
              <p:cNvPr id="45" name="Forme libre 44"/>
              <p:cNvSpPr/>
              <p:nvPr/>
            </p:nvSpPr>
            <p:spPr>
              <a:xfrm>
                <a:off x="2999397" y="2345247"/>
                <a:ext cx="114371" cy="175612"/>
              </a:xfrm>
              <a:custGeom>
                <a:avLst/>
                <a:gdLst>
                  <a:gd name="connsiteX0" fmla="*/ 836 w 114371"/>
                  <a:gd name="connsiteY0" fmla="*/ 169104 h 175612"/>
                  <a:gd name="connsiteX1" fmla="*/ 60500 w 114371"/>
                  <a:gd name="connsiteY1" fmla="*/ 49779 h 175612"/>
                  <a:gd name="connsiteX2" fmla="*/ 111641 w 114371"/>
                  <a:gd name="connsiteY2" fmla="*/ 2902 h 175612"/>
                  <a:gd name="connsiteX3" fmla="*/ 107379 w 114371"/>
                  <a:gd name="connsiteY3" fmla="*/ 126488 h 175612"/>
                  <a:gd name="connsiteX4" fmla="*/ 107379 w 114371"/>
                  <a:gd name="connsiteY4" fmla="*/ 156320 h 175612"/>
                  <a:gd name="connsiteX5" fmla="*/ 836 w 114371"/>
                  <a:gd name="connsiteY5" fmla="*/ 169104 h 17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71" h="175612">
                    <a:moveTo>
                      <a:pt x="836" y="169104"/>
                    </a:moveTo>
                    <a:cubicBezTo>
                      <a:pt x="-6977" y="151347"/>
                      <a:pt x="42033" y="77479"/>
                      <a:pt x="60500" y="49779"/>
                    </a:cubicBezTo>
                    <a:cubicBezTo>
                      <a:pt x="78968" y="22079"/>
                      <a:pt x="103828" y="-9883"/>
                      <a:pt x="111641" y="2902"/>
                    </a:cubicBezTo>
                    <a:cubicBezTo>
                      <a:pt x="119454" y="15687"/>
                      <a:pt x="108089" y="100918"/>
                      <a:pt x="107379" y="126488"/>
                    </a:cubicBezTo>
                    <a:cubicBezTo>
                      <a:pt x="106669" y="152058"/>
                      <a:pt x="123005" y="149217"/>
                      <a:pt x="107379" y="156320"/>
                    </a:cubicBezTo>
                    <a:cubicBezTo>
                      <a:pt x="91753" y="163423"/>
                      <a:pt x="8649" y="186861"/>
                      <a:pt x="836" y="16910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2948391" y="2100975"/>
                <a:ext cx="106519" cy="375025"/>
              </a:xfrm>
              <a:custGeom>
                <a:avLst/>
                <a:gdLst>
                  <a:gd name="connsiteX0" fmla="*/ 13487 w 106519"/>
                  <a:gd name="connsiteY0" fmla="*/ 375022 h 375025"/>
                  <a:gd name="connsiteX1" fmla="*/ 702 w 106519"/>
                  <a:gd name="connsiteY1" fmla="*/ 230127 h 375025"/>
                  <a:gd name="connsiteX2" fmla="*/ 22011 w 106519"/>
                  <a:gd name="connsiteY2" fmla="*/ 132110 h 375025"/>
                  <a:gd name="connsiteX3" fmla="*/ 98721 w 106519"/>
                  <a:gd name="connsiteY3" fmla="*/ 0 h 375025"/>
                  <a:gd name="connsiteX4" fmla="*/ 102983 w 106519"/>
                  <a:gd name="connsiteY4" fmla="*/ 132110 h 375025"/>
                  <a:gd name="connsiteX5" fmla="*/ 90198 w 106519"/>
                  <a:gd name="connsiteY5" fmla="*/ 234389 h 375025"/>
                  <a:gd name="connsiteX6" fmla="*/ 13487 w 106519"/>
                  <a:gd name="connsiteY6" fmla="*/ 375022 h 375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9" h="375025">
                    <a:moveTo>
                      <a:pt x="13487" y="375022"/>
                    </a:moveTo>
                    <a:cubicBezTo>
                      <a:pt x="-1429" y="374312"/>
                      <a:pt x="-719" y="270612"/>
                      <a:pt x="702" y="230127"/>
                    </a:cubicBezTo>
                    <a:cubicBezTo>
                      <a:pt x="2123" y="189642"/>
                      <a:pt x="5674" y="170464"/>
                      <a:pt x="22011" y="132110"/>
                    </a:cubicBezTo>
                    <a:cubicBezTo>
                      <a:pt x="38348" y="93755"/>
                      <a:pt x="85226" y="0"/>
                      <a:pt x="98721" y="0"/>
                    </a:cubicBezTo>
                    <a:cubicBezTo>
                      <a:pt x="112216" y="0"/>
                      <a:pt x="104403" y="93045"/>
                      <a:pt x="102983" y="132110"/>
                    </a:cubicBezTo>
                    <a:cubicBezTo>
                      <a:pt x="101563" y="171175"/>
                      <a:pt x="102273" y="196745"/>
                      <a:pt x="90198" y="234389"/>
                    </a:cubicBezTo>
                    <a:cubicBezTo>
                      <a:pt x="78123" y="272033"/>
                      <a:pt x="28403" y="375732"/>
                      <a:pt x="13487" y="375022"/>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7" name="Forme libre 46"/>
              <p:cNvSpPr/>
              <p:nvPr/>
            </p:nvSpPr>
            <p:spPr>
              <a:xfrm>
                <a:off x="2901102" y="1870702"/>
                <a:ext cx="96612" cy="337314"/>
              </a:xfrm>
              <a:custGeom>
                <a:avLst/>
                <a:gdLst>
                  <a:gd name="connsiteX0" fmla="*/ 22421 w 96612"/>
                  <a:gd name="connsiteY0" fmla="*/ 336813 h 337314"/>
                  <a:gd name="connsiteX1" fmla="*/ 1113 w 96612"/>
                  <a:gd name="connsiteY1" fmla="*/ 213227 h 337314"/>
                  <a:gd name="connsiteX2" fmla="*/ 9636 w 96612"/>
                  <a:gd name="connsiteY2" fmla="*/ 93901 h 337314"/>
                  <a:gd name="connsiteX3" fmla="*/ 65038 w 96612"/>
                  <a:gd name="connsiteY3" fmla="*/ 146 h 337314"/>
                  <a:gd name="connsiteX4" fmla="*/ 94870 w 96612"/>
                  <a:gd name="connsiteY4" fmla="*/ 115209 h 337314"/>
                  <a:gd name="connsiteX5" fmla="*/ 86346 w 96612"/>
                  <a:gd name="connsiteY5" fmla="*/ 251581 h 337314"/>
                  <a:gd name="connsiteX6" fmla="*/ 22421 w 96612"/>
                  <a:gd name="connsiteY6" fmla="*/ 336813 h 337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612" h="337314">
                    <a:moveTo>
                      <a:pt x="22421" y="336813"/>
                    </a:moveTo>
                    <a:cubicBezTo>
                      <a:pt x="8216" y="330421"/>
                      <a:pt x="3244" y="253712"/>
                      <a:pt x="1113" y="213227"/>
                    </a:cubicBezTo>
                    <a:cubicBezTo>
                      <a:pt x="-1018" y="172742"/>
                      <a:pt x="-1018" y="129414"/>
                      <a:pt x="9636" y="93901"/>
                    </a:cubicBezTo>
                    <a:cubicBezTo>
                      <a:pt x="20290" y="58387"/>
                      <a:pt x="50832" y="-3405"/>
                      <a:pt x="65038" y="146"/>
                    </a:cubicBezTo>
                    <a:cubicBezTo>
                      <a:pt x="79244" y="3697"/>
                      <a:pt x="91319" y="73303"/>
                      <a:pt x="94870" y="115209"/>
                    </a:cubicBezTo>
                    <a:cubicBezTo>
                      <a:pt x="98421" y="157115"/>
                      <a:pt x="97000" y="216068"/>
                      <a:pt x="86346" y="251581"/>
                    </a:cubicBezTo>
                    <a:cubicBezTo>
                      <a:pt x="75692" y="287094"/>
                      <a:pt x="36626" y="343205"/>
                      <a:pt x="22421" y="336813"/>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8" name="Forme libre 47"/>
              <p:cNvSpPr/>
              <p:nvPr/>
            </p:nvSpPr>
            <p:spPr>
              <a:xfrm>
                <a:off x="2820496" y="1635383"/>
                <a:ext cx="103611" cy="313684"/>
              </a:xfrm>
              <a:custGeom>
                <a:avLst/>
                <a:gdLst>
                  <a:gd name="connsiteX0" fmla="*/ 47625 w 103611"/>
                  <a:gd name="connsiteY0" fmla="*/ 312174 h 313684"/>
                  <a:gd name="connsiteX1" fmla="*/ 746 w 103611"/>
                  <a:gd name="connsiteY1" fmla="*/ 188587 h 313684"/>
                  <a:gd name="connsiteX2" fmla="*/ 22055 w 103611"/>
                  <a:gd name="connsiteY2" fmla="*/ 60739 h 313684"/>
                  <a:gd name="connsiteX3" fmla="*/ 64672 w 103611"/>
                  <a:gd name="connsiteY3" fmla="*/ 1076 h 313684"/>
                  <a:gd name="connsiteX4" fmla="*/ 103027 w 103611"/>
                  <a:gd name="connsiteY4" fmla="*/ 107617 h 313684"/>
                  <a:gd name="connsiteX5" fmla="*/ 85980 w 103611"/>
                  <a:gd name="connsiteY5" fmla="*/ 248250 h 313684"/>
                  <a:gd name="connsiteX6" fmla="*/ 47625 w 103611"/>
                  <a:gd name="connsiteY6" fmla="*/ 312174 h 313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611" h="313684">
                    <a:moveTo>
                      <a:pt x="47625" y="312174"/>
                    </a:moveTo>
                    <a:cubicBezTo>
                      <a:pt x="33419" y="302230"/>
                      <a:pt x="5008" y="230493"/>
                      <a:pt x="746" y="188587"/>
                    </a:cubicBezTo>
                    <a:cubicBezTo>
                      <a:pt x="-3516" y="146681"/>
                      <a:pt x="11401" y="91991"/>
                      <a:pt x="22055" y="60739"/>
                    </a:cubicBezTo>
                    <a:cubicBezTo>
                      <a:pt x="32709" y="29487"/>
                      <a:pt x="51177" y="-6737"/>
                      <a:pt x="64672" y="1076"/>
                    </a:cubicBezTo>
                    <a:cubicBezTo>
                      <a:pt x="78167" y="8889"/>
                      <a:pt x="99476" y="66421"/>
                      <a:pt x="103027" y="107617"/>
                    </a:cubicBezTo>
                    <a:cubicBezTo>
                      <a:pt x="106578" y="148813"/>
                      <a:pt x="93083" y="215578"/>
                      <a:pt x="85980" y="248250"/>
                    </a:cubicBezTo>
                    <a:cubicBezTo>
                      <a:pt x="78877" y="280922"/>
                      <a:pt x="61831" y="322118"/>
                      <a:pt x="47625" y="31217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9" name="Forme libre 48"/>
              <p:cNvSpPr/>
              <p:nvPr/>
            </p:nvSpPr>
            <p:spPr>
              <a:xfrm>
                <a:off x="2760927" y="1421706"/>
                <a:ext cx="76621" cy="282947"/>
              </a:xfrm>
              <a:custGeom>
                <a:avLst/>
                <a:gdLst>
                  <a:gd name="connsiteX0" fmla="*/ 26222 w 76621"/>
                  <a:gd name="connsiteY0" fmla="*/ 282939 h 282947"/>
                  <a:gd name="connsiteX1" fmla="*/ 9175 w 76621"/>
                  <a:gd name="connsiteY1" fmla="*/ 197707 h 282947"/>
                  <a:gd name="connsiteX2" fmla="*/ 652 w 76621"/>
                  <a:gd name="connsiteY2" fmla="*/ 120998 h 282947"/>
                  <a:gd name="connsiteX3" fmla="*/ 26222 w 76621"/>
                  <a:gd name="connsiteY3" fmla="*/ 1673 h 282947"/>
                  <a:gd name="connsiteX4" fmla="*/ 68839 w 76621"/>
                  <a:gd name="connsiteY4" fmla="*/ 61335 h 282947"/>
                  <a:gd name="connsiteX5" fmla="*/ 73100 w 76621"/>
                  <a:gd name="connsiteY5" fmla="*/ 201968 h 282947"/>
                  <a:gd name="connsiteX6" fmla="*/ 26222 w 76621"/>
                  <a:gd name="connsiteY6" fmla="*/ 282939 h 28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621" h="282947">
                    <a:moveTo>
                      <a:pt x="26222" y="282939"/>
                    </a:moveTo>
                    <a:cubicBezTo>
                      <a:pt x="15568" y="282229"/>
                      <a:pt x="13437" y="224697"/>
                      <a:pt x="9175" y="197707"/>
                    </a:cubicBezTo>
                    <a:cubicBezTo>
                      <a:pt x="4913" y="170717"/>
                      <a:pt x="-2189" y="153670"/>
                      <a:pt x="652" y="120998"/>
                    </a:cubicBezTo>
                    <a:cubicBezTo>
                      <a:pt x="3493" y="88326"/>
                      <a:pt x="14858" y="11617"/>
                      <a:pt x="26222" y="1673"/>
                    </a:cubicBezTo>
                    <a:cubicBezTo>
                      <a:pt x="37586" y="-8271"/>
                      <a:pt x="61026" y="27952"/>
                      <a:pt x="68839" y="61335"/>
                    </a:cubicBezTo>
                    <a:cubicBezTo>
                      <a:pt x="76652" y="94717"/>
                      <a:pt x="79493" y="165034"/>
                      <a:pt x="73100" y="201968"/>
                    </a:cubicBezTo>
                    <a:cubicBezTo>
                      <a:pt x="66707" y="238902"/>
                      <a:pt x="36876" y="283649"/>
                      <a:pt x="26222" y="282939"/>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 name="Forme libre 49"/>
              <p:cNvSpPr/>
              <p:nvPr/>
            </p:nvSpPr>
            <p:spPr>
              <a:xfrm>
                <a:off x="2658998" y="1174923"/>
                <a:ext cx="81745" cy="275184"/>
              </a:xfrm>
              <a:custGeom>
                <a:avLst/>
                <a:gdLst>
                  <a:gd name="connsiteX0" fmla="*/ 47179 w 81745"/>
                  <a:gd name="connsiteY0" fmla="*/ 274025 h 275184"/>
                  <a:gd name="connsiteX1" fmla="*/ 4562 w 81745"/>
                  <a:gd name="connsiteY1" fmla="*/ 184531 h 275184"/>
                  <a:gd name="connsiteX2" fmla="*/ 4562 w 81745"/>
                  <a:gd name="connsiteY2" fmla="*/ 65206 h 275184"/>
                  <a:gd name="connsiteX3" fmla="*/ 34393 w 81745"/>
                  <a:gd name="connsiteY3" fmla="*/ 1282 h 275184"/>
                  <a:gd name="connsiteX4" fmla="*/ 81272 w 81745"/>
                  <a:gd name="connsiteY4" fmla="*/ 120607 h 275184"/>
                  <a:gd name="connsiteX5" fmla="*/ 47179 w 81745"/>
                  <a:gd name="connsiteY5" fmla="*/ 274025 h 275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745" h="275184">
                    <a:moveTo>
                      <a:pt x="47179" y="274025"/>
                    </a:moveTo>
                    <a:cubicBezTo>
                      <a:pt x="34394" y="284679"/>
                      <a:pt x="11665" y="219334"/>
                      <a:pt x="4562" y="184531"/>
                    </a:cubicBezTo>
                    <a:cubicBezTo>
                      <a:pt x="-2541" y="149728"/>
                      <a:pt x="-410" y="95748"/>
                      <a:pt x="4562" y="65206"/>
                    </a:cubicBezTo>
                    <a:cubicBezTo>
                      <a:pt x="9534" y="34664"/>
                      <a:pt x="21608" y="-7951"/>
                      <a:pt x="34393" y="1282"/>
                    </a:cubicBezTo>
                    <a:cubicBezTo>
                      <a:pt x="47178" y="10515"/>
                      <a:pt x="77010" y="73729"/>
                      <a:pt x="81272" y="120607"/>
                    </a:cubicBezTo>
                    <a:cubicBezTo>
                      <a:pt x="85534" y="167485"/>
                      <a:pt x="59964" y="263371"/>
                      <a:pt x="47179" y="274025"/>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1" name="Forme libre 50"/>
              <p:cNvSpPr/>
              <p:nvPr/>
            </p:nvSpPr>
            <p:spPr>
              <a:xfrm>
                <a:off x="2578326" y="775613"/>
                <a:ext cx="127851" cy="417639"/>
              </a:xfrm>
              <a:custGeom>
                <a:avLst/>
                <a:gdLst>
                  <a:gd name="connsiteX0" fmla="*/ 127851 w 127851"/>
                  <a:gd name="connsiteY0" fmla="*/ 417639 h 417639"/>
                  <a:gd name="connsiteX1" fmla="*/ 98019 w 127851"/>
                  <a:gd name="connsiteY1" fmla="*/ 289790 h 417639"/>
                  <a:gd name="connsiteX2" fmla="*/ 0 w 127851"/>
                  <a:gd name="connsiteY2" fmla="*/ 0 h 417639"/>
                </a:gdLst>
                <a:ahLst/>
                <a:cxnLst>
                  <a:cxn ang="0">
                    <a:pos x="connsiteX0" y="connsiteY0"/>
                  </a:cxn>
                  <a:cxn ang="0">
                    <a:pos x="connsiteX1" y="connsiteY1"/>
                  </a:cxn>
                  <a:cxn ang="0">
                    <a:pos x="connsiteX2" y="connsiteY2"/>
                  </a:cxn>
                </a:cxnLst>
                <a:rect l="l" t="t" r="r" b="b"/>
                <a:pathLst>
                  <a:path w="127851" h="417639">
                    <a:moveTo>
                      <a:pt x="127851" y="417639"/>
                    </a:moveTo>
                    <a:cubicBezTo>
                      <a:pt x="123589" y="388517"/>
                      <a:pt x="119327" y="359396"/>
                      <a:pt x="98019" y="289790"/>
                    </a:cubicBezTo>
                    <a:cubicBezTo>
                      <a:pt x="76711" y="220184"/>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a:off x="3102514" y="1704645"/>
                <a:ext cx="42617" cy="673335"/>
              </a:xfrm>
              <a:custGeom>
                <a:avLst/>
                <a:gdLst>
                  <a:gd name="connsiteX0" fmla="*/ 0 w 42617"/>
                  <a:gd name="connsiteY0" fmla="*/ 673335 h 673335"/>
                  <a:gd name="connsiteX1" fmla="*/ 25570 w 42617"/>
                  <a:gd name="connsiteY1" fmla="*/ 541225 h 673335"/>
                  <a:gd name="connsiteX2" fmla="*/ 38355 w 42617"/>
                  <a:gd name="connsiteY2" fmla="*/ 319621 h 673335"/>
                  <a:gd name="connsiteX3" fmla="*/ 42617 w 42617"/>
                  <a:gd name="connsiteY3" fmla="*/ 0 h 673335"/>
                </a:gdLst>
                <a:ahLst/>
                <a:cxnLst>
                  <a:cxn ang="0">
                    <a:pos x="connsiteX0" y="connsiteY0"/>
                  </a:cxn>
                  <a:cxn ang="0">
                    <a:pos x="connsiteX1" y="connsiteY1"/>
                  </a:cxn>
                  <a:cxn ang="0">
                    <a:pos x="connsiteX2" y="connsiteY2"/>
                  </a:cxn>
                  <a:cxn ang="0">
                    <a:pos x="connsiteX3" y="connsiteY3"/>
                  </a:cxn>
                </a:cxnLst>
                <a:rect l="l" t="t" r="r" b="b"/>
                <a:pathLst>
                  <a:path w="42617" h="673335">
                    <a:moveTo>
                      <a:pt x="0" y="673335"/>
                    </a:moveTo>
                    <a:cubicBezTo>
                      <a:pt x="9589" y="636756"/>
                      <a:pt x="19178" y="600177"/>
                      <a:pt x="25570" y="541225"/>
                    </a:cubicBezTo>
                    <a:cubicBezTo>
                      <a:pt x="31962" y="482273"/>
                      <a:pt x="35514" y="409825"/>
                      <a:pt x="38355" y="319621"/>
                    </a:cubicBezTo>
                    <a:cubicBezTo>
                      <a:pt x="41196" y="229417"/>
                      <a:pt x="42617" y="0"/>
                      <a:pt x="42617" y="0"/>
                    </a:cubicBezTo>
                  </a:path>
                </a:pathLst>
              </a:custGeom>
              <a:solidFill>
                <a:srgbClr val="FFFFFF"/>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 name="Forme libre 52"/>
              <p:cNvSpPr/>
              <p:nvPr/>
            </p:nvSpPr>
            <p:spPr>
              <a:xfrm>
                <a:off x="3047112" y="1534181"/>
                <a:ext cx="8647" cy="579579"/>
              </a:xfrm>
              <a:custGeom>
                <a:avLst/>
                <a:gdLst>
                  <a:gd name="connsiteX0" fmla="*/ 4262 w 8647"/>
                  <a:gd name="connsiteY0" fmla="*/ 579579 h 579579"/>
                  <a:gd name="connsiteX1" fmla="*/ 8524 w 8647"/>
                  <a:gd name="connsiteY1" fmla="*/ 332405 h 579579"/>
                  <a:gd name="connsiteX2" fmla="*/ 0 w 8647"/>
                  <a:gd name="connsiteY2" fmla="*/ 0 h 579579"/>
                </a:gdLst>
                <a:ahLst/>
                <a:cxnLst>
                  <a:cxn ang="0">
                    <a:pos x="connsiteX0" y="connsiteY0"/>
                  </a:cxn>
                  <a:cxn ang="0">
                    <a:pos x="connsiteX1" y="connsiteY1"/>
                  </a:cxn>
                  <a:cxn ang="0">
                    <a:pos x="connsiteX2" y="connsiteY2"/>
                  </a:cxn>
                </a:cxnLst>
                <a:rect l="l" t="t" r="r" b="b"/>
                <a:pathLst>
                  <a:path w="8647" h="579579">
                    <a:moveTo>
                      <a:pt x="4262" y="579579"/>
                    </a:moveTo>
                    <a:cubicBezTo>
                      <a:pt x="6748" y="504290"/>
                      <a:pt x="9234" y="429001"/>
                      <a:pt x="8524" y="332405"/>
                    </a:cubicBezTo>
                    <a:cubicBezTo>
                      <a:pt x="7814" y="235809"/>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a:off x="2940570" y="1346670"/>
                <a:ext cx="35473" cy="554009"/>
              </a:xfrm>
              <a:custGeom>
                <a:avLst/>
                <a:gdLst>
                  <a:gd name="connsiteX0" fmla="*/ 25570 w 35473"/>
                  <a:gd name="connsiteY0" fmla="*/ 554009 h 554009"/>
                  <a:gd name="connsiteX1" fmla="*/ 34093 w 35473"/>
                  <a:gd name="connsiteY1" fmla="*/ 247173 h 554009"/>
                  <a:gd name="connsiteX2" fmla="*/ 0 w 35473"/>
                  <a:gd name="connsiteY2" fmla="*/ 0 h 554009"/>
                </a:gdLst>
                <a:ahLst/>
                <a:cxnLst>
                  <a:cxn ang="0">
                    <a:pos x="connsiteX0" y="connsiteY0"/>
                  </a:cxn>
                  <a:cxn ang="0">
                    <a:pos x="connsiteX1" y="connsiteY1"/>
                  </a:cxn>
                  <a:cxn ang="0">
                    <a:pos x="connsiteX2" y="connsiteY2"/>
                  </a:cxn>
                </a:cxnLst>
                <a:rect l="l" t="t" r="r" b="b"/>
                <a:pathLst>
                  <a:path w="35473" h="554009">
                    <a:moveTo>
                      <a:pt x="25570" y="554009"/>
                    </a:moveTo>
                    <a:cubicBezTo>
                      <a:pt x="31962" y="446758"/>
                      <a:pt x="38355" y="339508"/>
                      <a:pt x="34093" y="247173"/>
                    </a:cubicBezTo>
                    <a:cubicBezTo>
                      <a:pt x="29831" y="154838"/>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5" name="Forme libre 54"/>
              <p:cNvSpPr/>
              <p:nvPr/>
            </p:nvSpPr>
            <p:spPr>
              <a:xfrm>
                <a:off x="2834027" y="1150635"/>
                <a:ext cx="72449" cy="502871"/>
              </a:xfrm>
              <a:custGeom>
                <a:avLst/>
                <a:gdLst>
                  <a:gd name="connsiteX0" fmla="*/ 72449 w 72449"/>
                  <a:gd name="connsiteY0" fmla="*/ 502871 h 502871"/>
                  <a:gd name="connsiteX1" fmla="*/ 51141 w 72449"/>
                  <a:gd name="connsiteY1" fmla="*/ 255697 h 502871"/>
                  <a:gd name="connsiteX2" fmla="*/ 0 w 72449"/>
                  <a:gd name="connsiteY2" fmla="*/ 0 h 502871"/>
                </a:gdLst>
                <a:ahLst/>
                <a:cxnLst>
                  <a:cxn ang="0">
                    <a:pos x="connsiteX0" y="connsiteY0"/>
                  </a:cxn>
                  <a:cxn ang="0">
                    <a:pos x="connsiteX1" y="connsiteY1"/>
                  </a:cxn>
                  <a:cxn ang="0">
                    <a:pos x="connsiteX2" y="connsiteY2"/>
                  </a:cxn>
                </a:cxnLst>
                <a:rect l="l" t="t" r="r" b="b"/>
                <a:pathLst>
                  <a:path w="72449" h="502871">
                    <a:moveTo>
                      <a:pt x="72449" y="502871"/>
                    </a:moveTo>
                    <a:lnTo>
                      <a:pt x="51141" y="255697"/>
                    </a:lnTo>
                    <a:lnTo>
                      <a:pt x="0" y="0"/>
                    </a:ln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a:off x="2706177" y="963124"/>
                <a:ext cx="93757" cy="473039"/>
              </a:xfrm>
              <a:custGeom>
                <a:avLst/>
                <a:gdLst>
                  <a:gd name="connsiteX0" fmla="*/ 93757 w 93757"/>
                  <a:gd name="connsiteY0" fmla="*/ 473039 h 473039"/>
                  <a:gd name="connsiteX1" fmla="*/ 68187 w 93757"/>
                  <a:gd name="connsiteY1" fmla="*/ 255697 h 473039"/>
                  <a:gd name="connsiteX2" fmla="*/ 0 w 93757"/>
                  <a:gd name="connsiteY2" fmla="*/ 0 h 473039"/>
                </a:gdLst>
                <a:ahLst/>
                <a:cxnLst>
                  <a:cxn ang="0">
                    <a:pos x="connsiteX0" y="connsiteY0"/>
                  </a:cxn>
                  <a:cxn ang="0">
                    <a:pos x="connsiteX1" y="connsiteY1"/>
                  </a:cxn>
                  <a:cxn ang="0">
                    <a:pos x="connsiteX2" y="connsiteY2"/>
                  </a:cxn>
                </a:cxnLst>
                <a:rect l="l" t="t" r="r" b="b"/>
                <a:pathLst>
                  <a:path w="93757" h="473039">
                    <a:moveTo>
                      <a:pt x="93757" y="473039"/>
                    </a:moveTo>
                    <a:cubicBezTo>
                      <a:pt x="88785" y="403788"/>
                      <a:pt x="83813" y="334537"/>
                      <a:pt x="68187" y="255697"/>
                    </a:cubicBezTo>
                    <a:cubicBezTo>
                      <a:pt x="52561" y="176857"/>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a:off x="2711975" y="2177544"/>
                <a:ext cx="237144" cy="359276"/>
              </a:xfrm>
              <a:custGeom>
                <a:avLst/>
                <a:gdLst>
                  <a:gd name="connsiteX0" fmla="*/ 237118 w 237144"/>
                  <a:gd name="connsiteY0" fmla="*/ 353854 h 359276"/>
                  <a:gd name="connsiteX1" fmla="*/ 151884 w 237144"/>
                  <a:gd name="connsiteY1" fmla="*/ 251575 h 359276"/>
                  <a:gd name="connsiteX2" fmla="*/ 58127 w 237144"/>
                  <a:gd name="connsiteY2" fmla="*/ 170605 h 359276"/>
                  <a:gd name="connsiteX3" fmla="*/ 2725 w 237144"/>
                  <a:gd name="connsiteY3" fmla="*/ 4402 h 359276"/>
                  <a:gd name="connsiteX4" fmla="*/ 143361 w 237144"/>
                  <a:gd name="connsiteY4" fmla="*/ 72587 h 359276"/>
                  <a:gd name="connsiteX5" fmla="*/ 237118 w 237144"/>
                  <a:gd name="connsiteY5" fmla="*/ 353854 h 359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7144" h="359276">
                    <a:moveTo>
                      <a:pt x="237118" y="353854"/>
                    </a:moveTo>
                    <a:cubicBezTo>
                      <a:pt x="238538" y="383685"/>
                      <a:pt x="181716" y="282116"/>
                      <a:pt x="151884" y="251575"/>
                    </a:cubicBezTo>
                    <a:cubicBezTo>
                      <a:pt x="122052" y="221034"/>
                      <a:pt x="82987" y="211800"/>
                      <a:pt x="58127" y="170605"/>
                    </a:cubicBezTo>
                    <a:cubicBezTo>
                      <a:pt x="33267" y="129410"/>
                      <a:pt x="-11481" y="20738"/>
                      <a:pt x="2725" y="4402"/>
                    </a:cubicBezTo>
                    <a:cubicBezTo>
                      <a:pt x="16931" y="-11934"/>
                      <a:pt x="103585" y="18607"/>
                      <a:pt x="143361" y="72587"/>
                    </a:cubicBezTo>
                    <a:cubicBezTo>
                      <a:pt x="183137" y="126567"/>
                      <a:pt x="235698" y="324023"/>
                      <a:pt x="237118" y="35385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8" name="Forme libre 57"/>
              <p:cNvSpPr/>
              <p:nvPr/>
            </p:nvSpPr>
            <p:spPr>
              <a:xfrm>
                <a:off x="2670666" y="1951003"/>
                <a:ext cx="213936" cy="278418"/>
              </a:xfrm>
              <a:custGeom>
                <a:avLst/>
                <a:gdLst>
                  <a:gd name="connsiteX0" fmla="*/ 210240 w 213936"/>
                  <a:gd name="connsiteY0" fmla="*/ 277820 h 278418"/>
                  <a:gd name="connsiteX1" fmla="*/ 120744 w 213936"/>
                  <a:gd name="connsiteY1" fmla="*/ 205373 h 278418"/>
                  <a:gd name="connsiteX2" fmla="*/ 26987 w 213936"/>
                  <a:gd name="connsiteY2" fmla="*/ 81786 h 278418"/>
                  <a:gd name="connsiteX3" fmla="*/ 5679 w 213936"/>
                  <a:gd name="connsiteY3" fmla="*/ 816 h 278418"/>
                  <a:gd name="connsiteX4" fmla="*/ 116483 w 213936"/>
                  <a:gd name="connsiteY4" fmla="*/ 47693 h 278418"/>
                  <a:gd name="connsiteX5" fmla="*/ 188932 w 213936"/>
                  <a:gd name="connsiteY5" fmla="*/ 167018 h 278418"/>
                  <a:gd name="connsiteX6" fmla="*/ 210240 w 213936"/>
                  <a:gd name="connsiteY6" fmla="*/ 277820 h 278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3936" h="278418">
                    <a:moveTo>
                      <a:pt x="210240" y="277820"/>
                    </a:moveTo>
                    <a:cubicBezTo>
                      <a:pt x="198875" y="284212"/>
                      <a:pt x="151286" y="238045"/>
                      <a:pt x="120744" y="205373"/>
                    </a:cubicBezTo>
                    <a:cubicBezTo>
                      <a:pt x="90202" y="172701"/>
                      <a:pt x="46164" y="115879"/>
                      <a:pt x="26987" y="81786"/>
                    </a:cubicBezTo>
                    <a:cubicBezTo>
                      <a:pt x="7809" y="47693"/>
                      <a:pt x="-9237" y="6498"/>
                      <a:pt x="5679" y="816"/>
                    </a:cubicBezTo>
                    <a:cubicBezTo>
                      <a:pt x="20595" y="-4866"/>
                      <a:pt x="85941" y="19993"/>
                      <a:pt x="116483" y="47693"/>
                    </a:cubicBezTo>
                    <a:cubicBezTo>
                      <a:pt x="147025" y="75393"/>
                      <a:pt x="173306" y="131505"/>
                      <a:pt x="188932" y="167018"/>
                    </a:cubicBezTo>
                    <a:cubicBezTo>
                      <a:pt x="204558" y="202531"/>
                      <a:pt x="221605" y="271428"/>
                      <a:pt x="210240" y="277820"/>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9" name="Forme libre 58"/>
              <p:cNvSpPr/>
              <p:nvPr/>
            </p:nvSpPr>
            <p:spPr>
              <a:xfrm>
                <a:off x="2625046" y="1722622"/>
                <a:ext cx="192093" cy="246518"/>
              </a:xfrm>
              <a:custGeom>
                <a:avLst/>
                <a:gdLst>
                  <a:gd name="connsiteX0" fmla="*/ 191935 w 192093"/>
                  <a:gd name="connsiteY0" fmla="*/ 241981 h 246518"/>
                  <a:gd name="connsiteX1" fmla="*/ 85392 w 192093"/>
                  <a:gd name="connsiteY1" fmla="*/ 169534 h 246518"/>
                  <a:gd name="connsiteX2" fmla="*/ 158 w 192093"/>
                  <a:gd name="connsiteY2" fmla="*/ 7593 h 246518"/>
                  <a:gd name="connsiteX3" fmla="*/ 106701 w 192093"/>
                  <a:gd name="connsiteY3" fmla="*/ 45947 h 246518"/>
                  <a:gd name="connsiteX4" fmla="*/ 191935 w 192093"/>
                  <a:gd name="connsiteY4" fmla="*/ 241981 h 2465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093" h="246518">
                    <a:moveTo>
                      <a:pt x="191935" y="241981"/>
                    </a:moveTo>
                    <a:cubicBezTo>
                      <a:pt x="188384" y="262579"/>
                      <a:pt x="117355" y="208599"/>
                      <a:pt x="85392" y="169534"/>
                    </a:cubicBezTo>
                    <a:cubicBezTo>
                      <a:pt x="53429" y="130469"/>
                      <a:pt x="-3393" y="28191"/>
                      <a:pt x="158" y="7593"/>
                    </a:cubicBezTo>
                    <a:cubicBezTo>
                      <a:pt x="3709" y="-13005"/>
                      <a:pt x="74738" y="11144"/>
                      <a:pt x="106701" y="45947"/>
                    </a:cubicBezTo>
                    <a:cubicBezTo>
                      <a:pt x="138664" y="80750"/>
                      <a:pt x="195486" y="221383"/>
                      <a:pt x="191935" y="241981"/>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0" name="Forme libre 59"/>
              <p:cNvSpPr/>
              <p:nvPr/>
            </p:nvSpPr>
            <p:spPr>
              <a:xfrm>
                <a:off x="2565515" y="1498496"/>
                <a:ext cx="179043" cy="223254"/>
              </a:xfrm>
              <a:custGeom>
                <a:avLst/>
                <a:gdLst>
                  <a:gd name="connsiteX0" fmla="*/ 179017 w 179043"/>
                  <a:gd name="connsiteY0" fmla="*/ 218934 h 223254"/>
                  <a:gd name="connsiteX1" fmla="*/ 85259 w 179043"/>
                  <a:gd name="connsiteY1" fmla="*/ 150748 h 223254"/>
                  <a:gd name="connsiteX2" fmla="*/ 26 w 179043"/>
                  <a:gd name="connsiteY2" fmla="*/ 10115 h 223254"/>
                  <a:gd name="connsiteX3" fmla="*/ 93783 w 179043"/>
                  <a:gd name="connsiteY3" fmla="*/ 31423 h 223254"/>
                  <a:gd name="connsiteX4" fmla="*/ 179017 w 179043"/>
                  <a:gd name="connsiteY4" fmla="*/ 218934 h 2232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043" h="223254">
                    <a:moveTo>
                      <a:pt x="179017" y="218934"/>
                    </a:moveTo>
                    <a:cubicBezTo>
                      <a:pt x="177596" y="238821"/>
                      <a:pt x="115091" y="185551"/>
                      <a:pt x="85259" y="150748"/>
                    </a:cubicBezTo>
                    <a:cubicBezTo>
                      <a:pt x="55427" y="115945"/>
                      <a:pt x="-1395" y="30002"/>
                      <a:pt x="26" y="10115"/>
                    </a:cubicBezTo>
                    <a:cubicBezTo>
                      <a:pt x="1447" y="-9772"/>
                      <a:pt x="63241" y="882"/>
                      <a:pt x="93783" y="31423"/>
                    </a:cubicBezTo>
                    <a:cubicBezTo>
                      <a:pt x="124325" y="61964"/>
                      <a:pt x="180438" y="199047"/>
                      <a:pt x="179017" y="21893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1" name="Forme libre 60"/>
              <p:cNvSpPr/>
              <p:nvPr/>
            </p:nvSpPr>
            <p:spPr>
              <a:xfrm>
                <a:off x="2505790" y="1264357"/>
                <a:ext cx="153742" cy="199977"/>
              </a:xfrm>
              <a:custGeom>
                <a:avLst/>
                <a:gdLst>
                  <a:gd name="connsiteX0" fmla="*/ 153508 w 153742"/>
                  <a:gd name="connsiteY0" fmla="*/ 193114 h 199977"/>
                  <a:gd name="connsiteX1" fmla="*/ 89582 w 153742"/>
                  <a:gd name="connsiteY1" fmla="*/ 159022 h 199977"/>
                  <a:gd name="connsiteX2" fmla="*/ 87 w 153742"/>
                  <a:gd name="connsiteY2" fmla="*/ 5604 h 199977"/>
                  <a:gd name="connsiteX3" fmla="*/ 106629 w 153742"/>
                  <a:gd name="connsiteY3" fmla="*/ 48220 h 199977"/>
                  <a:gd name="connsiteX4" fmla="*/ 153508 w 153742"/>
                  <a:gd name="connsiteY4" fmla="*/ 193114 h 199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742" h="199977">
                    <a:moveTo>
                      <a:pt x="153508" y="193114"/>
                    </a:moveTo>
                    <a:cubicBezTo>
                      <a:pt x="150667" y="211581"/>
                      <a:pt x="115152" y="190274"/>
                      <a:pt x="89582" y="159022"/>
                    </a:cubicBezTo>
                    <a:cubicBezTo>
                      <a:pt x="64012" y="127770"/>
                      <a:pt x="-2754" y="24071"/>
                      <a:pt x="87" y="5604"/>
                    </a:cubicBezTo>
                    <a:cubicBezTo>
                      <a:pt x="2928" y="-12863"/>
                      <a:pt x="80348" y="17678"/>
                      <a:pt x="106629" y="48220"/>
                    </a:cubicBezTo>
                    <a:cubicBezTo>
                      <a:pt x="132910" y="78762"/>
                      <a:pt x="156349" y="174647"/>
                      <a:pt x="153508" y="19311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2" name="Forme libre 61"/>
              <p:cNvSpPr/>
              <p:nvPr/>
            </p:nvSpPr>
            <p:spPr>
              <a:xfrm>
                <a:off x="2514910" y="1072682"/>
                <a:ext cx="114249" cy="191472"/>
              </a:xfrm>
              <a:custGeom>
                <a:avLst/>
                <a:gdLst>
                  <a:gd name="connsiteX0" fmla="*/ 97509 w 114249"/>
                  <a:gd name="connsiteY0" fmla="*/ 188755 h 191472"/>
                  <a:gd name="connsiteX1" fmla="*/ 29322 w 114249"/>
                  <a:gd name="connsiteY1" fmla="*/ 146139 h 191472"/>
                  <a:gd name="connsiteX2" fmla="*/ 3752 w 114249"/>
                  <a:gd name="connsiteY2" fmla="*/ 1244 h 191472"/>
                  <a:gd name="connsiteX3" fmla="*/ 106033 w 114249"/>
                  <a:gd name="connsiteY3" fmla="*/ 82215 h 191472"/>
                  <a:gd name="connsiteX4" fmla="*/ 97509 w 114249"/>
                  <a:gd name="connsiteY4" fmla="*/ 188755 h 1914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249" h="191472">
                    <a:moveTo>
                      <a:pt x="97509" y="188755"/>
                    </a:moveTo>
                    <a:cubicBezTo>
                      <a:pt x="84724" y="199409"/>
                      <a:pt x="44948" y="177391"/>
                      <a:pt x="29322" y="146139"/>
                    </a:cubicBezTo>
                    <a:cubicBezTo>
                      <a:pt x="13696" y="114887"/>
                      <a:pt x="-9033" y="11898"/>
                      <a:pt x="3752" y="1244"/>
                    </a:cubicBezTo>
                    <a:cubicBezTo>
                      <a:pt x="16537" y="-9410"/>
                      <a:pt x="88986" y="50963"/>
                      <a:pt x="106033" y="82215"/>
                    </a:cubicBezTo>
                    <a:cubicBezTo>
                      <a:pt x="123080" y="113467"/>
                      <a:pt x="110294" y="178101"/>
                      <a:pt x="97509" y="188755"/>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3" name="Forme libre 62"/>
              <p:cNvSpPr/>
              <p:nvPr/>
            </p:nvSpPr>
            <p:spPr>
              <a:xfrm>
                <a:off x="2437690" y="1721691"/>
                <a:ext cx="277010" cy="464516"/>
              </a:xfrm>
              <a:custGeom>
                <a:avLst/>
                <a:gdLst>
                  <a:gd name="connsiteX0" fmla="*/ 277010 w 277010"/>
                  <a:gd name="connsiteY0" fmla="*/ 464516 h 464516"/>
                  <a:gd name="connsiteX1" fmla="*/ 119327 w 277010"/>
                  <a:gd name="connsiteY1" fmla="*/ 166203 h 464516"/>
                  <a:gd name="connsiteX2" fmla="*/ 0 w 277010"/>
                  <a:gd name="connsiteY2" fmla="*/ 0 h 464516"/>
                </a:gdLst>
                <a:ahLst/>
                <a:cxnLst>
                  <a:cxn ang="0">
                    <a:pos x="connsiteX0" y="connsiteY0"/>
                  </a:cxn>
                  <a:cxn ang="0">
                    <a:pos x="connsiteX1" y="connsiteY1"/>
                  </a:cxn>
                  <a:cxn ang="0">
                    <a:pos x="connsiteX2" y="connsiteY2"/>
                  </a:cxn>
                </a:cxnLst>
                <a:rect l="l" t="t" r="r" b="b"/>
                <a:pathLst>
                  <a:path w="277010" h="464516">
                    <a:moveTo>
                      <a:pt x="277010" y="464516"/>
                    </a:moveTo>
                    <a:cubicBezTo>
                      <a:pt x="221252" y="354069"/>
                      <a:pt x="165495" y="243622"/>
                      <a:pt x="119327" y="166203"/>
                    </a:cubicBezTo>
                    <a:cubicBezTo>
                      <a:pt x="73159" y="88784"/>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a:off x="2216082" y="1504349"/>
                <a:ext cx="698918" cy="1018526"/>
              </a:xfrm>
              <a:custGeom>
                <a:avLst/>
                <a:gdLst>
                  <a:gd name="connsiteX0" fmla="*/ 698918 w 698918"/>
                  <a:gd name="connsiteY0" fmla="*/ 1018526 h 1018526"/>
                  <a:gd name="connsiteX1" fmla="*/ 519926 w 698918"/>
                  <a:gd name="connsiteY1" fmla="*/ 882154 h 1018526"/>
                  <a:gd name="connsiteX2" fmla="*/ 251440 w 698918"/>
                  <a:gd name="connsiteY2" fmla="*/ 434685 h 1018526"/>
                  <a:gd name="connsiteX3" fmla="*/ 0 w 698918"/>
                  <a:gd name="connsiteY3" fmla="*/ 0 h 1018526"/>
                </a:gdLst>
                <a:ahLst/>
                <a:cxnLst>
                  <a:cxn ang="0">
                    <a:pos x="connsiteX0" y="connsiteY0"/>
                  </a:cxn>
                  <a:cxn ang="0">
                    <a:pos x="connsiteX1" y="connsiteY1"/>
                  </a:cxn>
                  <a:cxn ang="0">
                    <a:pos x="connsiteX2" y="connsiteY2"/>
                  </a:cxn>
                  <a:cxn ang="0">
                    <a:pos x="connsiteX3" y="connsiteY3"/>
                  </a:cxn>
                </a:cxnLst>
                <a:rect l="l" t="t" r="r" b="b"/>
                <a:pathLst>
                  <a:path w="698918" h="1018526">
                    <a:moveTo>
                      <a:pt x="698918" y="1018526"/>
                    </a:moveTo>
                    <a:cubicBezTo>
                      <a:pt x="646712" y="998993"/>
                      <a:pt x="594506" y="979461"/>
                      <a:pt x="519926" y="882154"/>
                    </a:cubicBezTo>
                    <a:cubicBezTo>
                      <a:pt x="445346" y="784847"/>
                      <a:pt x="338094" y="581711"/>
                      <a:pt x="251440" y="434685"/>
                    </a:cubicBezTo>
                    <a:cubicBezTo>
                      <a:pt x="164786" y="287659"/>
                      <a:pt x="0" y="0"/>
                      <a:pt x="0" y="0"/>
                    </a:cubicBezTo>
                  </a:path>
                </a:pathLst>
              </a:custGeom>
              <a:no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5" name="Forme libre 64"/>
              <p:cNvSpPr/>
              <p:nvPr/>
            </p:nvSpPr>
            <p:spPr>
              <a:xfrm>
                <a:off x="2386549" y="1508611"/>
                <a:ext cx="298319" cy="455992"/>
              </a:xfrm>
              <a:custGeom>
                <a:avLst/>
                <a:gdLst>
                  <a:gd name="connsiteX0" fmla="*/ 298319 w 298319"/>
                  <a:gd name="connsiteY0" fmla="*/ 455992 h 455992"/>
                  <a:gd name="connsiteX1" fmla="*/ 115066 w 298319"/>
                  <a:gd name="connsiteY1" fmla="*/ 161941 h 455992"/>
                  <a:gd name="connsiteX2" fmla="*/ 0 w 298319"/>
                  <a:gd name="connsiteY2" fmla="*/ 0 h 455992"/>
                </a:gdLst>
                <a:ahLst/>
                <a:cxnLst>
                  <a:cxn ang="0">
                    <a:pos x="connsiteX0" y="connsiteY0"/>
                  </a:cxn>
                  <a:cxn ang="0">
                    <a:pos x="connsiteX1" y="connsiteY1"/>
                  </a:cxn>
                  <a:cxn ang="0">
                    <a:pos x="connsiteX2" y="connsiteY2"/>
                  </a:cxn>
                </a:cxnLst>
                <a:rect l="l" t="t" r="r" b="b"/>
                <a:pathLst>
                  <a:path w="298319" h="455992">
                    <a:moveTo>
                      <a:pt x="298319" y="455992"/>
                    </a:moveTo>
                    <a:cubicBezTo>
                      <a:pt x="231552" y="346966"/>
                      <a:pt x="164786" y="237940"/>
                      <a:pt x="115066" y="161941"/>
                    </a:cubicBezTo>
                    <a:cubicBezTo>
                      <a:pt x="65346" y="85942"/>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6" name="Forme libre 65"/>
              <p:cNvSpPr/>
              <p:nvPr/>
            </p:nvSpPr>
            <p:spPr>
              <a:xfrm>
                <a:off x="2369503" y="1321098"/>
                <a:ext cx="268486" cy="417640"/>
              </a:xfrm>
              <a:custGeom>
                <a:avLst/>
                <a:gdLst>
                  <a:gd name="connsiteX0" fmla="*/ 268486 w 268486"/>
                  <a:gd name="connsiteY0" fmla="*/ 417640 h 417640"/>
                  <a:gd name="connsiteX1" fmla="*/ 51140 w 268486"/>
                  <a:gd name="connsiteY1" fmla="*/ 68188 h 417640"/>
                  <a:gd name="connsiteX2" fmla="*/ 0 w 268486"/>
                  <a:gd name="connsiteY2" fmla="*/ 2 h 417640"/>
                </a:gdLst>
                <a:ahLst/>
                <a:cxnLst>
                  <a:cxn ang="0">
                    <a:pos x="connsiteX0" y="connsiteY0"/>
                  </a:cxn>
                  <a:cxn ang="0">
                    <a:pos x="connsiteX1" y="connsiteY1"/>
                  </a:cxn>
                  <a:cxn ang="0">
                    <a:pos x="connsiteX2" y="connsiteY2"/>
                  </a:cxn>
                </a:cxnLst>
                <a:rect l="l" t="t" r="r" b="b"/>
                <a:pathLst>
                  <a:path w="268486" h="417640">
                    <a:moveTo>
                      <a:pt x="268486" y="417640"/>
                    </a:moveTo>
                    <a:cubicBezTo>
                      <a:pt x="182187" y="277717"/>
                      <a:pt x="95888" y="137794"/>
                      <a:pt x="51140" y="68188"/>
                    </a:cubicBezTo>
                    <a:cubicBezTo>
                      <a:pt x="6392" y="-1418"/>
                      <a:pt x="0" y="2"/>
                      <a:pt x="0" y="2"/>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 name="Forme libre 66"/>
              <p:cNvSpPr/>
              <p:nvPr/>
            </p:nvSpPr>
            <p:spPr>
              <a:xfrm>
                <a:off x="2331147" y="1133589"/>
                <a:ext cx="247179" cy="383545"/>
              </a:xfrm>
              <a:custGeom>
                <a:avLst/>
                <a:gdLst>
                  <a:gd name="connsiteX0" fmla="*/ 247179 w 247179"/>
                  <a:gd name="connsiteY0" fmla="*/ 383545 h 383545"/>
                  <a:gd name="connsiteX1" fmla="*/ 115066 w 247179"/>
                  <a:gd name="connsiteY1" fmla="*/ 170464 h 383545"/>
                  <a:gd name="connsiteX2" fmla="*/ 0 w 247179"/>
                  <a:gd name="connsiteY2" fmla="*/ 0 h 383545"/>
                </a:gdLst>
                <a:ahLst/>
                <a:cxnLst>
                  <a:cxn ang="0">
                    <a:pos x="connsiteX0" y="connsiteY0"/>
                  </a:cxn>
                  <a:cxn ang="0">
                    <a:pos x="connsiteX1" y="connsiteY1"/>
                  </a:cxn>
                  <a:cxn ang="0">
                    <a:pos x="connsiteX2" y="connsiteY2"/>
                  </a:cxn>
                </a:cxnLst>
                <a:rect l="l" t="t" r="r" b="b"/>
                <a:pathLst>
                  <a:path w="247179" h="383545">
                    <a:moveTo>
                      <a:pt x="247179" y="383545"/>
                    </a:moveTo>
                    <a:cubicBezTo>
                      <a:pt x="201720" y="308966"/>
                      <a:pt x="156262" y="234388"/>
                      <a:pt x="115066" y="170464"/>
                    </a:cubicBezTo>
                    <a:cubicBezTo>
                      <a:pt x="73870" y="106540"/>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8" name="Forme libre 67"/>
              <p:cNvSpPr/>
              <p:nvPr/>
            </p:nvSpPr>
            <p:spPr>
              <a:xfrm>
                <a:off x="2284269" y="954601"/>
                <a:ext cx="230131" cy="332406"/>
              </a:xfrm>
              <a:custGeom>
                <a:avLst/>
                <a:gdLst>
                  <a:gd name="connsiteX0" fmla="*/ 230131 w 230131"/>
                  <a:gd name="connsiteY0" fmla="*/ 332406 h 332406"/>
                  <a:gd name="connsiteX1" fmla="*/ 76710 w 230131"/>
                  <a:gd name="connsiteY1" fmla="*/ 93756 h 332406"/>
                  <a:gd name="connsiteX2" fmla="*/ 0 w 230131"/>
                  <a:gd name="connsiteY2" fmla="*/ 0 h 332406"/>
                </a:gdLst>
                <a:ahLst/>
                <a:cxnLst>
                  <a:cxn ang="0">
                    <a:pos x="connsiteX0" y="connsiteY0"/>
                  </a:cxn>
                  <a:cxn ang="0">
                    <a:pos x="connsiteX1" y="connsiteY1"/>
                  </a:cxn>
                  <a:cxn ang="0">
                    <a:pos x="connsiteX2" y="connsiteY2"/>
                  </a:cxn>
                </a:cxnLst>
                <a:rect l="l" t="t" r="r" b="b"/>
                <a:pathLst>
                  <a:path w="230131" h="332406">
                    <a:moveTo>
                      <a:pt x="230131" y="332406"/>
                    </a:moveTo>
                    <a:cubicBezTo>
                      <a:pt x="172598" y="240781"/>
                      <a:pt x="115065" y="149157"/>
                      <a:pt x="76710" y="93756"/>
                    </a:cubicBezTo>
                    <a:cubicBezTo>
                      <a:pt x="38355" y="38355"/>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9" name="Forme libre 68"/>
              <p:cNvSpPr/>
              <p:nvPr/>
            </p:nvSpPr>
            <p:spPr>
              <a:xfrm>
                <a:off x="2326886" y="686120"/>
                <a:ext cx="191776" cy="404853"/>
              </a:xfrm>
              <a:custGeom>
                <a:avLst/>
                <a:gdLst>
                  <a:gd name="connsiteX0" fmla="*/ 191776 w 191776"/>
                  <a:gd name="connsiteY0" fmla="*/ 404853 h 404853"/>
                  <a:gd name="connsiteX1" fmla="*/ 80972 w 191776"/>
                  <a:gd name="connsiteY1" fmla="*/ 153418 h 404853"/>
                  <a:gd name="connsiteX2" fmla="*/ 0 w 191776"/>
                  <a:gd name="connsiteY2" fmla="*/ 0 h 404853"/>
                </a:gdLst>
                <a:ahLst/>
                <a:cxnLst>
                  <a:cxn ang="0">
                    <a:pos x="connsiteX0" y="connsiteY0"/>
                  </a:cxn>
                  <a:cxn ang="0">
                    <a:pos x="connsiteX1" y="connsiteY1"/>
                  </a:cxn>
                  <a:cxn ang="0">
                    <a:pos x="connsiteX2" y="connsiteY2"/>
                  </a:cxn>
                </a:cxnLst>
                <a:rect l="l" t="t" r="r" b="b"/>
                <a:pathLst>
                  <a:path w="191776" h="404853">
                    <a:moveTo>
                      <a:pt x="191776" y="404853"/>
                    </a:moveTo>
                    <a:cubicBezTo>
                      <a:pt x="152355" y="312873"/>
                      <a:pt x="112935" y="220893"/>
                      <a:pt x="80972" y="153418"/>
                    </a:cubicBezTo>
                    <a:cubicBezTo>
                      <a:pt x="49009" y="85943"/>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71" name="Grouper 70"/>
            <p:cNvGrpSpPr/>
            <p:nvPr/>
          </p:nvGrpSpPr>
          <p:grpSpPr>
            <a:xfrm rot="20868946">
              <a:off x="4787784" y="4107420"/>
              <a:ext cx="682088" cy="817629"/>
              <a:chOff x="2216082" y="686120"/>
              <a:chExt cx="929049" cy="1850700"/>
            </a:xfrm>
          </p:grpSpPr>
          <p:sp>
            <p:nvSpPr>
              <p:cNvPr id="72" name="Forme libre 71"/>
              <p:cNvSpPr/>
              <p:nvPr/>
            </p:nvSpPr>
            <p:spPr>
              <a:xfrm>
                <a:off x="2999397" y="2345247"/>
                <a:ext cx="114371" cy="175612"/>
              </a:xfrm>
              <a:custGeom>
                <a:avLst/>
                <a:gdLst>
                  <a:gd name="connsiteX0" fmla="*/ 836 w 114371"/>
                  <a:gd name="connsiteY0" fmla="*/ 169104 h 175612"/>
                  <a:gd name="connsiteX1" fmla="*/ 60500 w 114371"/>
                  <a:gd name="connsiteY1" fmla="*/ 49779 h 175612"/>
                  <a:gd name="connsiteX2" fmla="*/ 111641 w 114371"/>
                  <a:gd name="connsiteY2" fmla="*/ 2902 h 175612"/>
                  <a:gd name="connsiteX3" fmla="*/ 107379 w 114371"/>
                  <a:gd name="connsiteY3" fmla="*/ 126488 h 175612"/>
                  <a:gd name="connsiteX4" fmla="*/ 107379 w 114371"/>
                  <a:gd name="connsiteY4" fmla="*/ 156320 h 175612"/>
                  <a:gd name="connsiteX5" fmla="*/ 836 w 114371"/>
                  <a:gd name="connsiteY5" fmla="*/ 169104 h 17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71" h="175612">
                    <a:moveTo>
                      <a:pt x="836" y="169104"/>
                    </a:moveTo>
                    <a:cubicBezTo>
                      <a:pt x="-6977" y="151347"/>
                      <a:pt x="42033" y="77479"/>
                      <a:pt x="60500" y="49779"/>
                    </a:cubicBezTo>
                    <a:cubicBezTo>
                      <a:pt x="78968" y="22079"/>
                      <a:pt x="103828" y="-9883"/>
                      <a:pt x="111641" y="2902"/>
                    </a:cubicBezTo>
                    <a:cubicBezTo>
                      <a:pt x="119454" y="15687"/>
                      <a:pt x="108089" y="100918"/>
                      <a:pt x="107379" y="126488"/>
                    </a:cubicBezTo>
                    <a:cubicBezTo>
                      <a:pt x="106669" y="152058"/>
                      <a:pt x="123005" y="149217"/>
                      <a:pt x="107379" y="156320"/>
                    </a:cubicBezTo>
                    <a:cubicBezTo>
                      <a:pt x="91753" y="163423"/>
                      <a:pt x="8649" y="186861"/>
                      <a:pt x="836" y="16910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3" name="Forme libre 72"/>
              <p:cNvSpPr/>
              <p:nvPr/>
            </p:nvSpPr>
            <p:spPr>
              <a:xfrm>
                <a:off x="2948391" y="2100975"/>
                <a:ext cx="106519" cy="375025"/>
              </a:xfrm>
              <a:custGeom>
                <a:avLst/>
                <a:gdLst>
                  <a:gd name="connsiteX0" fmla="*/ 13487 w 106519"/>
                  <a:gd name="connsiteY0" fmla="*/ 375022 h 375025"/>
                  <a:gd name="connsiteX1" fmla="*/ 702 w 106519"/>
                  <a:gd name="connsiteY1" fmla="*/ 230127 h 375025"/>
                  <a:gd name="connsiteX2" fmla="*/ 22011 w 106519"/>
                  <a:gd name="connsiteY2" fmla="*/ 132110 h 375025"/>
                  <a:gd name="connsiteX3" fmla="*/ 98721 w 106519"/>
                  <a:gd name="connsiteY3" fmla="*/ 0 h 375025"/>
                  <a:gd name="connsiteX4" fmla="*/ 102983 w 106519"/>
                  <a:gd name="connsiteY4" fmla="*/ 132110 h 375025"/>
                  <a:gd name="connsiteX5" fmla="*/ 90198 w 106519"/>
                  <a:gd name="connsiteY5" fmla="*/ 234389 h 375025"/>
                  <a:gd name="connsiteX6" fmla="*/ 13487 w 106519"/>
                  <a:gd name="connsiteY6" fmla="*/ 375022 h 375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519" h="375025">
                    <a:moveTo>
                      <a:pt x="13487" y="375022"/>
                    </a:moveTo>
                    <a:cubicBezTo>
                      <a:pt x="-1429" y="374312"/>
                      <a:pt x="-719" y="270612"/>
                      <a:pt x="702" y="230127"/>
                    </a:cubicBezTo>
                    <a:cubicBezTo>
                      <a:pt x="2123" y="189642"/>
                      <a:pt x="5674" y="170464"/>
                      <a:pt x="22011" y="132110"/>
                    </a:cubicBezTo>
                    <a:cubicBezTo>
                      <a:pt x="38348" y="93755"/>
                      <a:pt x="85226" y="0"/>
                      <a:pt x="98721" y="0"/>
                    </a:cubicBezTo>
                    <a:cubicBezTo>
                      <a:pt x="112216" y="0"/>
                      <a:pt x="104403" y="93045"/>
                      <a:pt x="102983" y="132110"/>
                    </a:cubicBezTo>
                    <a:cubicBezTo>
                      <a:pt x="101563" y="171175"/>
                      <a:pt x="102273" y="196745"/>
                      <a:pt x="90198" y="234389"/>
                    </a:cubicBezTo>
                    <a:cubicBezTo>
                      <a:pt x="78123" y="272033"/>
                      <a:pt x="28403" y="375732"/>
                      <a:pt x="13487" y="375022"/>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4" name="Forme libre 73"/>
              <p:cNvSpPr/>
              <p:nvPr/>
            </p:nvSpPr>
            <p:spPr>
              <a:xfrm>
                <a:off x="2901102" y="1870702"/>
                <a:ext cx="96612" cy="337314"/>
              </a:xfrm>
              <a:custGeom>
                <a:avLst/>
                <a:gdLst>
                  <a:gd name="connsiteX0" fmla="*/ 22421 w 96612"/>
                  <a:gd name="connsiteY0" fmla="*/ 336813 h 337314"/>
                  <a:gd name="connsiteX1" fmla="*/ 1113 w 96612"/>
                  <a:gd name="connsiteY1" fmla="*/ 213227 h 337314"/>
                  <a:gd name="connsiteX2" fmla="*/ 9636 w 96612"/>
                  <a:gd name="connsiteY2" fmla="*/ 93901 h 337314"/>
                  <a:gd name="connsiteX3" fmla="*/ 65038 w 96612"/>
                  <a:gd name="connsiteY3" fmla="*/ 146 h 337314"/>
                  <a:gd name="connsiteX4" fmla="*/ 94870 w 96612"/>
                  <a:gd name="connsiteY4" fmla="*/ 115209 h 337314"/>
                  <a:gd name="connsiteX5" fmla="*/ 86346 w 96612"/>
                  <a:gd name="connsiteY5" fmla="*/ 251581 h 337314"/>
                  <a:gd name="connsiteX6" fmla="*/ 22421 w 96612"/>
                  <a:gd name="connsiteY6" fmla="*/ 336813 h 337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612" h="337314">
                    <a:moveTo>
                      <a:pt x="22421" y="336813"/>
                    </a:moveTo>
                    <a:cubicBezTo>
                      <a:pt x="8216" y="330421"/>
                      <a:pt x="3244" y="253712"/>
                      <a:pt x="1113" y="213227"/>
                    </a:cubicBezTo>
                    <a:cubicBezTo>
                      <a:pt x="-1018" y="172742"/>
                      <a:pt x="-1018" y="129414"/>
                      <a:pt x="9636" y="93901"/>
                    </a:cubicBezTo>
                    <a:cubicBezTo>
                      <a:pt x="20290" y="58387"/>
                      <a:pt x="50832" y="-3405"/>
                      <a:pt x="65038" y="146"/>
                    </a:cubicBezTo>
                    <a:cubicBezTo>
                      <a:pt x="79244" y="3697"/>
                      <a:pt x="91319" y="73303"/>
                      <a:pt x="94870" y="115209"/>
                    </a:cubicBezTo>
                    <a:cubicBezTo>
                      <a:pt x="98421" y="157115"/>
                      <a:pt x="97000" y="216068"/>
                      <a:pt x="86346" y="251581"/>
                    </a:cubicBezTo>
                    <a:cubicBezTo>
                      <a:pt x="75692" y="287094"/>
                      <a:pt x="36626" y="343205"/>
                      <a:pt x="22421" y="336813"/>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5" name="Forme libre 74"/>
              <p:cNvSpPr/>
              <p:nvPr/>
            </p:nvSpPr>
            <p:spPr>
              <a:xfrm>
                <a:off x="2820496" y="1635383"/>
                <a:ext cx="103611" cy="313684"/>
              </a:xfrm>
              <a:custGeom>
                <a:avLst/>
                <a:gdLst>
                  <a:gd name="connsiteX0" fmla="*/ 47625 w 103611"/>
                  <a:gd name="connsiteY0" fmla="*/ 312174 h 313684"/>
                  <a:gd name="connsiteX1" fmla="*/ 746 w 103611"/>
                  <a:gd name="connsiteY1" fmla="*/ 188587 h 313684"/>
                  <a:gd name="connsiteX2" fmla="*/ 22055 w 103611"/>
                  <a:gd name="connsiteY2" fmla="*/ 60739 h 313684"/>
                  <a:gd name="connsiteX3" fmla="*/ 64672 w 103611"/>
                  <a:gd name="connsiteY3" fmla="*/ 1076 h 313684"/>
                  <a:gd name="connsiteX4" fmla="*/ 103027 w 103611"/>
                  <a:gd name="connsiteY4" fmla="*/ 107617 h 313684"/>
                  <a:gd name="connsiteX5" fmla="*/ 85980 w 103611"/>
                  <a:gd name="connsiteY5" fmla="*/ 248250 h 313684"/>
                  <a:gd name="connsiteX6" fmla="*/ 47625 w 103611"/>
                  <a:gd name="connsiteY6" fmla="*/ 312174 h 313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611" h="313684">
                    <a:moveTo>
                      <a:pt x="47625" y="312174"/>
                    </a:moveTo>
                    <a:cubicBezTo>
                      <a:pt x="33419" y="302230"/>
                      <a:pt x="5008" y="230493"/>
                      <a:pt x="746" y="188587"/>
                    </a:cubicBezTo>
                    <a:cubicBezTo>
                      <a:pt x="-3516" y="146681"/>
                      <a:pt x="11401" y="91991"/>
                      <a:pt x="22055" y="60739"/>
                    </a:cubicBezTo>
                    <a:cubicBezTo>
                      <a:pt x="32709" y="29487"/>
                      <a:pt x="51177" y="-6737"/>
                      <a:pt x="64672" y="1076"/>
                    </a:cubicBezTo>
                    <a:cubicBezTo>
                      <a:pt x="78167" y="8889"/>
                      <a:pt x="99476" y="66421"/>
                      <a:pt x="103027" y="107617"/>
                    </a:cubicBezTo>
                    <a:cubicBezTo>
                      <a:pt x="106578" y="148813"/>
                      <a:pt x="93083" y="215578"/>
                      <a:pt x="85980" y="248250"/>
                    </a:cubicBezTo>
                    <a:cubicBezTo>
                      <a:pt x="78877" y="280922"/>
                      <a:pt x="61831" y="322118"/>
                      <a:pt x="47625" y="31217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6" name="Forme libre 75"/>
              <p:cNvSpPr/>
              <p:nvPr/>
            </p:nvSpPr>
            <p:spPr>
              <a:xfrm>
                <a:off x="2760927" y="1421706"/>
                <a:ext cx="76621" cy="282947"/>
              </a:xfrm>
              <a:custGeom>
                <a:avLst/>
                <a:gdLst>
                  <a:gd name="connsiteX0" fmla="*/ 26222 w 76621"/>
                  <a:gd name="connsiteY0" fmla="*/ 282939 h 282947"/>
                  <a:gd name="connsiteX1" fmla="*/ 9175 w 76621"/>
                  <a:gd name="connsiteY1" fmla="*/ 197707 h 282947"/>
                  <a:gd name="connsiteX2" fmla="*/ 652 w 76621"/>
                  <a:gd name="connsiteY2" fmla="*/ 120998 h 282947"/>
                  <a:gd name="connsiteX3" fmla="*/ 26222 w 76621"/>
                  <a:gd name="connsiteY3" fmla="*/ 1673 h 282947"/>
                  <a:gd name="connsiteX4" fmla="*/ 68839 w 76621"/>
                  <a:gd name="connsiteY4" fmla="*/ 61335 h 282947"/>
                  <a:gd name="connsiteX5" fmla="*/ 73100 w 76621"/>
                  <a:gd name="connsiteY5" fmla="*/ 201968 h 282947"/>
                  <a:gd name="connsiteX6" fmla="*/ 26222 w 76621"/>
                  <a:gd name="connsiteY6" fmla="*/ 282939 h 28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621" h="282947">
                    <a:moveTo>
                      <a:pt x="26222" y="282939"/>
                    </a:moveTo>
                    <a:cubicBezTo>
                      <a:pt x="15568" y="282229"/>
                      <a:pt x="13437" y="224697"/>
                      <a:pt x="9175" y="197707"/>
                    </a:cubicBezTo>
                    <a:cubicBezTo>
                      <a:pt x="4913" y="170717"/>
                      <a:pt x="-2189" y="153670"/>
                      <a:pt x="652" y="120998"/>
                    </a:cubicBezTo>
                    <a:cubicBezTo>
                      <a:pt x="3493" y="88326"/>
                      <a:pt x="14858" y="11617"/>
                      <a:pt x="26222" y="1673"/>
                    </a:cubicBezTo>
                    <a:cubicBezTo>
                      <a:pt x="37586" y="-8271"/>
                      <a:pt x="61026" y="27952"/>
                      <a:pt x="68839" y="61335"/>
                    </a:cubicBezTo>
                    <a:cubicBezTo>
                      <a:pt x="76652" y="94717"/>
                      <a:pt x="79493" y="165034"/>
                      <a:pt x="73100" y="201968"/>
                    </a:cubicBezTo>
                    <a:cubicBezTo>
                      <a:pt x="66707" y="238902"/>
                      <a:pt x="36876" y="283649"/>
                      <a:pt x="26222" y="282939"/>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7" name="Forme libre 76"/>
              <p:cNvSpPr/>
              <p:nvPr/>
            </p:nvSpPr>
            <p:spPr>
              <a:xfrm>
                <a:off x="2658998" y="1174923"/>
                <a:ext cx="81745" cy="275184"/>
              </a:xfrm>
              <a:custGeom>
                <a:avLst/>
                <a:gdLst>
                  <a:gd name="connsiteX0" fmla="*/ 47179 w 81745"/>
                  <a:gd name="connsiteY0" fmla="*/ 274025 h 275184"/>
                  <a:gd name="connsiteX1" fmla="*/ 4562 w 81745"/>
                  <a:gd name="connsiteY1" fmla="*/ 184531 h 275184"/>
                  <a:gd name="connsiteX2" fmla="*/ 4562 w 81745"/>
                  <a:gd name="connsiteY2" fmla="*/ 65206 h 275184"/>
                  <a:gd name="connsiteX3" fmla="*/ 34393 w 81745"/>
                  <a:gd name="connsiteY3" fmla="*/ 1282 h 275184"/>
                  <a:gd name="connsiteX4" fmla="*/ 81272 w 81745"/>
                  <a:gd name="connsiteY4" fmla="*/ 120607 h 275184"/>
                  <a:gd name="connsiteX5" fmla="*/ 47179 w 81745"/>
                  <a:gd name="connsiteY5" fmla="*/ 274025 h 275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745" h="275184">
                    <a:moveTo>
                      <a:pt x="47179" y="274025"/>
                    </a:moveTo>
                    <a:cubicBezTo>
                      <a:pt x="34394" y="284679"/>
                      <a:pt x="11665" y="219334"/>
                      <a:pt x="4562" y="184531"/>
                    </a:cubicBezTo>
                    <a:cubicBezTo>
                      <a:pt x="-2541" y="149728"/>
                      <a:pt x="-410" y="95748"/>
                      <a:pt x="4562" y="65206"/>
                    </a:cubicBezTo>
                    <a:cubicBezTo>
                      <a:pt x="9534" y="34664"/>
                      <a:pt x="21608" y="-7951"/>
                      <a:pt x="34393" y="1282"/>
                    </a:cubicBezTo>
                    <a:cubicBezTo>
                      <a:pt x="47178" y="10515"/>
                      <a:pt x="77010" y="73729"/>
                      <a:pt x="81272" y="120607"/>
                    </a:cubicBezTo>
                    <a:cubicBezTo>
                      <a:pt x="85534" y="167485"/>
                      <a:pt x="59964" y="263371"/>
                      <a:pt x="47179" y="274025"/>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8" name="Forme libre 77"/>
              <p:cNvSpPr/>
              <p:nvPr/>
            </p:nvSpPr>
            <p:spPr>
              <a:xfrm>
                <a:off x="2578326" y="775613"/>
                <a:ext cx="127851" cy="417639"/>
              </a:xfrm>
              <a:custGeom>
                <a:avLst/>
                <a:gdLst>
                  <a:gd name="connsiteX0" fmla="*/ 127851 w 127851"/>
                  <a:gd name="connsiteY0" fmla="*/ 417639 h 417639"/>
                  <a:gd name="connsiteX1" fmla="*/ 98019 w 127851"/>
                  <a:gd name="connsiteY1" fmla="*/ 289790 h 417639"/>
                  <a:gd name="connsiteX2" fmla="*/ 0 w 127851"/>
                  <a:gd name="connsiteY2" fmla="*/ 0 h 417639"/>
                </a:gdLst>
                <a:ahLst/>
                <a:cxnLst>
                  <a:cxn ang="0">
                    <a:pos x="connsiteX0" y="connsiteY0"/>
                  </a:cxn>
                  <a:cxn ang="0">
                    <a:pos x="connsiteX1" y="connsiteY1"/>
                  </a:cxn>
                  <a:cxn ang="0">
                    <a:pos x="connsiteX2" y="connsiteY2"/>
                  </a:cxn>
                </a:cxnLst>
                <a:rect l="l" t="t" r="r" b="b"/>
                <a:pathLst>
                  <a:path w="127851" h="417639">
                    <a:moveTo>
                      <a:pt x="127851" y="417639"/>
                    </a:moveTo>
                    <a:cubicBezTo>
                      <a:pt x="123589" y="388517"/>
                      <a:pt x="119327" y="359396"/>
                      <a:pt x="98019" y="289790"/>
                    </a:cubicBezTo>
                    <a:cubicBezTo>
                      <a:pt x="76711" y="220184"/>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9" name="Forme libre 78"/>
              <p:cNvSpPr/>
              <p:nvPr/>
            </p:nvSpPr>
            <p:spPr>
              <a:xfrm>
                <a:off x="3102514" y="1704645"/>
                <a:ext cx="42617" cy="673335"/>
              </a:xfrm>
              <a:custGeom>
                <a:avLst/>
                <a:gdLst>
                  <a:gd name="connsiteX0" fmla="*/ 0 w 42617"/>
                  <a:gd name="connsiteY0" fmla="*/ 673335 h 673335"/>
                  <a:gd name="connsiteX1" fmla="*/ 25570 w 42617"/>
                  <a:gd name="connsiteY1" fmla="*/ 541225 h 673335"/>
                  <a:gd name="connsiteX2" fmla="*/ 38355 w 42617"/>
                  <a:gd name="connsiteY2" fmla="*/ 319621 h 673335"/>
                  <a:gd name="connsiteX3" fmla="*/ 42617 w 42617"/>
                  <a:gd name="connsiteY3" fmla="*/ 0 h 673335"/>
                </a:gdLst>
                <a:ahLst/>
                <a:cxnLst>
                  <a:cxn ang="0">
                    <a:pos x="connsiteX0" y="connsiteY0"/>
                  </a:cxn>
                  <a:cxn ang="0">
                    <a:pos x="connsiteX1" y="connsiteY1"/>
                  </a:cxn>
                  <a:cxn ang="0">
                    <a:pos x="connsiteX2" y="connsiteY2"/>
                  </a:cxn>
                  <a:cxn ang="0">
                    <a:pos x="connsiteX3" y="connsiteY3"/>
                  </a:cxn>
                </a:cxnLst>
                <a:rect l="l" t="t" r="r" b="b"/>
                <a:pathLst>
                  <a:path w="42617" h="673335">
                    <a:moveTo>
                      <a:pt x="0" y="673335"/>
                    </a:moveTo>
                    <a:cubicBezTo>
                      <a:pt x="9589" y="636756"/>
                      <a:pt x="19178" y="600177"/>
                      <a:pt x="25570" y="541225"/>
                    </a:cubicBezTo>
                    <a:cubicBezTo>
                      <a:pt x="31962" y="482273"/>
                      <a:pt x="35514" y="409825"/>
                      <a:pt x="38355" y="319621"/>
                    </a:cubicBezTo>
                    <a:cubicBezTo>
                      <a:pt x="41196" y="229417"/>
                      <a:pt x="42617" y="0"/>
                      <a:pt x="42617" y="0"/>
                    </a:cubicBezTo>
                  </a:path>
                </a:pathLst>
              </a:custGeom>
              <a:solidFill>
                <a:srgbClr val="FFFFFF"/>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0" name="Forme libre 79"/>
              <p:cNvSpPr/>
              <p:nvPr/>
            </p:nvSpPr>
            <p:spPr>
              <a:xfrm>
                <a:off x="3047112" y="1534181"/>
                <a:ext cx="8647" cy="579579"/>
              </a:xfrm>
              <a:custGeom>
                <a:avLst/>
                <a:gdLst>
                  <a:gd name="connsiteX0" fmla="*/ 4262 w 8647"/>
                  <a:gd name="connsiteY0" fmla="*/ 579579 h 579579"/>
                  <a:gd name="connsiteX1" fmla="*/ 8524 w 8647"/>
                  <a:gd name="connsiteY1" fmla="*/ 332405 h 579579"/>
                  <a:gd name="connsiteX2" fmla="*/ 0 w 8647"/>
                  <a:gd name="connsiteY2" fmla="*/ 0 h 579579"/>
                </a:gdLst>
                <a:ahLst/>
                <a:cxnLst>
                  <a:cxn ang="0">
                    <a:pos x="connsiteX0" y="connsiteY0"/>
                  </a:cxn>
                  <a:cxn ang="0">
                    <a:pos x="connsiteX1" y="connsiteY1"/>
                  </a:cxn>
                  <a:cxn ang="0">
                    <a:pos x="connsiteX2" y="connsiteY2"/>
                  </a:cxn>
                </a:cxnLst>
                <a:rect l="l" t="t" r="r" b="b"/>
                <a:pathLst>
                  <a:path w="8647" h="579579">
                    <a:moveTo>
                      <a:pt x="4262" y="579579"/>
                    </a:moveTo>
                    <a:cubicBezTo>
                      <a:pt x="6748" y="504290"/>
                      <a:pt x="9234" y="429001"/>
                      <a:pt x="8524" y="332405"/>
                    </a:cubicBezTo>
                    <a:cubicBezTo>
                      <a:pt x="7814" y="235809"/>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1" name="Forme libre 80"/>
              <p:cNvSpPr/>
              <p:nvPr/>
            </p:nvSpPr>
            <p:spPr>
              <a:xfrm>
                <a:off x="2940570" y="1346670"/>
                <a:ext cx="35473" cy="554009"/>
              </a:xfrm>
              <a:custGeom>
                <a:avLst/>
                <a:gdLst>
                  <a:gd name="connsiteX0" fmla="*/ 25570 w 35473"/>
                  <a:gd name="connsiteY0" fmla="*/ 554009 h 554009"/>
                  <a:gd name="connsiteX1" fmla="*/ 34093 w 35473"/>
                  <a:gd name="connsiteY1" fmla="*/ 247173 h 554009"/>
                  <a:gd name="connsiteX2" fmla="*/ 0 w 35473"/>
                  <a:gd name="connsiteY2" fmla="*/ 0 h 554009"/>
                </a:gdLst>
                <a:ahLst/>
                <a:cxnLst>
                  <a:cxn ang="0">
                    <a:pos x="connsiteX0" y="connsiteY0"/>
                  </a:cxn>
                  <a:cxn ang="0">
                    <a:pos x="connsiteX1" y="connsiteY1"/>
                  </a:cxn>
                  <a:cxn ang="0">
                    <a:pos x="connsiteX2" y="connsiteY2"/>
                  </a:cxn>
                </a:cxnLst>
                <a:rect l="l" t="t" r="r" b="b"/>
                <a:pathLst>
                  <a:path w="35473" h="554009">
                    <a:moveTo>
                      <a:pt x="25570" y="554009"/>
                    </a:moveTo>
                    <a:cubicBezTo>
                      <a:pt x="31962" y="446758"/>
                      <a:pt x="38355" y="339508"/>
                      <a:pt x="34093" y="247173"/>
                    </a:cubicBezTo>
                    <a:cubicBezTo>
                      <a:pt x="29831" y="154838"/>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2" name="Forme libre 81"/>
              <p:cNvSpPr/>
              <p:nvPr/>
            </p:nvSpPr>
            <p:spPr>
              <a:xfrm>
                <a:off x="2834027" y="1150635"/>
                <a:ext cx="72449" cy="502871"/>
              </a:xfrm>
              <a:custGeom>
                <a:avLst/>
                <a:gdLst>
                  <a:gd name="connsiteX0" fmla="*/ 72449 w 72449"/>
                  <a:gd name="connsiteY0" fmla="*/ 502871 h 502871"/>
                  <a:gd name="connsiteX1" fmla="*/ 51141 w 72449"/>
                  <a:gd name="connsiteY1" fmla="*/ 255697 h 502871"/>
                  <a:gd name="connsiteX2" fmla="*/ 0 w 72449"/>
                  <a:gd name="connsiteY2" fmla="*/ 0 h 502871"/>
                </a:gdLst>
                <a:ahLst/>
                <a:cxnLst>
                  <a:cxn ang="0">
                    <a:pos x="connsiteX0" y="connsiteY0"/>
                  </a:cxn>
                  <a:cxn ang="0">
                    <a:pos x="connsiteX1" y="connsiteY1"/>
                  </a:cxn>
                  <a:cxn ang="0">
                    <a:pos x="connsiteX2" y="connsiteY2"/>
                  </a:cxn>
                </a:cxnLst>
                <a:rect l="l" t="t" r="r" b="b"/>
                <a:pathLst>
                  <a:path w="72449" h="502871">
                    <a:moveTo>
                      <a:pt x="72449" y="502871"/>
                    </a:moveTo>
                    <a:lnTo>
                      <a:pt x="51141" y="255697"/>
                    </a:lnTo>
                    <a:lnTo>
                      <a:pt x="0" y="0"/>
                    </a:ln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3" name="Forme libre 82"/>
              <p:cNvSpPr/>
              <p:nvPr/>
            </p:nvSpPr>
            <p:spPr>
              <a:xfrm>
                <a:off x="2706177" y="963124"/>
                <a:ext cx="93757" cy="473039"/>
              </a:xfrm>
              <a:custGeom>
                <a:avLst/>
                <a:gdLst>
                  <a:gd name="connsiteX0" fmla="*/ 93757 w 93757"/>
                  <a:gd name="connsiteY0" fmla="*/ 473039 h 473039"/>
                  <a:gd name="connsiteX1" fmla="*/ 68187 w 93757"/>
                  <a:gd name="connsiteY1" fmla="*/ 255697 h 473039"/>
                  <a:gd name="connsiteX2" fmla="*/ 0 w 93757"/>
                  <a:gd name="connsiteY2" fmla="*/ 0 h 473039"/>
                </a:gdLst>
                <a:ahLst/>
                <a:cxnLst>
                  <a:cxn ang="0">
                    <a:pos x="connsiteX0" y="connsiteY0"/>
                  </a:cxn>
                  <a:cxn ang="0">
                    <a:pos x="connsiteX1" y="connsiteY1"/>
                  </a:cxn>
                  <a:cxn ang="0">
                    <a:pos x="connsiteX2" y="connsiteY2"/>
                  </a:cxn>
                </a:cxnLst>
                <a:rect l="l" t="t" r="r" b="b"/>
                <a:pathLst>
                  <a:path w="93757" h="473039">
                    <a:moveTo>
                      <a:pt x="93757" y="473039"/>
                    </a:moveTo>
                    <a:cubicBezTo>
                      <a:pt x="88785" y="403788"/>
                      <a:pt x="83813" y="334537"/>
                      <a:pt x="68187" y="255697"/>
                    </a:cubicBezTo>
                    <a:cubicBezTo>
                      <a:pt x="52561" y="176857"/>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4" name="Forme libre 83"/>
              <p:cNvSpPr/>
              <p:nvPr/>
            </p:nvSpPr>
            <p:spPr>
              <a:xfrm>
                <a:off x="2711975" y="2177544"/>
                <a:ext cx="237144" cy="359276"/>
              </a:xfrm>
              <a:custGeom>
                <a:avLst/>
                <a:gdLst>
                  <a:gd name="connsiteX0" fmla="*/ 237118 w 237144"/>
                  <a:gd name="connsiteY0" fmla="*/ 353854 h 359276"/>
                  <a:gd name="connsiteX1" fmla="*/ 151884 w 237144"/>
                  <a:gd name="connsiteY1" fmla="*/ 251575 h 359276"/>
                  <a:gd name="connsiteX2" fmla="*/ 58127 w 237144"/>
                  <a:gd name="connsiteY2" fmla="*/ 170605 h 359276"/>
                  <a:gd name="connsiteX3" fmla="*/ 2725 w 237144"/>
                  <a:gd name="connsiteY3" fmla="*/ 4402 h 359276"/>
                  <a:gd name="connsiteX4" fmla="*/ 143361 w 237144"/>
                  <a:gd name="connsiteY4" fmla="*/ 72587 h 359276"/>
                  <a:gd name="connsiteX5" fmla="*/ 237118 w 237144"/>
                  <a:gd name="connsiteY5" fmla="*/ 353854 h 359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7144" h="359276">
                    <a:moveTo>
                      <a:pt x="237118" y="353854"/>
                    </a:moveTo>
                    <a:cubicBezTo>
                      <a:pt x="238538" y="383685"/>
                      <a:pt x="181716" y="282116"/>
                      <a:pt x="151884" y="251575"/>
                    </a:cubicBezTo>
                    <a:cubicBezTo>
                      <a:pt x="122052" y="221034"/>
                      <a:pt x="82987" y="211800"/>
                      <a:pt x="58127" y="170605"/>
                    </a:cubicBezTo>
                    <a:cubicBezTo>
                      <a:pt x="33267" y="129410"/>
                      <a:pt x="-11481" y="20738"/>
                      <a:pt x="2725" y="4402"/>
                    </a:cubicBezTo>
                    <a:cubicBezTo>
                      <a:pt x="16931" y="-11934"/>
                      <a:pt x="103585" y="18607"/>
                      <a:pt x="143361" y="72587"/>
                    </a:cubicBezTo>
                    <a:cubicBezTo>
                      <a:pt x="183137" y="126567"/>
                      <a:pt x="235698" y="324023"/>
                      <a:pt x="237118" y="35385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5" name="Forme libre 84"/>
              <p:cNvSpPr/>
              <p:nvPr/>
            </p:nvSpPr>
            <p:spPr>
              <a:xfrm>
                <a:off x="2670666" y="1951003"/>
                <a:ext cx="213936" cy="278418"/>
              </a:xfrm>
              <a:custGeom>
                <a:avLst/>
                <a:gdLst>
                  <a:gd name="connsiteX0" fmla="*/ 210240 w 213936"/>
                  <a:gd name="connsiteY0" fmla="*/ 277820 h 278418"/>
                  <a:gd name="connsiteX1" fmla="*/ 120744 w 213936"/>
                  <a:gd name="connsiteY1" fmla="*/ 205373 h 278418"/>
                  <a:gd name="connsiteX2" fmla="*/ 26987 w 213936"/>
                  <a:gd name="connsiteY2" fmla="*/ 81786 h 278418"/>
                  <a:gd name="connsiteX3" fmla="*/ 5679 w 213936"/>
                  <a:gd name="connsiteY3" fmla="*/ 816 h 278418"/>
                  <a:gd name="connsiteX4" fmla="*/ 116483 w 213936"/>
                  <a:gd name="connsiteY4" fmla="*/ 47693 h 278418"/>
                  <a:gd name="connsiteX5" fmla="*/ 188932 w 213936"/>
                  <a:gd name="connsiteY5" fmla="*/ 167018 h 278418"/>
                  <a:gd name="connsiteX6" fmla="*/ 210240 w 213936"/>
                  <a:gd name="connsiteY6" fmla="*/ 277820 h 278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3936" h="278418">
                    <a:moveTo>
                      <a:pt x="210240" y="277820"/>
                    </a:moveTo>
                    <a:cubicBezTo>
                      <a:pt x="198875" y="284212"/>
                      <a:pt x="151286" y="238045"/>
                      <a:pt x="120744" y="205373"/>
                    </a:cubicBezTo>
                    <a:cubicBezTo>
                      <a:pt x="90202" y="172701"/>
                      <a:pt x="46164" y="115879"/>
                      <a:pt x="26987" y="81786"/>
                    </a:cubicBezTo>
                    <a:cubicBezTo>
                      <a:pt x="7809" y="47693"/>
                      <a:pt x="-9237" y="6498"/>
                      <a:pt x="5679" y="816"/>
                    </a:cubicBezTo>
                    <a:cubicBezTo>
                      <a:pt x="20595" y="-4866"/>
                      <a:pt x="85941" y="19993"/>
                      <a:pt x="116483" y="47693"/>
                    </a:cubicBezTo>
                    <a:cubicBezTo>
                      <a:pt x="147025" y="75393"/>
                      <a:pt x="173306" y="131505"/>
                      <a:pt x="188932" y="167018"/>
                    </a:cubicBezTo>
                    <a:cubicBezTo>
                      <a:pt x="204558" y="202531"/>
                      <a:pt x="221605" y="271428"/>
                      <a:pt x="210240" y="277820"/>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6" name="Forme libre 85"/>
              <p:cNvSpPr/>
              <p:nvPr/>
            </p:nvSpPr>
            <p:spPr>
              <a:xfrm>
                <a:off x="2625046" y="1722622"/>
                <a:ext cx="192093" cy="246518"/>
              </a:xfrm>
              <a:custGeom>
                <a:avLst/>
                <a:gdLst>
                  <a:gd name="connsiteX0" fmla="*/ 191935 w 192093"/>
                  <a:gd name="connsiteY0" fmla="*/ 241981 h 246518"/>
                  <a:gd name="connsiteX1" fmla="*/ 85392 w 192093"/>
                  <a:gd name="connsiteY1" fmla="*/ 169534 h 246518"/>
                  <a:gd name="connsiteX2" fmla="*/ 158 w 192093"/>
                  <a:gd name="connsiteY2" fmla="*/ 7593 h 246518"/>
                  <a:gd name="connsiteX3" fmla="*/ 106701 w 192093"/>
                  <a:gd name="connsiteY3" fmla="*/ 45947 h 246518"/>
                  <a:gd name="connsiteX4" fmla="*/ 191935 w 192093"/>
                  <a:gd name="connsiteY4" fmla="*/ 241981 h 2465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093" h="246518">
                    <a:moveTo>
                      <a:pt x="191935" y="241981"/>
                    </a:moveTo>
                    <a:cubicBezTo>
                      <a:pt x="188384" y="262579"/>
                      <a:pt x="117355" y="208599"/>
                      <a:pt x="85392" y="169534"/>
                    </a:cubicBezTo>
                    <a:cubicBezTo>
                      <a:pt x="53429" y="130469"/>
                      <a:pt x="-3393" y="28191"/>
                      <a:pt x="158" y="7593"/>
                    </a:cubicBezTo>
                    <a:cubicBezTo>
                      <a:pt x="3709" y="-13005"/>
                      <a:pt x="74738" y="11144"/>
                      <a:pt x="106701" y="45947"/>
                    </a:cubicBezTo>
                    <a:cubicBezTo>
                      <a:pt x="138664" y="80750"/>
                      <a:pt x="195486" y="221383"/>
                      <a:pt x="191935" y="241981"/>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7" name="Forme libre 86"/>
              <p:cNvSpPr/>
              <p:nvPr/>
            </p:nvSpPr>
            <p:spPr>
              <a:xfrm>
                <a:off x="2565515" y="1498496"/>
                <a:ext cx="179043" cy="223254"/>
              </a:xfrm>
              <a:custGeom>
                <a:avLst/>
                <a:gdLst>
                  <a:gd name="connsiteX0" fmla="*/ 179017 w 179043"/>
                  <a:gd name="connsiteY0" fmla="*/ 218934 h 223254"/>
                  <a:gd name="connsiteX1" fmla="*/ 85259 w 179043"/>
                  <a:gd name="connsiteY1" fmla="*/ 150748 h 223254"/>
                  <a:gd name="connsiteX2" fmla="*/ 26 w 179043"/>
                  <a:gd name="connsiteY2" fmla="*/ 10115 h 223254"/>
                  <a:gd name="connsiteX3" fmla="*/ 93783 w 179043"/>
                  <a:gd name="connsiteY3" fmla="*/ 31423 h 223254"/>
                  <a:gd name="connsiteX4" fmla="*/ 179017 w 179043"/>
                  <a:gd name="connsiteY4" fmla="*/ 218934 h 2232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043" h="223254">
                    <a:moveTo>
                      <a:pt x="179017" y="218934"/>
                    </a:moveTo>
                    <a:cubicBezTo>
                      <a:pt x="177596" y="238821"/>
                      <a:pt x="115091" y="185551"/>
                      <a:pt x="85259" y="150748"/>
                    </a:cubicBezTo>
                    <a:cubicBezTo>
                      <a:pt x="55427" y="115945"/>
                      <a:pt x="-1395" y="30002"/>
                      <a:pt x="26" y="10115"/>
                    </a:cubicBezTo>
                    <a:cubicBezTo>
                      <a:pt x="1447" y="-9772"/>
                      <a:pt x="63241" y="882"/>
                      <a:pt x="93783" y="31423"/>
                    </a:cubicBezTo>
                    <a:cubicBezTo>
                      <a:pt x="124325" y="61964"/>
                      <a:pt x="180438" y="199047"/>
                      <a:pt x="179017" y="21893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8" name="Forme libre 87"/>
              <p:cNvSpPr/>
              <p:nvPr/>
            </p:nvSpPr>
            <p:spPr>
              <a:xfrm>
                <a:off x="2505790" y="1264357"/>
                <a:ext cx="153742" cy="199977"/>
              </a:xfrm>
              <a:custGeom>
                <a:avLst/>
                <a:gdLst>
                  <a:gd name="connsiteX0" fmla="*/ 153508 w 153742"/>
                  <a:gd name="connsiteY0" fmla="*/ 193114 h 199977"/>
                  <a:gd name="connsiteX1" fmla="*/ 89582 w 153742"/>
                  <a:gd name="connsiteY1" fmla="*/ 159022 h 199977"/>
                  <a:gd name="connsiteX2" fmla="*/ 87 w 153742"/>
                  <a:gd name="connsiteY2" fmla="*/ 5604 h 199977"/>
                  <a:gd name="connsiteX3" fmla="*/ 106629 w 153742"/>
                  <a:gd name="connsiteY3" fmla="*/ 48220 h 199977"/>
                  <a:gd name="connsiteX4" fmla="*/ 153508 w 153742"/>
                  <a:gd name="connsiteY4" fmla="*/ 193114 h 199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742" h="199977">
                    <a:moveTo>
                      <a:pt x="153508" y="193114"/>
                    </a:moveTo>
                    <a:cubicBezTo>
                      <a:pt x="150667" y="211581"/>
                      <a:pt x="115152" y="190274"/>
                      <a:pt x="89582" y="159022"/>
                    </a:cubicBezTo>
                    <a:cubicBezTo>
                      <a:pt x="64012" y="127770"/>
                      <a:pt x="-2754" y="24071"/>
                      <a:pt x="87" y="5604"/>
                    </a:cubicBezTo>
                    <a:cubicBezTo>
                      <a:pt x="2928" y="-12863"/>
                      <a:pt x="80348" y="17678"/>
                      <a:pt x="106629" y="48220"/>
                    </a:cubicBezTo>
                    <a:cubicBezTo>
                      <a:pt x="132910" y="78762"/>
                      <a:pt x="156349" y="174647"/>
                      <a:pt x="153508" y="193114"/>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9" name="Forme libre 88"/>
              <p:cNvSpPr/>
              <p:nvPr/>
            </p:nvSpPr>
            <p:spPr>
              <a:xfrm>
                <a:off x="2514910" y="1072682"/>
                <a:ext cx="114249" cy="191472"/>
              </a:xfrm>
              <a:custGeom>
                <a:avLst/>
                <a:gdLst>
                  <a:gd name="connsiteX0" fmla="*/ 97509 w 114249"/>
                  <a:gd name="connsiteY0" fmla="*/ 188755 h 191472"/>
                  <a:gd name="connsiteX1" fmla="*/ 29322 w 114249"/>
                  <a:gd name="connsiteY1" fmla="*/ 146139 h 191472"/>
                  <a:gd name="connsiteX2" fmla="*/ 3752 w 114249"/>
                  <a:gd name="connsiteY2" fmla="*/ 1244 h 191472"/>
                  <a:gd name="connsiteX3" fmla="*/ 106033 w 114249"/>
                  <a:gd name="connsiteY3" fmla="*/ 82215 h 191472"/>
                  <a:gd name="connsiteX4" fmla="*/ 97509 w 114249"/>
                  <a:gd name="connsiteY4" fmla="*/ 188755 h 1914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249" h="191472">
                    <a:moveTo>
                      <a:pt x="97509" y="188755"/>
                    </a:moveTo>
                    <a:cubicBezTo>
                      <a:pt x="84724" y="199409"/>
                      <a:pt x="44948" y="177391"/>
                      <a:pt x="29322" y="146139"/>
                    </a:cubicBezTo>
                    <a:cubicBezTo>
                      <a:pt x="13696" y="114887"/>
                      <a:pt x="-9033" y="11898"/>
                      <a:pt x="3752" y="1244"/>
                    </a:cubicBezTo>
                    <a:cubicBezTo>
                      <a:pt x="16537" y="-9410"/>
                      <a:pt x="88986" y="50963"/>
                      <a:pt x="106033" y="82215"/>
                    </a:cubicBezTo>
                    <a:cubicBezTo>
                      <a:pt x="123080" y="113467"/>
                      <a:pt x="110294" y="178101"/>
                      <a:pt x="97509" y="188755"/>
                    </a:cubicBezTo>
                    <a:close/>
                  </a:path>
                </a:pathLst>
              </a:cu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0" name="Forme libre 89"/>
              <p:cNvSpPr/>
              <p:nvPr/>
            </p:nvSpPr>
            <p:spPr>
              <a:xfrm>
                <a:off x="2437690" y="1721691"/>
                <a:ext cx="277010" cy="464516"/>
              </a:xfrm>
              <a:custGeom>
                <a:avLst/>
                <a:gdLst>
                  <a:gd name="connsiteX0" fmla="*/ 277010 w 277010"/>
                  <a:gd name="connsiteY0" fmla="*/ 464516 h 464516"/>
                  <a:gd name="connsiteX1" fmla="*/ 119327 w 277010"/>
                  <a:gd name="connsiteY1" fmla="*/ 166203 h 464516"/>
                  <a:gd name="connsiteX2" fmla="*/ 0 w 277010"/>
                  <a:gd name="connsiteY2" fmla="*/ 0 h 464516"/>
                </a:gdLst>
                <a:ahLst/>
                <a:cxnLst>
                  <a:cxn ang="0">
                    <a:pos x="connsiteX0" y="connsiteY0"/>
                  </a:cxn>
                  <a:cxn ang="0">
                    <a:pos x="connsiteX1" y="connsiteY1"/>
                  </a:cxn>
                  <a:cxn ang="0">
                    <a:pos x="connsiteX2" y="connsiteY2"/>
                  </a:cxn>
                </a:cxnLst>
                <a:rect l="l" t="t" r="r" b="b"/>
                <a:pathLst>
                  <a:path w="277010" h="464516">
                    <a:moveTo>
                      <a:pt x="277010" y="464516"/>
                    </a:moveTo>
                    <a:cubicBezTo>
                      <a:pt x="221252" y="354069"/>
                      <a:pt x="165495" y="243622"/>
                      <a:pt x="119327" y="166203"/>
                    </a:cubicBezTo>
                    <a:cubicBezTo>
                      <a:pt x="73159" y="88784"/>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1" name="Forme libre 90"/>
              <p:cNvSpPr/>
              <p:nvPr/>
            </p:nvSpPr>
            <p:spPr>
              <a:xfrm>
                <a:off x="2216082" y="1504349"/>
                <a:ext cx="698918" cy="1018526"/>
              </a:xfrm>
              <a:custGeom>
                <a:avLst/>
                <a:gdLst>
                  <a:gd name="connsiteX0" fmla="*/ 698918 w 698918"/>
                  <a:gd name="connsiteY0" fmla="*/ 1018526 h 1018526"/>
                  <a:gd name="connsiteX1" fmla="*/ 519926 w 698918"/>
                  <a:gd name="connsiteY1" fmla="*/ 882154 h 1018526"/>
                  <a:gd name="connsiteX2" fmla="*/ 251440 w 698918"/>
                  <a:gd name="connsiteY2" fmla="*/ 434685 h 1018526"/>
                  <a:gd name="connsiteX3" fmla="*/ 0 w 698918"/>
                  <a:gd name="connsiteY3" fmla="*/ 0 h 1018526"/>
                </a:gdLst>
                <a:ahLst/>
                <a:cxnLst>
                  <a:cxn ang="0">
                    <a:pos x="connsiteX0" y="connsiteY0"/>
                  </a:cxn>
                  <a:cxn ang="0">
                    <a:pos x="connsiteX1" y="connsiteY1"/>
                  </a:cxn>
                  <a:cxn ang="0">
                    <a:pos x="connsiteX2" y="connsiteY2"/>
                  </a:cxn>
                  <a:cxn ang="0">
                    <a:pos x="connsiteX3" y="connsiteY3"/>
                  </a:cxn>
                </a:cxnLst>
                <a:rect l="l" t="t" r="r" b="b"/>
                <a:pathLst>
                  <a:path w="698918" h="1018526">
                    <a:moveTo>
                      <a:pt x="698918" y="1018526"/>
                    </a:moveTo>
                    <a:cubicBezTo>
                      <a:pt x="646712" y="998993"/>
                      <a:pt x="594506" y="979461"/>
                      <a:pt x="519926" y="882154"/>
                    </a:cubicBezTo>
                    <a:cubicBezTo>
                      <a:pt x="445346" y="784847"/>
                      <a:pt x="338094" y="581711"/>
                      <a:pt x="251440" y="434685"/>
                    </a:cubicBezTo>
                    <a:cubicBezTo>
                      <a:pt x="164786" y="287659"/>
                      <a:pt x="0" y="0"/>
                      <a:pt x="0" y="0"/>
                    </a:cubicBezTo>
                  </a:path>
                </a:pathLst>
              </a:custGeom>
              <a:no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2" name="Forme libre 91"/>
              <p:cNvSpPr/>
              <p:nvPr/>
            </p:nvSpPr>
            <p:spPr>
              <a:xfrm>
                <a:off x="2386549" y="1508611"/>
                <a:ext cx="298319" cy="455992"/>
              </a:xfrm>
              <a:custGeom>
                <a:avLst/>
                <a:gdLst>
                  <a:gd name="connsiteX0" fmla="*/ 298319 w 298319"/>
                  <a:gd name="connsiteY0" fmla="*/ 455992 h 455992"/>
                  <a:gd name="connsiteX1" fmla="*/ 115066 w 298319"/>
                  <a:gd name="connsiteY1" fmla="*/ 161941 h 455992"/>
                  <a:gd name="connsiteX2" fmla="*/ 0 w 298319"/>
                  <a:gd name="connsiteY2" fmla="*/ 0 h 455992"/>
                </a:gdLst>
                <a:ahLst/>
                <a:cxnLst>
                  <a:cxn ang="0">
                    <a:pos x="connsiteX0" y="connsiteY0"/>
                  </a:cxn>
                  <a:cxn ang="0">
                    <a:pos x="connsiteX1" y="connsiteY1"/>
                  </a:cxn>
                  <a:cxn ang="0">
                    <a:pos x="connsiteX2" y="connsiteY2"/>
                  </a:cxn>
                </a:cxnLst>
                <a:rect l="l" t="t" r="r" b="b"/>
                <a:pathLst>
                  <a:path w="298319" h="455992">
                    <a:moveTo>
                      <a:pt x="298319" y="455992"/>
                    </a:moveTo>
                    <a:cubicBezTo>
                      <a:pt x="231552" y="346966"/>
                      <a:pt x="164786" y="237940"/>
                      <a:pt x="115066" y="161941"/>
                    </a:cubicBezTo>
                    <a:cubicBezTo>
                      <a:pt x="65346" y="85942"/>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3" name="Forme libre 92"/>
              <p:cNvSpPr/>
              <p:nvPr/>
            </p:nvSpPr>
            <p:spPr>
              <a:xfrm>
                <a:off x="2369503" y="1321098"/>
                <a:ext cx="268486" cy="417640"/>
              </a:xfrm>
              <a:custGeom>
                <a:avLst/>
                <a:gdLst>
                  <a:gd name="connsiteX0" fmla="*/ 268486 w 268486"/>
                  <a:gd name="connsiteY0" fmla="*/ 417640 h 417640"/>
                  <a:gd name="connsiteX1" fmla="*/ 51140 w 268486"/>
                  <a:gd name="connsiteY1" fmla="*/ 68188 h 417640"/>
                  <a:gd name="connsiteX2" fmla="*/ 0 w 268486"/>
                  <a:gd name="connsiteY2" fmla="*/ 2 h 417640"/>
                </a:gdLst>
                <a:ahLst/>
                <a:cxnLst>
                  <a:cxn ang="0">
                    <a:pos x="connsiteX0" y="connsiteY0"/>
                  </a:cxn>
                  <a:cxn ang="0">
                    <a:pos x="connsiteX1" y="connsiteY1"/>
                  </a:cxn>
                  <a:cxn ang="0">
                    <a:pos x="connsiteX2" y="connsiteY2"/>
                  </a:cxn>
                </a:cxnLst>
                <a:rect l="l" t="t" r="r" b="b"/>
                <a:pathLst>
                  <a:path w="268486" h="417640">
                    <a:moveTo>
                      <a:pt x="268486" y="417640"/>
                    </a:moveTo>
                    <a:cubicBezTo>
                      <a:pt x="182187" y="277717"/>
                      <a:pt x="95888" y="137794"/>
                      <a:pt x="51140" y="68188"/>
                    </a:cubicBezTo>
                    <a:cubicBezTo>
                      <a:pt x="6392" y="-1418"/>
                      <a:pt x="0" y="2"/>
                      <a:pt x="0" y="2"/>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 name="Forme libre 93"/>
              <p:cNvSpPr/>
              <p:nvPr/>
            </p:nvSpPr>
            <p:spPr>
              <a:xfrm>
                <a:off x="2331147" y="1133589"/>
                <a:ext cx="247179" cy="383545"/>
              </a:xfrm>
              <a:custGeom>
                <a:avLst/>
                <a:gdLst>
                  <a:gd name="connsiteX0" fmla="*/ 247179 w 247179"/>
                  <a:gd name="connsiteY0" fmla="*/ 383545 h 383545"/>
                  <a:gd name="connsiteX1" fmla="*/ 115066 w 247179"/>
                  <a:gd name="connsiteY1" fmla="*/ 170464 h 383545"/>
                  <a:gd name="connsiteX2" fmla="*/ 0 w 247179"/>
                  <a:gd name="connsiteY2" fmla="*/ 0 h 383545"/>
                </a:gdLst>
                <a:ahLst/>
                <a:cxnLst>
                  <a:cxn ang="0">
                    <a:pos x="connsiteX0" y="connsiteY0"/>
                  </a:cxn>
                  <a:cxn ang="0">
                    <a:pos x="connsiteX1" y="connsiteY1"/>
                  </a:cxn>
                  <a:cxn ang="0">
                    <a:pos x="connsiteX2" y="connsiteY2"/>
                  </a:cxn>
                </a:cxnLst>
                <a:rect l="l" t="t" r="r" b="b"/>
                <a:pathLst>
                  <a:path w="247179" h="383545">
                    <a:moveTo>
                      <a:pt x="247179" y="383545"/>
                    </a:moveTo>
                    <a:cubicBezTo>
                      <a:pt x="201720" y="308966"/>
                      <a:pt x="156262" y="234388"/>
                      <a:pt x="115066" y="170464"/>
                    </a:cubicBezTo>
                    <a:cubicBezTo>
                      <a:pt x="73870" y="106540"/>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5" name="Forme libre 94"/>
              <p:cNvSpPr/>
              <p:nvPr/>
            </p:nvSpPr>
            <p:spPr>
              <a:xfrm>
                <a:off x="2284269" y="954601"/>
                <a:ext cx="230131" cy="332406"/>
              </a:xfrm>
              <a:custGeom>
                <a:avLst/>
                <a:gdLst>
                  <a:gd name="connsiteX0" fmla="*/ 230131 w 230131"/>
                  <a:gd name="connsiteY0" fmla="*/ 332406 h 332406"/>
                  <a:gd name="connsiteX1" fmla="*/ 76710 w 230131"/>
                  <a:gd name="connsiteY1" fmla="*/ 93756 h 332406"/>
                  <a:gd name="connsiteX2" fmla="*/ 0 w 230131"/>
                  <a:gd name="connsiteY2" fmla="*/ 0 h 332406"/>
                </a:gdLst>
                <a:ahLst/>
                <a:cxnLst>
                  <a:cxn ang="0">
                    <a:pos x="connsiteX0" y="connsiteY0"/>
                  </a:cxn>
                  <a:cxn ang="0">
                    <a:pos x="connsiteX1" y="connsiteY1"/>
                  </a:cxn>
                  <a:cxn ang="0">
                    <a:pos x="connsiteX2" y="connsiteY2"/>
                  </a:cxn>
                </a:cxnLst>
                <a:rect l="l" t="t" r="r" b="b"/>
                <a:pathLst>
                  <a:path w="230131" h="332406">
                    <a:moveTo>
                      <a:pt x="230131" y="332406"/>
                    </a:moveTo>
                    <a:cubicBezTo>
                      <a:pt x="172598" y="240781"/>
                      <a:pt x="115065" y="149157"/>
                      <a:pt x="76710" y="93756"/>
                    </a:cubicBezTo>
                    <a:cubicBezTo>
                      <a:pt x="38355" y="38355"/>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6" name="Forme libre 95"/>
              <p:cNvSpPr/>
              <p:nvPr/>
            </p:nvSpPr>
            <p:spPr>
              <a:xfrm>
                <a:off x="2326886" y="686120"/>
                <a:ext cx="191776" cy="404853"/>
              </a:xfrm>
              <a:custGeom>
                <a:avLst/>
                <a:gdLst>
                  <a:gd name="connsiteX0" fmla="*/ 191776 w 191776"/>
                  <a:gd name="connsiteY0" fmla="*/ 404853 h 404853"/>
                  <a:gd name="connsiteX1" fmla="*/ 80972 w 191776"/>
                  <a:gd name="connsiteY1" fmla="*/ 153418 h 404853"/>
                  <a:gd name="connsiteX2" fmla="*/ 0 w 191776"/>
                  <a:gd name="connsiteY2" fmla="*/ 0 h 404853"/>
                </a:gdLst>
                <a:ahLst/>
                <a:cxnLst>
                  <a:cxn ang="0">
                    <a:pos x="connsiteX0" y="connsiteY0"/>
                  </a:cxn>
                  <a:cxn ang="0">
                    <a:pos x="connsiteX1" y="connsiteY1"/>
                  </a:cxn>
                  <a:cxn ang="0">
                    <a:pos x="connsiteX2" y="connsiteY2"/>
                  </a:cxn>
                </a:cxnLst>
                <a:rect l="l" t="t" r="r" b="b"/>
                <a:pathLst>
                  <a:path w="191776" h="404853">
                    <a:moveTo>
                      <a:pt x="191776" y="404853"/>
                    </a:moveTo>
                    <a:cubicBezTo>
                      <a:pt x="152355" y="312873"/>
                      <a:pt x="112935" y="220893"/>
                      <a:pt x="80972" y="153418"/>
                    </a:cubicBezTo>
                    <a:cubicBezTo>
                      <a:pt x="49009" y="85943"/>
                      <a:pt x="0" y="0"/>
                      <a:pt x="0" y="0"/>
                    </a:cubicBezTo>
                  </a:path>
                </a:pathLst>
              </a:custGeom>
              <a:solidFill>
                <a:schemeClr val="tx1"/>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105" name="Grouper 104"/>
          <p:cNvGrpSpPr/>
          <p:nvPr/>
        </p:nvGrpSpPr>
        <p:grpSpPr>
          <a:xfrm>
            <a:off x="735941" y="547609"/>
            <a:ext cx="1568423" cy="1542371"/>
            <a:chOff x="880030" y="893437"/>
            <a:chExt cx="3250398" cy="3133512"/>
          </a:xfrm>
        </p:grpSpPr>
        <p:sp>
          <p:nvSpPr>
            <p:cNvPr id="98" name="Forme libre 97"/>
            <p:cNvSpPr/>
            <p:nvPr/>
          </p:nvSpPr>
          <p:spPr>
            <a:xfrm>
              <a:off x="880030" y="893437"/>
              <a:ext cx="3250398" cy="974510"/>
            </a:xfrm>
            <a:custGeom>
              <a:avLst/>
              <a:gdLst>
                <a:gd name="connsiteX0" fmla="*/ 1608192 w 3250398"/>
                <a:gd name="connsiteY0" fmla="*/ 359363 h 974510"/>
                <a:gd name="connsiteX1" fmla="*/ 1245326 w 3250398"/>
                <a:gd name="connsiteY1" fmla="*/ 488963 h 974510"/>
                <a:gd name="connsiteX2" fmla="*/ 692388 w 3250398"/>
                <a:gd name="connsiteY2" fmla="*/ 730883 h 974510"/>
                <a:gd name="connsiteX3" fmla="*/ 217207 w 3250398"/>
                <a:gd name="connsiteY3" fmla="*/ 929603 h 974510"/>
                <a:gd name="connsiteX4" fmla="*/ 70333 w 3250398"/>
                <a:gd name="connsiteY4" fmla="*/ 903683 h 974510"/>
                <a:gd name="connsiteX5" fmla="*/ 9855 w 3250398"/>
                <a:gd name="connsiteY5" fmla="*/ 756803 h 974510"/>
                <a:gd name="connsiteX6" fmla="*/ 61693 w 3250398"/>
                <a:gd name="connsiteY6" fmla="*/ 627203 h 974510"/>
                <a:gd name="connsiteX7" fmla="*/ 571433 w 3250398"/>
                <a:gd name="connsiteY7" fmla="*/ 419843 h 974510"/>
                <a:gd name="connsiteX8" fmla="*/ 1435399 w 3250398"/>
                <a:gd name="connsiteY8" fmla="*/ 65603 h 974510"/>
                <a:gd name="connsiteX9" fmla="*/ 1660030 w 3250398"/>
                <a:gd name="connsiteY9" fmla="*/ 13763 h 974510"/>
                <a:gd name="connsiteX10" fmla="*/ 2221608 w 3250398"/>
                <a:gd name="connsiteY10" fmla="*/ 229763 h 974510"/>
                <a:gd name="connsiteX11" fmla="*/ 2964619 w 3250398"/>
                <a:gd name="connsiteY11" fmla="*/ 523523 h 974510"/>
                <a:gd name="connsiteX12" fmla="*/ 3232448 w 3250398"/>
                <a:gd name="connsiteY12" fmla="*/ 661763 h 974510"/>
                <a:gd name="connsiteX13" fmla="*/ 3206529 w 3250398"/>
                <a:gd name="connsiteY13" fmla="*/ 903683 h 974510"/>
                <a:gd name="connsiteX14" fmla="*/ 3051015 w 3250398"/>
                <a:gd name="connsiteY14" fmla="*/ 946883 h 974510"/>
                <a:gd name="connsiteX15" fmla="*/ 2014256 w 3250398"/>
                <a:gd name="connsiteY15" fmla="*/ 523523 h 974510"/>
                <a:gd name="connsiteX16" fmla="*/ 1608192 w 3250398"/>
                <a:gd name="connsiteY16" fmla="*/ 359363 h 974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50398" h="974510">
                  <a:moveTo>
                    <a:pt x="1608192" y="359363"/>
                  </a:moveTo>
                  <a:cubicBezTo>
                    <a:pt x="1480037" y="353603"/>
                    <a:pt x="1397960" y="427043"/>
                    <a:pt x="1245326" y="488963"/>
                  </a:cubicBezTo>
                  <a:cubicBezTo>
                    <a:pt x="1092692" y="550883"/>
                    <a:pt x="863741" y="657443"/>
                    <a:pt x="692388" y="730883"/>
                  </a:cubicBezTo>
                  <a:cubicBezTo>
                    <a:pt x="521035" y="804323"/>
                    <a:pt x="320883" y="900803"/>
                    <a:pt x="217207" y="929603"/>
                  </a:cubicBezTo>
                  <a:cubicBezTo>
                    <a:pt x="113531" y="958403"/>
                    <a:pt x="104892" y="932483"/>
                    <a:pt x="70333" y="903683"/>
                  </a:cubicBezTo>
                  <a:cubicBezTo>
                    <a:pt x="35774" y="874883"/>
                    <a:pt x="11295" y="802883"/>
                    <a:pt x="9855" y="756803"/>
                  </a:cubicBezTo>
                  <a:cubicBezTo>
                    <a:pt x="8415" y="710723"/>
                    <a:pt x="-31903" y="683363"/>
                    <a:pt x="61693" y="627203"/>
                  </a:cubicBezTo>
                  <a:cubicBezTo>
                    <a:pt x="155289" y="571043"/>
                    <a:pt x="571433" y="419843"/>
                    <a:pt x="571433" y="419843"/>
                  </a:cubicBezTo>
                  <a:lnTo>
                    <a:pt x="1435399" y="65603"/>
                  </a:lnTo>
                  <a:cubicBezTo>
                    <a:pt x="1616832" y="-2077"/>
                    <a:pt x="1528995" y="-13597"/>
                    <a:pt x="1660030" y="13763"/>
                  </a:cubicBezTo>
                  <a:cubicBezTo>
                    <a:pt x="1791065" y="41123"/>
                    <a:pt x="2221608" y="229763"/>
                    <a:pt x="2221608" y="229763"/>
                  </a:cubicBezTo>
                  <a:lnTo>
                    <a:pt x="2964619" y="523523"/>
                  </a:lnTo>
                  <a:cubicBezTo>
                    <a:pt x="3133092" y="595523"/>
                    <a:pt x="3192130" y="598403"/>
                    <a:pt x="3232448" y="661763"/>
                  </a:cubicBezTo>
                  <a:cubicBezTo>
                    <a:pt x="3272766" y="725123"/>
                    <a:pt x="3236768" y="856163"/>
                    <a:pt x="3206529" y="903683"/>
                  </a:cubicBezTo>
                  <a:cubicBezTo>
                    <a:pt x="3176290" y="951203"/>
                    <a:pt x="3249727" y="1010243"/>
                    <a:pt x="3051015" y="946883"/>
                  </a:cubicBezTo>
                  <a:cubicBezTo>
                    <a:pt x="2852303" y="883523"/>
                    <a:pt x="2251847" y="617123"/>
                    <a:pt x="2014256" y="523523"/>
                  </a:cubicBezTo>
                  <a:cubicBezTo>
                    <a:pt x="1776665" y="429923"/>
                    <a:pt x="1736347" y="365123"/>
                    <a:pt x="1608192" y="359363"/>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 name="Ellipse 98"/>
            <p:cNvSpPr/>
            <p:nvPr/>
          </p:nvSpPr>
          <p:spPr>
            <a:xfrm>
              <a:off x="3209979" y="1912976"/>
              <a:ext cx="488805" cy="474531"/>
            </a:xfrm>
            <a:prstGeom prst="ellipse">
              <a:avLst/>
            </a:pr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 name="Ellipse 99"/>
            <p:cNvSpPr/>
            <p:nvPr/>
          </p:nvSpPr>
          <p:spPr>
            <a:xfrm>
              <a:off x="2295515" y="1913617"/>
              <a:ext cx="488805" cy="474531"/>
            </a:xfrm>
            <a:prstGeom prst="ellipse">
              <a:avLst/>
            </a:pr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 name="Ellipse 100"/>
            <p:cNvSpPr/>
            <p:nvPr/>
          </p:nvSpPr>
          <p:spPr>
            <a:xfrm>
              <a:off x="1375204" y="1921702"/>
              <a:ext cx="488805" cy="474531"/>
            </a:xfrm>
            <a:prstGeom prst="ellipse">
              <a:avLst/>
            </a:pr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 name="Forme libre 101"/>
            <p:cNvSpPr/>
            <p:nvPr/>
          </p:nvSpPr>
          <p:spPr>
            <a:xfrm>
              <a:off x="1267658" y="2453445"/>
              <a:ext cx="724884" cy="1573504"/>
            </a:xfrm>
            <a:custGeom>
              <a:avLst/>
              <a:gdLst>
                <a:gd name="connsiteX0" fmla="*/ 572590 w 724884"/>
                <a:gd name="connsiteY0" fmla="*/ 1538235 h 1573504"/>
                <a:gd name="connsiteX1" fmla="*/ 572590 w 724884"/>
                <a:gd name="connsiteY1" fmla="*/ 1279035 h 1573504"/>
                <a:gd name="connsiteX2" fmla="*/ 563950 w 724884"/>
                <a:gd name="connsiteY2" fmla="*/ 1011195 h 1573504"/>
                <a:gd name="connsiteX3" fmla="*/ 581229 w 724884"/>
                <a:gd name="connsiteY3" fmla="*/ 838395 h 1573504"/>
                <a:gd name="connsiteX4" fmla="*/ 684905 w 724884"/>
                <a:gd name="connsiteY4" fmla="*/ 821115 h 1573504"/>
                <a:gd name="connsiteX5" fmla="*/ 719464 w 724884"/>
                <a:gd name="connsiteY5" fmla="*/ 415035 h 1573504"/>
                <a:gd name="connsiteX6" fmla="*/ 702184 w 724884"/>
                <a:gd name="connsiteY6" fmla="*/ 112635 h 1573504"/>
                <a:gd name="connsiteX7" fmla="*/ 512112 w 724884"/>
                <a:gd name="connsiteY7" fmla="*/ 52155 h 1573504"/>
                <a:gd name="connsiteX8" fmla="*/ 347958 w 724884"/>
                <a:gd name="connsiteY8" fmla="*/ 315 h 1573504"/>
                <a:gd name="connsiteX9" fmla="*/ 175165 w 724884"/>
                <a:gd name="connsiteY9" fmla="*/ 34875 h 1573504"/>
                <a:gd name="connsiteX10" fmla="*/ 45570 w 724884"/>
                <a:gd name="connsiteY10" fmla="*/ 121275 h 1573504"/>
                <a:gd name="connsiteX11" fmla="*/ 11012 w 724884"/>
                <a:gd name="connsiteY11" fmla="*/ 475515 h 1573504"/>
                <a:gd name="connsiteX12" fmla="*/ 11012 w 724884"/>
                <a:gd name="connsiteY12" fmla="*/ 803835 h 1573504"/>
                <a:gd name="connsiteX13" fmla="*/ 140607 w 724884"/>
                <a:gd name="connsiteY13" fmla="*/ 847035 h 1573504"/>
                <a:gd name="connsiteX14" fmla="*/ 140607 w 724884"/>
                <a:gd name="connsiteY14" fmla="*/ 1028475 h 1573504"/>
                <a:gd name="connsiteX15" fmla="*/ 149246 w 724884"/>
                <a:gd name="connsiteY15" fmla="*/ 1486395 h 1573504"/>
                <a:gd name="connsiteX16" fmla="*/ 218363 w 724884"/>
                <a:gd name="connsiteY16" fmla="*/ 1538235 h 1573504"/>
                <a:gd name="connsiteX17" fmla="*/ 442995 w 724884"/>
                <a:gd name="connsiteY17" fmla="*/ 1572795 h 1573504"/>
                <a:gd name="connsiteX18" fmla="*/ 572590 w 724884"/>
                <a:gd name="connsiteY18" fmla="*/ 1538235 h 157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4884" h="1573504">
                  <a:moveTo>
                    <a:pt x="572590" y="1538235"/>
                  </a:moveTo>
                  <a:cubicBezTo>
                    <a:pt x="594189" y="1489275"/>
                    <a:pt x="574030" y="1366875"/>
                    <a:pt x="572590" y="1279035"/>
                  </a:cubicBezTo>
                  <a:cubicBezTo>
                    <a:pt x="571150" y="1191195"/>
                    <a:pt x="562510" y="1084635"/>
                    <a:pt x="563950" y="1011195"/>
                  </a:cubicBezTo>
                  <a:cubicBezTo>
                    <a:pt x="565390" y="937755"/>
                    <a:pt x="561070" y="870075"/>
                    <a:pt x="581229" y="838395"/>
                  </a:cubicBezTo>
                  <a:cubicBezTo>
                    <a:pt x="601388" y="806715"/>
                    <a:pt x="661866" y="891675"/>
                    <a:pt x="684905" y="821115"/>
                  </a:cubicBezTo>
                  <a:cubicBezTo>
                    <a:pt x="707944" y="750555"/>
                    <a:pt x="716584" y="533115"/>
                    <a:pt x="719464" y="415035"/>
                  </a:cubicBezTo>
                  <a:cubicBezTo>
                    <a:pt x="722344" y="296955"/>
                    <a:pt x="736743" y="173115"/>
                    <a:pt x="702184" y="112635"/>
                  </a:cubicBezTo>
                  <a:cubicBezTo>
                    <a:pt x="667625" y="52155"/>
                    <a:pt x="512112" y="52155"/>
                    <a:pt x="512112" y="52155"/>
                  </a:cubicBezTo>
                  <a:cubicBezTo>
                    <a:pt x="453074" y="33435"/>
                    <a:pt x="404116" y="3195"/>
                    <a:pt x="347958" y="315"/>
                  </a:cubicBezTo>
                  <a:cubicBezTo>
                    <a:pt x="291800" y="-2565"/>
                    <a:pt x="225563" y="14715"/>
                    <a:pt x="175165" y="34875"/>
                  </a:cubicBezTo>
                  <a:cubicBezTo>
                    <a:pt x="124767" y="55035"/>
                    <a:pt x="72929" y="47835"/>
                    <a:pt x="45570" y="121275"/>
                  </a:cubicBezTo>
                  <a:cubicBezTo>
                    <a:pt x="18211" y="194715"/>
                    <a:pt x="16772" y="361755"/>
                    <a:pt x="11012" y="475515"/>
                  </a:cubicBezTo>
                  <a:cubicBezTo>
                    <a:pt x="5252" y="589275"/>
                    <a:pt x="-10587" y="741915"/>
                    <a:pt x="11012" y="803835"/>
                  </a:cubicBezTo>
                  <a:cubicBezTo>
                    <a:pt x="32611" y="865755"/>
                    <a:pt x="119008" y="809595"/>
                    <a:pt x="140607" y="847035"/>
                  </a:cubicBezTo>
                  <a:cubicBezTo>
                    <a:pt x="162206" y="884475"/>
                    <a:pt x="139167" y="921915"/>
                    <a:pt x="140607" y="1028475"/>
                  </a:cubicBezTo>
                  <a:cubicBezTo>
                    <a:pt x="142047" y="1135035"/>
                    <a:pt x="136287" y="1401435"/>
                    <a:pt x="149246" y="1486395"/>
                  </a:cubicBezTo>
                  <a:cubicBezTo>
                    <a:pt x="162205" y="1571355"/>
                    <a:pt x="169405" y="1523835"/>
                    <a:pt x="218363" y="1538235"/>
                  </a:cubicBezTo>
                  <a:cubicBezTo>
                    <a:pt x="267321" y="1552635"/>
                    <a:pt x="388277" y="1575675"/>
                    <a:pt x="442995" y="1572795"/>
                  </a:cubicBezTo>
                  <a:cubicBezTo>
                    <a:pt x="497713" y="1569915"/>
                    <a:pt x="550991" y="1587195"/>
                    <a:pt x="572590" y="1538235"/>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 name="Forme libre 102"/>
            <p:cNvSpPr/>
            <p:nvPr/>
          </p:nvSpPr>
          <p:spPr>
            <a:xfrm>
              <a:off x="2177476" y="2453445"/>
              <a:ext cx="724884" cy="1573504"/>
            </a:xfrm>
            <a:custGeom>
              <a:avLst/>
              <a:gdLst>
                <a:gd name="connsiteX0" fmla="*/ 572590 w 724884"/>
                <a:gd name="connsiteY0" fmla="*/ 1538235 h 1573504"/>
                <a:gd name="connsiteX1" fmla="*/ 572590 w 724884"/>
                <a:gd name="connsiteY1" fmla="*/ 1279035 h 1573504"/>
                <a:gd name="connsiteX2" fmla="*/ 563950 w 724884"/>
                <a:gd name="connsiteY2" fmla="*/ 1011195 h 1573504"/>
                <a:gd name="connsiteX3" fmla="*/ 581229 w 724884"/>
                <a:gd name="connsiteY3" fmla="*/ 838395 h 1573504"/>
                <a:gd name="connsiteX4" fmla="*/ 684905 w 724884"/>
                <a:gd name="connsiteY4" fmla="*/ 821115 h 1573504"/>
                <a:gd name="connsiteX5" fmla="*/ 719464 w 724884"/>
                <a:gd name="connsiteY5" fmla="*/ 415035 h 1573504"/>
                <a:gd name="connsiteX6" fmla="*/ 702184 w 724884"/>
                <a:gd name="connsiteY6" fmla="*/ 112635 h 1573504"/>
                <a:gd name="connsiteX7" fmla="*/ 512112 w 724884"/>
                <a:gd name="connsiteY7" fmla="*/ 52155 h 1573504"/>
                <a:gd name="connsiteX8" fmla="*/ 347958 w 724884"/>
                <a:gd name="connsiteY8" fmla="*/ 315 h 1573504"/>
                <a:gd name="connsiteX9" fmla="*/ 175165 w 724884"/>
                <a:gd name="connsiteY9" fmla="*/ 34875 h 1573504"/>
                <a:gd name="connsiteX10" fmla="*/ 45570 w 724884"/>
                <a:gd name="connsiteY10" fmla="*/ 121275 h 1573504"/>
                <a:gd name="connsiteX11" fmla="*/ 11012 w 724884"/>
                <a:gd name="connsiteY11" fmla="*/ 475515 h 1573504"/>
                <a:gd name="connsiteX12" fmla="*/ 11012 w 724884"/>
                <a:gd name="connsiteY12" fmla="*/ 803835 h 1573504"/>
                <a:gd name="connsiteX13" fmla="*/ 140607 w 724884"/>
                <a:gd name="connsiteY13" fmla="*/ 847035 h 1573504"/>
                <a:gd name="connsiteX14" fmla="*/ 140607 w 724884"/>
                <a:gd name="connsiteY14" fmla="*/ 1028475 h 1573504"/>
                <a:gd name="connsiteX15" fmla="*/ 149246 w 724884"/>
                <a:gd name="connsiteY15" fmla="*/ 1486395 h 1573504"/>
                <a:gd name="connsiteX16" fmla="*/ 218363 w 724884"/>
                <a:gd name="connsiteY16" fmla="*/ 1538235 h 1573504"/>
                <a:gd name="connsiteX17" fmla="*/ 442995 w 724884"/>
                <a:gd name="connsiteY17" fmla="*/ 1572795 h 1573504"/>
                <a:gd name="connsiteX18" fmla="*/ 572590 w 724884"/>
                <a:gd name="connsiteY18" fmla="*/ 1538235 h 157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4884" h="1573504">
                  <a:moveTo>
                    <a:pt x="572590" y="1538235"/>
                  </a:moveTo>
                  <a:cubicBezTo>
                    <a:pt x="594189" y="1489275"/>
                    <a:pt x="574030" y="1366875"/>
                    <a:pt x="572590" y="1279035"/>
                  </a:cubicBezTo>
                  <a:cubicBezTo>
                    <a:pt x="571150" y="1191195"/>
                    <a:pt x="562510" y="1084635"/>
                    <a:pt x="563950" y="1011195"/>
                  </a:cubicBezTo>
                  <a:cubicBezTo>
                    <a:pt x="565390" y="937755"/>
                    <a:pt x="561070" y="870075"/>
                    <a:pt x="581229" y="838395"/>
                  </a:cubicBezTo>
                  <a:cubicBezTo>
                    <a:pt x="601388" y="806715"/>
                    <a:pt x="661866" y="891675"/>
                    <a:pt x="684905" y="821115"/>
                  </a:cubicBezTo>
                  <a:cubicBezTo>
                    <a:pt x="707944" y="750555"/>
                    <a:pt x="716584" y="533115"/>
                    <a:pt x="719464" y="415035"/>
                  </a:cubicBezTo>
                  <a:cubicBezTo>
                    <a:pt x="722344" y="296955"/>
                    <a:pt x="736743" y="173115"/>
                    <a:pt x="702184" y="112635"/>
                  </a:cubicBezTo>
                  <a:cubicBezTo>
                    <a:pt x="667625" y="52155"/>
                    <a:pt x="512112" y="52155"/>
                    <a:pt x="512112" y="52155"/>
                  </a:cubicBezTo>
                  <a:cubicBezTo>
                    <a:pt x="453074" y="33435"/>
                    <a:pt x="404116" y="3195"/>
                    <a:pt x="347958" y="315"/>
                  </a:cubicBezTo>
                  <a:cubicBezTo>
                    <a:pt x="291800" y="-2565"/>
                    <a:pt x="225563" y="14715"/>
                    <a:pt x="175165" y="34875"/>
                  </a:cubicBezTo>
                  <a:cubicBezTo>
                    <a:pt x="124767" y="55035"/>
                    <a:pt x="72929" y="47835"/>
                    <a:pt x="45570" y="121275"/>
                  </a:cubicBezTo>
                  <a:cubicBezTo>
                    <a:pt x="18211" y="194715"/>
                    <a:pt x="16772" y="361755"/>
                    <a:pt x="11012" y="475515"/>
                  </a:cubicBezTo>
                  <a:cubicBezTo>
                    <a:pt x="5252" y="589275"/>
                    <a:pt x="-10587" y="741915"/>
                    <a:pt x="11012" y="803835"/>
                  </a:cubicBezTo>
                  <a:cubicBezTo>
                    <a:pt x="32611" y="865755"/>
                    <a:pt x="119008" y="809595"/>
                    <a:pt x="140607" y="847035"/>
                  </a:cubicBezTo>
                  <a:cubicBezTo>
                    <a:pt x="162206" y="884475"/>
                    <a:pt x="139167" y="921915"/>
                    <a:pt x="140607" y="1028475"/>
                  </a:cubicBezTo>
                  <a:cubicBezTo>
                    <a:pt x="142047" y="1135035"/>
                    <a:pt x="136287" y="1401435"/>
                    <a:pt x="149246" y="1486395"/>
                  </a:cubicBezTo>
                  <a:cubicBezTo>
                    <a:pt x="162205" y="1571355"/>
                    <a:pt x="169405" y="1523835"/>
                    <a:pt x="218363" y="1538235"/>
                  </a:cubicBezTo>
                  <a:cubicBezTo>
                    <a:pt x="267321" y="1552635"/>
                    <a:pt x="388277" y="1575675"/>
                    <a:pt x="442995" y="1572795"/>
                  </a:cubicBezTo>
                  <a:cubicBezTo>
                    <a:pt x="497713" y="1569915"/>
                    <a:pt x="550991" y="1587195"/>
                    <a:pt x="572590" y="1538235"/>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 name="Forme libre 103"/>
            <p:cNvSpPr/>
            <p:nvPr/>
          </p:nvSpPr>
          <p:spPr>
            <a:xfrm>
              <a:off x="3084412" y="2453445"/>
              <a:ext cx="724884" cy="1573504"/>
            </a:xfrm>
            <a:custGeom>
              <a:avLst/>
              <a:gdLst>
                <a:gd name="connsiteX0" fmla="*/ 572590 w 724884"/>
                <a:gd name="connsiteY0" fmla="*/ 1538235 h 1573504"/>
                <a:gd name="connsiteX1" fmla="*/ 572590 w 724884"/>
                <a:gd name="connsiteY1" fmla="*/ 1279035 h 1573504"/>
                <a:gd name="connsiteX2" fmla="*/ 563950 w 724884"/>
                <a:gd name="connsiteY2" fmla="*/ 1011195 h 1573504"/>
                <a:gd name="connsiteX3" fmla="*/ 581229 w 724884"/>
                <a:gd name="connsiteY3" fmla="*/ 838395 h 1573504"/>
                <a:gd name="connsiteX4" fmla="*/ 684905 w 724884"/>
                <a:gd name="connsiteY4" fmla="*/ 821115 h 1573504"/>
                <a:gd name="connsiteX5" fmla="*/ 719464 w 724884"/>
                <a:gd name="connsiteY5" fmla="*/ 415035 h 1573504"/>
                <a:gd name="connsiteX6" fmla="*/ 702184 w 724884"/>
                <a:gd name="connsiteY6" fmla="*/ 112635 h 1573504"/>
                <a:gd name="connsiteX7" fmla="*/ 512112 w 724884"/>
                <a:gd name="connsiteY7" fmla="*/ 52155 h 1573504"/>
                <a:gd name="connsiteX8" fmla="*/ 347958 w 724884"/>
                <a:gd name="connsiteY8" fmla="*/ 315 h 1573504"/>
                <a:gd name="connsiteX9" fmla="*/ 175165 w 724884"/>
                <a:gd name="connsiteY9" fmla="*/ 34875 h 1573504"/>
                <a:gd name="connsiteX10" fmla="*/ 45570 w 724884"/>
                <a:gd name="connsiteY10" fmla="*/ 121275 h 1573504"/>
                <a:gd name="connsiteX11" fmla="*/ 11012 w 724884"/>
                <a:gd name="connsiteY11" fmla="*/ 475515 h 1573504"/>
                <a:gd name="connsiteX12" fmla="*/ 11012 w 724884"/>
                <a:gd name="connsiteY12" fmla="*/ 803835 h 1573504"/>
                <a:gd name="connsiteX13" fmla="*/ 140607 w 724884"/>
                <a:gd name="connsiteY13" fmla="*/ 847035 h 1573504"/>
                <a:gd name="connsiteX14" fmla="*/ 140607 w 724884"/>
                <a:gd name="connsiteY14" fmla="*/ 1028475 h 1573504"/>
                <a:gd name="connsiteX15" fmla="*/ 149246 w 724884"/>
                <a:gd name="connsiteY15" fmla="*/ 1486395 h 1573504"/>
                <a:gd name="connsiteX16" fmla="*/ 218363 w 724884"/>
                <a:gd name="connsiteY16" fmla="*/ 1538235 h 1573504"/>
                <a:gd name="connsiteX17" fmla="*/ 442995 w 724884"/>
                <a:gd name="connsiteY17" fmla="*/ 1572795 h 1573504"/>
                <a:gd name="connsiteX18" fmla="*/ 572590 w 724884"/>
                <a:gd name="connsiteY18" fmla="*/ 1538235 h 157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4884" h="1573504">
                  <a:moveTo>
                    <a:pt x="572590" y="1538235"/>
                  </a:moveTo>
                  <a:cubicBezTo>
                    <a:pt x="594189" y="1489275"/>
                    <a:pt x="574030" y="1366875"/>
                    <a:pt x="572590" y="1279035"/>
                  </a:cubicBezTo>
                  <a:cubicBezTo>
                    <a:pt x="571150" y="1191195"/>
                    <a:pt x="562510" y="1084635"/>
                    <a:pt x="563950" y="1011195"/>
                  </a:cubicBezTo>
                  <a:cubicBezTo>
                    <a:pt x="565390" y="937755"/>
                    <a:pt x="561070" y="870075"/>
                    <a:pt x="581229" y="838395"/>
                  </a:cubicBezTo>
                  <a:cubicBezTo>
                    <a:pt x="601388" y="806715"/>
                    <a:pt x="661866" y="891675"/>
                    <a:pt x="684905" y="821115"/>
                  </a:cubicBezTo>
                  <a:cubicBezTo>
                    <a:pt x="707944" y="750555"/>
                    <a:pt x="716584" y="533115"/>
                    <a:pt x="719464" y="415035"/>
                  </a:cubicBezTo>
                  <a:cubicBezTo>
                    <a:pt x="722344" y="296955"/>
                    <a:pt x="736743" y="173115"/>
                    <a:pt x="702184" y="112635"/>
                  </a:cubicBezTo>
                  <a:cubicBezTo>
                    <a:pt x="667625" y="52155"/>
                    <a:pt x="512112" y="52155"/>
                    <a:pt x="512112" y="52155"/>
                  </a:cubicBezTo>
                  <a:cubicBezTo>
                    <a:pt x="453074" y="33435"/>
                    <a:pt x="404116" y="3195"/>
                    <a:pt x="347958" y="315"/>
                  </a:cubicBezTo>
                  <a:cubicBezTo>
                    <a:pt x="291800" y="-2565"/>
                    <a:pt x="225563" y="14715"/>
                    <a:pt x="175165" y="34875"/>
                  </a:cubicBezTo>
                  <a:cubicBezTo>
                    <a:pt x="124767" y="55035"/>
                    <a:pt x="72929" y="47835"/>
                    <a:pt x="45570" y="121275"/>
                  </a:cubicBezTo>
                  <a:cubicBezTo>
                    <a:pt x="18211" y="194715"/>
                    <a:pt x="16772" y="361755"/>
                    <a:pt x="11012" y="475515"/>
                  </a:cubicBezTo>
                  <a:cubicBezTo>
                    <a:pt x="5252" y="589275"/>
                    <a:pt x="-10587" y="741915"/>
                    <a:pt x="11012" y="803835"/>
                  </a:cubicBezTo>
                  <a:cubicBezTo>
                    <a:pt x="32611" y="865755"/>
                    <a:pt x="119008" y="809595"/>
                    <a:pt x="140607" y="847035"/>
                  </a:cubicBezTo>
                  <a:cubicBezTo>
                    <a:pt x="162206" y="884475"/>
                    <a:pt x="139167" y="921915"/>
                    <a:pt x="140607" y="1028475"/>
                  </a:cubicBezTo>
                  <a:cubicBezTo>
                    <a:pt x="142047" y="1135035"/>
                    <a:pt x="136287" y="1401435"/>
                    <a:pt x="149246" y="1486395"/>
                  </a:cubicBezTo>
                  <a:cubicBezTo>
                    <a:pt x="162205" y="1571355"/>
                    <a:pt x="169405" y="1523835"/>
                    <a:pt x="218363" y="1538235"/>
                  </a:cubicBezTo>
                  <a:cubicBezTo>
                    <a:pt x="267321" y="1552635"/>
                    <a:pt x="388277" y="1575675"/>
                    <a:pt x="442995" y="1572795"/>
                  </a:cubicBezTo>
                  <a:cubicBezTo>
                    <a:pt x="497713" y="1569915"/>
                    <a:pt x="550991" y="1587195"/>
                    <a:pt x="572590" y="1538235"/>
                  </a:cubicBezTo>
                  <a:close/>
                </a:path>
              </a:pathLst>
            </a:custGeom>
            <a:solidFill>
              <a:schemeClr val="tx1"/>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1" name="Rectangle 130"/>
          <p:cNvSpPr/>
          <p:nvPr/>
        </p:nvSpPr>
        <p:spPr>
          <a:xfrm>
            <a:off x="6130472"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PROTECTION</a:t>
            </a:r>
            <a:endParaRPr lang="en-GB" dirty="0">
              <a:latin typeface="Century Gothic"/>
              <a:cs typeface="Century Gothic"/>
            </a:endParaRPr>
          </a:p>
        </p:txBody>
      </p:sp>
      <p:sp>
        <p:nvSpPr>
          <p:cNvPr id="133" name="ZoneTexte 132"/>
          <p:cNvSpPr txBox="1"/>
          <p:nvPr/>
        </p:nvSpPr>
        <p:spPr>
          <a:xfrm>
            <a:off x="6130472"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WASH</a:t>
            </a:r>
            <a:endParaRPr lang="en-GB" dirty="0">
              <a:latin typeface="Century Gothic"/>
              <a:cs typeface="Century Gothic"/>
            </a:endParaRPr>
          </a:p>
        </p:txBody>
      </p:sp>
    </p:spTree>
    <p:extLst>
      <p:ext uri="{BB962C8B-B14F-4D97-AF65-F5344CB8AC3E}">
        <p14:creationId xmlns:p14="http://schemas.microsoft.com/office/powerpoint/2010/main" val="846884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646331"/>
          </a:xfrm>
          <a:prstGeom prst="rect">
            <a:avLst/>
          </a:prstGeom>
          <a:noFill/>
        </p:spPr>
        <p:txBody>
          <a:bodyPr wrap="square" rtlCol="0">
            <a:spAutoFit/>
          </a:bodyPr>
          <a:lstStyle/>
          <a:p>
            <a:pPr algn="ctr"/>
            <a:r>
              <a:rPr lang="en-GB" dirty="0" smtClean="0">
                <a:latin typeface="Century Gothic"/>
                <a:cs typeface="Century Gothic"/>
              </a:rPr>
              <a:t>LIVELIHOOD AND SOCIAL COHESION</a:t>
            </a: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BASIC NEEDS</a:t>
            </a:r>
            <a:endParaRPr lang="en-GB" dirty="0">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latin typeface="Century Gothic"/>
                <a:cs typeface="Century Gothic"/>
              </a:rPr>
              <a:t>ACCESS TO ENERGY</a:t>
            </a:r>
            <a:endParaRPr lang="en-GB" dirty="0">
              <a:latin typeface="Century Gothic"/>
              <a:cs typeface="Century Gothic"/>
            </a:endParaRPr>
          </a:p>
        </p:txBody>
      </p:sp>
      <p:grpSp>
        <p:nvGrpSpPr>
          <p:cNvPr id="29" name="Grouper 28"/>
          <p:cNvGrpSpPr/>
          <p:nvPr/>
        </p:nvGrpSpPr>
        <p:grpSpPr>
          <a:xfrm>
            <a:off x="6514443" y="498083"/>
            <a:ext cx="2077364" cy="1834347"/>
            <a:chOff x="8889277" y="2443352"/>
            <a:chExt cx="2506779" cy="1833556"/>
          </a:xfrm>
          <a:solidFill>
            <a:srgbClr val="000000"/>
          </a:solidFill>
        </p:grpSpPr>
        <p:sp>
          <p:nvSpPr>
            <p:cNvPr id="30" name="Forme libre 29"/>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1" name="Forme libre 30"/>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Forme libre 31"/>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33" name="Grouper 32"/>
            <p:cNvGrpSpPr/>
            <p:nvPr/>
          </p:nvGrpSpPr>
          <p:grpSpPr>
            <a:xfrm>
              <a:off x="8889277" y="2443352"/>
              <a:ext cx="2506779" cy="1833556"/>
              <a:chOff x="4523084" y="4134750"/>
              <a:chExt cx="2506779" cy="1833556"/>
            </a:xfrm>
            <a:grpFill/>
          </p:grpSpPr>
          <p:sp>
            <p:nvSpPr>
              <p:cNvPr id="34" name="Forme libre 33"/>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Forme libre 35"/>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116" name="Grouper 115"/>
          <p:cNvGrpSpPr/>
          <p:nvPr/>
        </p:nvGrpSpPr>
        <p:grpSpPr>
          <a:xfrm>
            <a:off x="1023812" y="539685"/>
            <a:ext cx="917881" cy="1531961"/>
            <a:chOff x="2897747" y="1439565"/>
            <a:chExt cx="2096172" cy="4435209"/>
          </a:xfrm>
        </p:grpSpPr>
        <p:sp>
          <p:nvSpPr>
            <p:cNvPr id="115" name="Ellipse 114"/>
            <p:cNvSpPr/>
            <p:nvPr/>
          </p:nvSpPr>
          <p:spPr>
            <a:xfrm>
              <a:off x="2897747" y="1439565"/>
              <a:ext cx="2096172" cy="2074261"/>
            </a:xfrm>
            <a:prstGeom prst="ellipse">
              <a:avLst/>
            </a:prstGeom>
            <a:solidFill>
              <a:schemeClr val="bg1"/>
            </a:solidFill>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13" name="Grouper 112"/>
            <p:cNvGrpSpPr/>
            <p:nvPr/>
          </p:nvGrpSpPr>
          <p:grpSpPr>
            <a:xfrm>
              <a:off x="3188202" y="2525303"/>
              <a:ext cx="1541471" cy="3349471"/>
              <a:chOff x="1807678" y="1411249"/>
              <a:chExt cx="1541471" cy="3349471"/>
            </a:xfrm>
          </p:grpSpPr>
          <p:sp>
            <p:nvSpPr>
              <p:cNvPr id="108" name="Forme libre 107"/>
              <p:cNvSpPr/>
              <p:nvPr/>
            </p:nvSpPr>
            <p:spPr>
              <a:xfrm>
                <a:off x="1993842" y="1416858"/>
                <a:ext cx="297912" cy="785180"/>
              </a:xfrm>
              <a:custGeom>
                <a:avLst/>
                <a:gdLst>
                  <a:gd name="connsiteX0" fmla="*/ 19199 w 297912"/>
                  <a:gd name="connsiteY0" fmla="*/ 639462 h 785180"/>
                  <a:gd name="connsiteX1" fmla="*/ 19199 w 297912"/>
                  <a:gd name="connsiteY1" fmla="*/ 293862 h 785180"/>
                  <a:gd name="connsiteX2" fmla="*/ 19199 w 297912"/>
                  <a:gd name="connsiteY2" fmla="*/ 95142 h 785180"/>
                  <a:gd name="connsiteX3" fmla="*/ 140154 w 297912"/>
                  <a:gd name="connsiteY3" fmla="*/ 102 h 785180"/>
                  <a:gd name="connsiteX4" fmla="*/ 269749 w 297912"/>
                  <a:gd name="connsiteY4" fmla="*/ 86502 h 785180"/>
                  <a:gd name="connsiteX5" fmla="*/ 278389 w 297912"/>
                  <a:gd name="connsiteY5" fmla="*/ 449382 h 785180"/>
                  <a:gd name="connsiteX6" fmla="*/ 278389 w 297912"/>
                  <a:gd name="connsiteY6" fmla="*/ 760422 h 785180"/>
                  <a:gd name="connsiteX7" fmla="*/ 19199 w 297912"/>
                  <a:gd name="connsiteY7" fmla="*/ 751782 h 785180"/>
                  <a:gd name="connsiteX8" fmla="*/ 19199 w 297912"/>
                  <a:gd name="connsiteY8" fmla="*/ 639462 h 78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912" h="785180">
                    <a:moveTo>
                      <a:pt x="19199" y="639462"/>
                    </a:moveTo>
                    <a:lnTo>
                      <a:pt x="19199" y="293862"/>
                    </a:lnTo>
                    <a:cubicBezTo>
                      <a:pt x="19199" y="203142"/>
                      <a:pt x="-960" y="144102"/>
                      <a:pt x="19199" y="95142"/>
                    </a:cubicBezTo>
                    <a:cubicBezTo>
                      <a:pt x="39358" y="46182"/>
                      <a:pt x="98396" y="1542"/>
                      <a:pt x="140154" y="102"/>
                    </a:cubicBezTo>
                    <a:cubicBezTo>
                      <a:pt x="181912" y="-1338"/>
                      <a:pt x="246710" y="11622"/>
                      <a:pt x="269749" y="86502"/>
                    </a:cubicBezTo>
                    <a:cubicBezTo>
                      <a:pt x="292788" y="161382"/>
                      <a:pt x="276949" y="337062"/>
                      <a:pt x="278389" y="449382"/>
                    </a:cubicBezTo>
                    <a:cubicBezTo>
                      <a:pt x="279829" y="561702"/>
                      <a:pt x="321587" y="710022"/>
                      <a:pt x="278389" y="760422"/>
                    </a:cubicBezTo>
                    <a:cubicBezTo>
                      <a:pt x="235191" y="810822"/>
                      <a:pt x="62397" y="771942"/>
                      <a:pt x="19199" y="751782"/>
                    </a:cubicBezTo>
                    <a:cubicBezTo>
                      <a:pt x="-23999" y="731622"/>
                      <a:pt x="19199" y="715782"/>
                      <a:pt x="19199" y="639462"/>
                    </a:cubicBezTo>
                    <a:close/>
                  </a:path>
                </a:pathLst>
              </a:custGeom>
              <a:solidFill>
                <a:schemeClr val="tx1"/>
              </a:solidFill>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9" name="Forme libre 108"/>
              <p:cNvSpPr/>
              <p:nvPr/>
            </p:nvSpPr>
            <p:spPr>
              <a:xfrm>
                <a:off x="2872792" y="1411249"/>
                <a:ext cx="297912" cy="785180"/>
              </a:xfrm>
              <a:custGeom>
                <a:avLst/>
                <a:gdLst>
                  <a:gd name="connsiteX0" fmla="*/ 19199 w 297912"/>
                  <a:gd name="connsiteY0" fmla="*/ 639462 h 785180"/>
                  <a:gd name="connsiteX1" fmla="*/ 19199 w 297912"/>
                  <a:gd name="connsiteY1" fmla="*/ 293862 h 785180"/>
                  <a:gd name="connsiteX2" fmla="*/ 19199 w 297912"/>
                  <a:gd name="connsiteY2" fmla="*/ 95142 h 785180"/>
                  <a:gd name="connsiteX3" fmla="*/ 140154 w 297912"/>
                  <a:gd name="connsiteY3" fmla="*/ 102 h 785180"/>
                  <a:gd name="connsiteX4" fmla="*/ 269749 w 297912"/>
                  <a:gd name="connsiteY4" fmla="*/ 86502 h 785180"/>
                  <a:gd name="connsiteX5" fmla="*/ 278389 w 297912"/>
                  <a:gd name="connsiteY5" fmla="*/ 449382 h 785180"/>
                  <a:gd name="connsiteX6" fmla="*/ 278389 w 297912"/>
                  <a:gd name="connsiteY6" fmla="*/ 760422 h 785180"/>
                  <a:gd name="connsiteX7" fmla="*/ 19199 w 297912"/>
                  <a:gd name="connsiteY7" fmla="*/ 751782 h 785180"/>
                  <a:gd name="connsiteX8" fmla="*/ 19199 w 297912"/>
                  <a:gd name="connsiteY8" fmla="*/ 639462 h 78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912" h="785180">
                    <a:moveTo>
                      <a:pt x="19199" y="639462"/>
                    </a:moveTo>
                    <a:lnTo>
                      <a:pt x="19199" y="293862"/>
                    </a:lnTo>
                    <a:cubicBezTo>
                      <a:pt x="19199" y="203142"/>
                      <a:pt x="-960" y="144102"/>
                      <a:pt x="19199" y="95142"/>
                    </a:cubicBezTo>
                    <a:cubicBezTo>
                      <a:pt x="39358" y="46182"/>
                      <a:pt x="98396" y="1542"/>
                      <a:pt x="140154" y="102"/>
                    </a:cubicBezTo>
                    <a:cubicBezTo>
                      <a:pt x="181912" y="-1338"/>
                      <a:pt x="246710" y="11622"/>
                      <a:pt x="269749" y="86502"/>
                    </a:cubicBezTo>
                    <a:cubicBezTo>
                      <a:pt x="292788" y="161382"/>
                      <a:pt x="276949" y="337062"/>
                      <a:pt x="278389" y="449382"/>
                    </a:cubicBezTo>
                    <a:cubicBezTo>
                      <a:pt x="279829" y="561702"/>
                      <a:pt x="321587" y="710022"/>
                      <a:pt x="278389" y="760422"/>
                    </a:cubicBezTo>
                    <a:cubicBezTo>
                      <a:pt x="235191" y="810822"/>
                      <a:pt x="62397" y="771942"/>
                      <a:pt x="19199" y="751782"/>
                    </a:cubicBezTo>
                    <a:cubicBezTo>
                      <a:pt x="-23999" y="731622"/>
                      <a:pt x="19199" y="715782"/>
                      <a:pt x="19199" y="639462"/>
                    </a:cubicBezTo>
                    <a:close/>
                  </a:path>
                </a:pathLst>
              </a:custGeom>
              <a:solidFill>
                <a:schemeClr val="tx1"/>
              </a:solidFill>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2" name="Forme libre 111"/>
              <p:cNvSpPr/>
              <p:nvPr/>
            </p:nvSpPr>
            <p:spPr>
              <a:xfrm>
                <a:off x="2435104" y="3628800"/>
                <a:ext cx="293746" cy="1131920"/>
              </a:xfrm>
              <a:custGeom>
                <a:avLst/>
                <a:gdLst>
                  <a:gd name="connsiteX0" fmla="*/ 18559 w 293746"/>
                  <a:gd name="connsiteY0" fmla="*/ 0 h 1131920"/>
                  <a:gd name="connsiteX1" fmla="*/ 18559 w 293746"/>
                  <a:gd name="connsiteY1" fmla="*/ 552960 h 1131920"/>
                  <a:gd name="connsiteX2" fmla="*/ 18559 w 293746"/>
                  <a:gd name="connsiteY2" fmla="*/ 1062720 h 1131920"/>
                  <a:gd name="connsiteX3" fmla="*/ 87677 w 293746"/>
                  <a:gd name="connsiteY3" fmla="*/ 1105920 h 1131920"/>
                  <a:gd name="connsiteX4" fmla="*/ 260470 w 293746"/>
                  <a:gd name="connsiteY4" fmla="*/ 1105920 h 1131920"/>
                  <a:gd name="connsiteX5" fmla="*/ 286389 w 293746"/>
                  <a:gd name="connsiteY5" fmla="*/ 777600 h 1131920"/>
                  <a:gd name="connsiteX6" fmla="*/ 286389 w 293746"/>
                  <a:gd name="connsiteY6" fmla="*/ 406080 h 1131920"/>
                  <a:gd name="connsiteX7" fmla="*/ 269110 w 293746"/>
                  <a:gd name="connsiteY7" fmla="*/ 51840 h 1131920"/>
                  <a:gd name="connsiteX8" fmla="*/ 18559 w 293746"/>
                  <a:gd name="connsiteY8" fmla="*/ 112320 h 1131920"/>
                  <a:gd name="connsiteX9" fmla="*/ 18559 w 293746"/>
                  <a:gd name="connsiteY9" fmla="*/ 181440 h 1131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3746" h="1131920">
                    <a:moveTo>
                      <a:pt x="18559" y="0"/>
                    </a:moveTo>
                    <a:lnTo>
                      <a:pt x="18559" y="552960"/>
                    </a:lnTo>
                    <a:cubicBezTo>
                      <a:pt x="18559" y="730080"/>
                      <a:pt x="7039" y="970560"/>
                      <a:pt x="18559" y="1062720"/>
                    </a:cubicBezTo>
                    <a:cubicBezTo>
                      <a:pt x="30079" y="1154880"/>
                      <a:pt x="47359" y="1098720"/>
                      <a:pt x="87677" y="1105920"/>
                    </a:cubicBezTo>
                    <a:cubicBezTo>
                      <a:pt x="127995" y="1113120"/>
                      <a:pt x="227351" y="1160640"/>
                      <a:pt x="260470" y="1105920"/>
                    </a:cubicBezTo>
                    <a:cubicBezTo>
                      <a:pt x="293589" y="1051200"/>
                      <a:pt x="282069" y="894240"/>
                      <a:pt x="286389" y="777600"/>
                    </a:cubicBezTo>
                    <a:cubicBezTo>
                      <a:pt x="290709" y="660960"/>
                      <a:pt x="289269" y="527040"/>
                      <a:pt x="286389" y="406080"/>
                    </a:cubicBezTo>
                    <a:cubicBezTo>
                      <a:pt x="283509" y="285120"/>
                      <a:pt x="313748" y="100800"/>
                      <a:pt x="269110" y="51840"/>
                    </a:cubicBezTo>
                    <a:cubicBezTo>
                      <a:pt x="224472" y="2880"/>
                      <a:pt x="60317" y="90720"/>
                      <a:pt x="18559" y="112320"/>
                    </a:cubicBezTo>
                    <a:cubicBezTo>
                      <a:pt x="-23199" y="133920"/>
                      <a:pt x="18559" y="181440"/>
                      <a:pt x="18559" y="181440"/>
                    </a:cubicBezTo>
                  </a:path>
                </a:pathLst>
              </a:custGeom>
              <a:solidFill>
                <a:schemeClr val="tx1"/>
              </a:solidFill>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2324268" y="3325442"/>
                <a:ext cx="484384" cy="471803"/>
              </a:xfrm>
              <a:custGeom>
                <a:avLst/>
                <a:gdLst>
                  <a:gd name="connsiteX0" fmla="*/ 25719 w 484384"/>
                  <a:gd name="connsiteY0" fmla="*/ 139198 h 471803"/>
                  <a:gd name="connsiteX1" fmla="*/ 51638 w 484384"/>
                  <a:gd name="connsiteY1" fmla="*/ 329278 h 471803"/>
                  <a:gd name="connsiteX2" fmla="*/ 172594 w 484384"/>
                  <a:gd name="connsiteY2" fmla="*/ 467518 h 471803"/>
                  <a:gd name="connsiteX3" fmla="*/ 431783 w 484384"/>
                  <a:gd name="connsiteY3" fmla="*/ 415678 h 471803"/>
                  <a:gd name="connsiteX4" fmla="*/ 483621 w 484384"/>
                  <a:gd name="connsiteY4" fmla="*/ 208318 h 471803"/>
                  <a:gd name="connsiteX5" fmla="*/ 414504 w 484384"/>
                  <a:gd name="connsiteY5" fmla="*/ 958 h 471803"/>
                  <a:gd name="connsiteX6" fmla="*/ 25719 w 484384"/>
                  <a:gd name="connsiteY6" fmla="*/ 139198 h 47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4384" h="471803">
                    <a:moveTo>
                      <a:pt x="25719" y="139198"/>
                    </a:moveTo>
                    <a:cubicBezTo>
                      <a:pt x="-34759" y="193918"/>
                      <a:pt x="27159" y="274558"/>
                      <a:pt x="51638" y="329278"/>
                    </a:cubicBezTo>
                    <a:cubicBezTo>
                      <a:pt x="76117" y="383998"/>
                      <a:pt x="109237" y="453118"/>
                      <a:pt x="172594" y="467518"/>
                    </a:cubicBezTo>
                    <a:cubicBezTo>
                      <a:pt x="235952" y="481918"/>
                      <a:pt x="379945" y="458878"/>
                      <a:pt x="431783" y="415678"/>
                    </a:cubicBezTo>
                    <a:cubicBezTo>
                      <a:pt x="483621" y="372478"/>
                      <a:pt x="486501" y="277438"/>
                      <a:pt x="483621" y="208318"/>
                    </a:cubicBezTo>
                    <a:cubicBezTo>
                      <a:pt x="480741" y="139198"/>
                      <a:pt x="492261" y="12478"/>
                      <a:pt x="414504" y="958"/>
                    </a:cubicBezTo>
                    <a:cubicBezTo>
                      <a:pt x="336747" y="-10562"/>
                      <a:pt x="86197" y="84478"/>
                      <a:pt x="25719" y="139198"/>
                    </a:cubicBezTo>
                    <a:close/>
                  </a:path>
                </a:pathLst>
              </a:custGeom>
              <a:solidFill>
                <a:schemeClr val="tx1"/>
              </a:solidFill>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0" name="Forme libre 109"/>
              <p:cNvSpPr/>
              <p:nvPr/>
            </p:nvSpPr>
            <p:spPr>
              <a:xfrm>
                <a:off x="1900659" y="2305621"/>
                <a:ext cx="1357785" cy="1186738"/>
              </a:xfrm>
              <a:custGeom>
                <a:avLst/>
                <a:gdLst>
                  <a:gd name="connsiteX0" fmla="*/ 25985 w 1357785"/>
                  <a:gd name="connsiteY0" fmla="*/ 104939 h 1186738"/>
                  <a:gd name="connsiteX1" fmla="*/ 17345 w 1357785"/>
                  <a:gd name="connsiteY1" fmla="*/ 562859 h 1186738"/>
                  <a:gd name="connsiteX2" fmla="*/ 103742 w 1357785"/>
                  <a:gd name="connsiteY2" fmla="*/ 847979 h 1186738"/>
                  <a:gd name="connsiteX3" fmla="*/ 302454 w 1357785"/>
                  <a:gd name="connsiteY3" fmla="*/ 1098539 h 1186738"/>
                  <a:gd name="connsiteX4" fmla="*/ 604842 w 1357785"/>
                  <a:gd name="connsiteY4" fmla="*/ 1184939 h 1186738"/>
                  <a:gd name="connsiteX5" fmla="*/ 950429 w 1357785"/>
                  <a:gd name="connsiteY5" fmla="*/ 1133099 h 1186738"/>
                  <a:gd name="connsiteX6" fmla="*/ 1278736 w 1357785"/>
                  <a:gd name="connsiteY6" fmla="*/ 873899 h 1186738"/>
                  <a:gd name="connsiteX7" fmla="*/ 1330574 w 1357785"/>
                  <a:gd name="connsiteY7" fmla="*/ 545579 h 1186738"/>
                  <a:gd name="connsiteX8" fmla="*/ 1347853 w 1357785"/>
                  <a:gd name="connsiteY8" fmla="*/ 217259 h 1186738"/>
                  <a:gd name="connsiteX9" fmla="*/ 1226898 w 1357785"/>
                  <a:gd name="connsiteY9" fmla="*/ 18539 h 1186738"/>
                  <a:gd name="connsiteX10" fmla="*/ 121021 w 1357785"/>
                  <a:gd name="connsiteY10" fmla="*/ 27179 h 1186738"/>
                  <a:gd name="connsiteX11" fmla="*/ 17345 w 1357785"/>
                  <a:gd name="connsiteY11" fmla="*/ 182699 h 1186738"/>
                  <a:gd name="connsiteX12" fmla="*/ 17345 w 1357785"/>
                  <a:gd name="connsiteY12" fmla="*/ 225899 h 118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57785" h="1186738">
                    <a:moveTo>
                      <a:pt x="25985" y="104939"/>
                    </a:moveTo>
                    <a:cubicBezTo>
                      <a:pt x="15185" y="271979"/>
                      <a:pt x="4385" y="439019"/>
                      <a:pt x="17345" y="562859"/>
                    </a:cubicBezTo>
                    <a:cubicBezTo>
                      <a:pt x="30305" y="686699"/>
                      <a:pt x="56224" y="758699"/>
                      <a:pt x="103742" y="847979"/>
                    </a:cubicBezTo>
                    <a:cubicBezTo>
                      <a:pt x="151260" y="937259"/>
                      <a:pt x="218937" y="1042379"/>
                      <a:pt x="302454" y="1098539"/>
                    </a:cubicBezTo>
                    <a:cubicBezTo>
                      <a:pt x="385971" y="1154699"/>
                      <a:pt x="496846" y="1179179"/>
                      <a:pt x="604842" y="1184939"/>
                    </a:cubicBezTo>
                    <a:cubicBezTo>
                      <a:pt x="712838" y="1190699"/>
                      <a:pt x="838113" y="1184939"/>
                      <a:pt x="950429" y="1133099"/>
                    </a:cubicBezTo>
                    <a:cubicBezTo>
                      <a:pt x="1062745" y="1081259"/>
                      <a:pt x="1215379" y="971819"/>
                      <a:pt x="1278736" y="873899"/>
                    </a:cubicBezTo>
                    <a:cubicBezTo>
                      <a:pt x="1342093" y="775979"/>
                      <a:pt x="1319055" y="655019"/>
                      <a:pt x="1330574" y="545579"/>
                    </a:cubicBezTo>
                    <a:cubicBezTo>
                      <a:pt x="1342093" y="436139"/>
                      <a:pt x="1365132" y="305099"/>
                      <a:pt x="1347853" y="217259"/>
                    </a:cubicBezTo>
                    <a:cubicBezTo>
                      <a:pt x="1330574" y="129419"/>
                      <a:pt x="1431370" y="50219"/>
                      <a:pt x="1226898" y="18539"/>
                    </a:cubicBezTo>
                    <a:cubicBezTo>
                      <a:pt x="1022426" y="-13141"/>
                      <a:pt x="322613" y="-181"/>
                      <a:pt x="121021" y="27179"/>
                    </a:cubicBezTo>
                    <a:cubicBezTo>
                      <a:pt x="-80571" y="54539"/>
                      <a:pt x="34624" y="149579"/>
                      <a:pt x="17345" y="182699"/>
                    </a:cubicBezTo>
                    <a:cubicBezTo>
                      <a:pt x="66" y="215819"/>
                      <a:pt x="17345" y="225899"/>
                      <a:pt x="17345" y="225899"/>
                    </a:cubicBezTo>
                  </a:path>
                </a:pathLst>
              </a:custGeom>
              <a:solidFill>
                <a:schemeClr val="tx1"/>
              </a:solidFill>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7" name="Forme libre 106"/>
              <p:cNvSpPr/>
              <p:nvPr/>
            </p:nvSpPr>
            <p:spPr>
              <a:xfrm>
                <a:off x="1807678" y="2064935"/>
                <a:ext cx="1541471" cy="406105"/>
              </a:xfrm>
              <a:custGeom>
                <a:avLst/>
                <a:gdLst>
                  <a:gd name="connsiteX0" fmla="*/ 6651 w 1541471"/>
                  <a:gd name="connsiteY0" fmla="*/ 51865 h 406105"/>
                  <a:gd name="connsiteX1" fmla="*/ 6651 w 1541471"/>
                  <a:gd name="connsiteY1" fmla="*/ 250585 h 406105"/>
                  <a:gd name="connsiteX2" fmla="*/ 41209 w 1541471"/>
                  <a:gd name="connsiteY2" fmla="*/ 371545 h 406105"/>
                  <a:gd name="connsiteX3" fmla="*/ 334958 w 1541471"/>
                  <a:gd name="connsiteY3" fmla="*/ 406105 h 406105"/>
                  <a:gd name="connsiteX4" fmla="*/ 1000211 w 1541471"/>
                  <a:gd name="connsiteY4" fmla="*/ 388825 h 406105"/>
                  <a:gd name="connsiteX5" fmla="*/ 1475393 w 1541471"/>
                  <a:gd name="connsiteY5" fmla="*/ 388825 h 406105"/>
                  <a:gd name="connsiteX6" fmla="*/ 1535870 w 1541471"/>
                  <a:gd name="connsiteY6" fmla="*/ 293785 h 406105"/>
                  <a:gd name="connsiteX7" fmla="*/ 1535870 w 1541471"/>
                  <a:gd name="connsiteY7" fmla="*/ 112345 h 406105"/>
                  <a:gd name="connsiteX8" fmla="*/ 1509951 w 1541471"/>
                  <a:gd name="connsiteY8" fmla="*/ 17305 h 406105"/>
                  <a:gd name="connsiteX9" fmla="*/ 1233482 w 1541471"/>
                  <a:gd name="connsiteY9" fmla="*/ 25 h 406105"/>
                  <a:gd name="connsiteX10" fmla="*/ 628706 w 1541471"/>
                  <a:gd name="connsiteY10" fmla="*/ 8665 h 406105"/>
                  <a:gd name="connsiteX11" fmla="*/ 283120 w 1541471"/>
                  <a:gd name="connsiteY11" fmla="*/ 8665 h 406105"/>
                  <a:gd name="connsiteX12" fmla="*/ 75768 w 1541471"/>
                  <a:gd name="connsiteY12" fmla="*/ 8665 h 406105"/>
                  <a:gd name="connsiteX13" fmla="*/ 6651 w 1541471"/>
                  <a:gd name="connsiteY13" fmla="*/ 51865 h 406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41471" h="406105">
                    <a:moveTo>
                      <a:pt x="6651" y="51865"/>
                    </a:moveTo>
                    <a:cubicBezTo>
                      <a:pt x="-4869" y="92185"/>
                      <a:pt x="891" y="197305"/>
                      <a:pt x="6651" y="250585"/>
                    </a:cubicBezTo>
                    <a:cubicBezTo>
                      <a:pt x="12411" y="303865"/>
                      <a:pt x="-13509" y="345625"/>
                      <a:pt x="41209" y="371545"/>
                    </a:cubicBezTo>
                    <a:cubicBezTo>
                      <a:pt x="95927" y="397465"/>
                      <a:pt x="334958" y="406105"/>
                      <a:pt x="334958" y="406105"/>
                    </a:cubicBezTo>
                    <a:lnTo>
                      <a:pt x="1000211" y="388825"/>
                    </a:lnTo>
                    <a:cubicBezTo>
                      <a:pt x="1190283" y="385945"/>
                      <a:pt x="1386117" y="404665"/>
                      <a:pt x="1475393" y="388825"/>
                    </a:cubicBezTo>
                    <a:cubicBezTo>
                      <a:pt x="1564669" y="372985"/>
                      <a:pt x="1525790" y="339865"/>
                      <a:pt x="1535870" y="293785"/>
                    </a:cubicBezTo>
                    <a:cubicBezTo>
                      <a:pt x="1545950" y="247705"/>
                      <a:pt x="1540190" y="158425"/>
                      <a:pt x="1535870" y="112345"/>
                    </a:cubicBezTo>
                    <a:cubicBezTo>
                      <a:pt x="1531550" y="66265"/>
                      <a:pt x="1560349" y="36025"/>
                      <a:pt x="1509951" y="17305"/>
                    </a:cubicBezTo>
                    <a:cubicBezTo>
                      <a:pt x="1459553" y="-1415"/>
                      <a:pt x="1233482" y="25"/>
                      <a:pt x="1233482" y="25"/>
                    </a:cubicBezTo>
                    <a:lnTo>
                      <a:pt x="628706" y="8665"/>
                    </a:lnTo>
                    <a:lnTo>
                      <a:pt x="283120" y="8665"/>
                    </a:lnTo>
                    <a:cubicBezTo>
                      <a:pt x="190964" y="8665"/>
                      <a:pt x="120406" y="-2855"/>
                      <a:pt x="75768" y="8665"/>
                    </a:cubicBezTo>
                    <a:cubicBezTo>
                      <a:pt x="31130" y="20185"/>
                      <a:pt x="18171" y="11545"/>
                      <a:pt x="6651" y="51865"/>
                    </a:cubicBezTo>
                    <a:close/>
                  </a:path>
                </a:pathLst>
              </a:custGeom>
              <a:solidFill>
                <a:schemeClr val="tx1"/>
              </a:solidFill>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14" name="Forme libre 113"/>
            <p:cNvSpPr/>
            <p:nvPr/>
          </p:nvSpPr>
          <p:spPr>
            <a:xfrm>
              <a:off x="3704792" y="1803839"/>
              <a:ext cx="538208" cy="1192939"/>
            </a:xfrm>
            <a:custGeom>
              <a:avLst/>
              <a:gdLst>
                <a:gd name="connsiteX0" fmla="*/ 140482 w 538208"/>
                <a:gd name="connsiteY0" fmla="*/ 19622 h 1192939"/>
                <a:gd name="connsiteX1" fmla="*/ 356474 w 538208"/>
                <a:gd name="connsiteY1" fmla="*/ 36902 h 1192939"/>
                <a:gd name="connsiteX2" fmla="*/ 408311 w 538208"/>
                <a:gd name="connsiteY2" fmla="*/ 54182 h 1192939"/>
                <a:gd name="connsiteX3" fmla="*/ 373753 w 538208"/>
                <a:gd name="connsiteY3" fmla="*/ 330662 h 1192939"/>
                <a:gd name="connsiteX4" fmla="*/ 373753 w 538208"/>
                <a:gd name="connsiteY4" fmla="*/ 399782 h 1192939"/>
                <a:gd name="connsiteX5" fmla="*/ 537906 w 538208"/>
                <a:gd name="connsiteY5" fmla="*/ 356582 h 1192939"/>
                <a:gd name="connsiteX6" fmla="*/ 408311 w 538208"/>
                <a:gd name="connsiteY6" fmla="*/ 658982 h 1192939"/>
                <a:gd name="connsiteX7" fmla="*/ 192320 w 538208"/>
                <a:gd name="connsiteY7" fmla="*/ 1108262 h 1192939"/>
                <a:gd name="connsiteX8" fmla="*/ 123203 w 538208"/>
                <a:gd name="connsiteY8" fmla="*/ 1186022 h 1192939"/>
                <a:gd name="connsiteX9" fmla="*/ 123203 w 538208"/>
                <a:gd name="connsiteY9" fmla="*/ 1013222 h 1192939"/>
                <a:gd name="connsiteX10" fmla="*/ 157761 w 538208"/>
                <a:gd name="connsiteY10" fmla="*/ 745382 h 1192939"/>
                <a:gd name="connsiteX11" fmla="*/ 157761 w 538208"/>
                <a:gd name="connsiteY11" fmla="*/ 641702 h 1192939"/>
                <a:gd name="connsiteX12" fmla="*/ 36806 w 538208"/>
                <a:gd name="connsiteY12" fmla="*/ 667622 h 1192939"/>
                <a:gd name="connsiteX13" fmla="*/ 2247 w 538208"/>
                <a:gd name="connsiteY13" fmla="*/ 684902 h 1192939"/>
                <a:gd name="connsiteX14" fmla="*/ 88644 w 538208"/>
                <a:gd name="connsiteY14" fmla="*/ 339302 h 1192939"/>
                <a:gd name="connsiteX15" fmla="*/ 140482 w 538208"/>
                <a:gd name="connsiteY15" fmla="*/ 19622 h 119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38208" h="1192939">
                  <a:moveTo>
                    <a:pt x="140482" y="19622"/>
                  </a:moveTo>
                  <a:cubicBezTo>
                    <a:pt x="185120" y="-30778"/>
                    <a:pt x="311836" y="31142"/>
                    <a:pt x="356474" y="36902"/>
                  </a:cubicBezTo>
                  <a:cubicBezTo>
                    <a:pt x="401112" y="42662"/>
                    <a:pt x="405431" y="5222"/>
                    <a:pt x="408311" y="54182"/>
                  </a:cubicBezTo>
                  <a:cubicBezTo>
                    <a:pt x="411191" y="103142"/>
                    <a:pt x="379513" y="273062"/>
                    <a:pt x="373753" y="330662"/>
                  </a:cubicBezTo>
                  <a:cubicBezTo>
                    <a:pt x="367993" y="388262"/>
                    <a:pt x="346394" y="395462"/>
                    <a:pt x="373753" y="399782"/>
                  </a:cubicBezTo>
                  <a:cubicBezTo>
                    <a:pt x="401112" y="404102"/>
                    <a:pt x="532146" y="313382"/>
                    <a:pt x="537906" y="356582"/>
                  </a:cubicBezTo>
                  <a:cubicBezTo>
                    <a:pt x="543666" y="399782"/>
                    <a:pt x="465909" y="533702"/>
                    <a:pt x="408311" y="658982"/>
                  </a:cubicBezTo>
                  <a:cubicBezTo>
                    <a:pt x="350713" y="784262"/>
                    <a:pt x="239838" y="1020422"/>
                    <a:pt x="192320" y="1108262"/>
                  </a:cubicBezTo>
                  <a:cubicBezTo>
                    <a:pt x="144802" y="1196102"/>
                    <a:pt x="134722" y="1201862"/>
                    <a:pt x="123203" y="1186022"/>
                  </a:cubicBezTo>
                  <a:cubicBezTo>
                    <a:pt x="111683" y="1170182"/>
                    <a:pt x="117443" y="1086662"/>
                    <a:pt x="123203" y="1013222"/>
                  </a:cubicBezTo>
                  <a:cubicBezTo>
                    <a:pt x="128963" y="939782"/>
                    <a:pt x="152001" y="807302"/>
                    <a:pt x="157761" y="745382"/>
                  </a:cubicBezTo>
                  <a:cubicBezTo>
                    <a:pt x="163521" y="683462"/>
                    <a:pt x="177920" y="654662"/>
                    <a:pt x="157761" y="641702"/>
                  </a:cubicBezTo>
                  <a:cubicBezTo>
                    <a:pt x="137602" y="628742"/>
                    <a:pt x="62725" y="660422"/>
                    <a:pt x="36806" y="667622"/>
                  </a:cubicBezTo>
                  <a:cubicBezTo>
                    <a:pt x="10887" y="674822"/>
                    <a:pt x="-6393" y="739622"/>
                    <a:pt x="2247" y="684902"/>
                  </a:cubicBezTo>
                  <a:cubicBezTo>
                    <a:pt x="10887" y="630182"/>
                    <a:pt x="67045" y="448742"/>
                    <a:pt x="88644" y="339302"/>
                  </a:cubicBezTo>
                  <a:cubicBezTo>
                    <a:pt x="110243" y="229862"/>
                    <a:pt x="95844" y="70022"/>
                    <a:pt x="140482" y="19622"/>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22" name="Grouper 121"/>
          <p:cNvGrpSpPr/>
          <p:nvPr/>
        </p:nvGrpSpPr>
        <p:grpSpPr>
          <a:xfrm>
            <a:off x="3623619" y="591129"/>
            <a:ext cx="1728342" cy="1753947"/>
            <a:chOff x="1846259" y="110931"/>
            <a:chExt cx="4790794" cy="6283442"/>
          </a:xfrm>
          <a:solidFill>
            <a:schemeClr val="tx1"/>
          </a:solidFill>
        </p:grpSpPr>
        <p:sp>
          <p:nvSpPr>
            <p:cNvPr id="121" name="Forme libre 120"/>
            <p:cNvSpPr/>
            <p:nvPr/>
          </p:nvSpPr>
          <p:spPr>
            <a:xfrm rot="13510467">
              <a:off x="1966891" y="3079371"/>
              <a:ext cx="2712749" cy="2954013"/>
            </a:xfrm>
            <a:custGeom>
              <a:avLst/>
              <a:gdLst>
                <a:gd name="connsiteX0" fmla="*/ 797618 w 2525694"/>
                <a:gd name="connsiteY0" fmla="*/ 66680 h 3914176"/>
                <a:gd name="connsiteX1" fmla="*/ 859784 w 2525694"/>
                <a:gd name="connsiteY1" fmla="*/ 430782 h 3914176"/>
                <a:gd name="connsiteX2" fmla="*/ 842023 w 2525694"/>
                <a:gd name="connsiteY2" fmla="*/ 963615 h 3914176"/>
                <a:gd name="connsiteX3" fmla="*/ 584476 w 2525694"/>
                <a:gd name="connsiteY3" fmla="*/ 1389881 h 3914176"/>
                <a:gd name="connsiteX4" fmla="*/ 220359 w 2525694"/>
                <a:gd name="connsiteY4" fmla="*/ 1975997 h 3914176"/>
                <a:gd name="connsiteX5" fmla="*/ 24980 w 2525694"/>
                <a:gd name="connsiteY5" fmla="*/ 2313457 h 3914176"/>
                <a:gd name="connsiteX6" fmla="*/ 24980 w 2525694"/>
                <a:gd name="connsiteY6" fmla="*/ 2544352 h 3914176"/>
                <a:gd name="connsiteX7" fmla="*/ 229240 w 2525694"/>
                <a:gd name="connsiteY7" fmla="*/ 2695321 h 3914176"/>
                <a:gd name="connsiteX8" fmla="*/ 477906 w 2525694"/>
                <a:gd name="connsiteY8" fmla="*/ 2606515 h 3914176"/>
                <a:gd name="connsiteX9" fmla="*/ 655524 w 2525694"/>
                <a:gd name="connsiteY9" fmla="*/ 2340099 h 3914176"/>
                <a:gd name="connsiteX10" fmla="*/ 655524 w 2525694"/>
                <a:gd name="connsiteY10" fmla="*/ 2775246 h 3914176"/>
                <a:gd name="connsiteX11" fmla="*/ 655524 w 2525694"/>
                <a:gd name="connsiteY11" fmla="*/ 3352481 h 3914176"/>
                <a:gd name="connsiteX12" fmla="*/ 726571 w 2525694"/>
                <a:gd name="connsiteY12" fmla="*/ 3601136 h 3914176"/>
                <a:gd name="connsiteX13" fmla="*/ 975236 w 2525694"/>
                <a:gd name="connsiteY13" fmla="*/ 3663300 h 3914176"/>
                <a:gd name="connsiteX14" fmla="*/ 1108450 w 2525694"/>
                <a:gd name="connsiteY14" fmla="*/ 3592256 h 3914176"/>
                <a:gd name="connsiteX15" fmla="*/ 1135092 w 2525694"/>
                <a:gd name="connsiteY15" fmla="*/ 3059423 h 3914176"/>
                <a:gd name="connsiteX16" fmla="*/ 1126212 w 2525694"/>
                <a:gd name="connsiteY16" fmla="*/ 2499949 h 3914176"/>
                <a:gd name="connsiteX17" fmla="*/ 1135092 w 2525694"/>
                <a:gd name="connsiteY17" fmla="*/ 2819648 h 3914176"/>
                <a:gd name="connsiteX18" fmla="*/ 1126212 w 2525694"/>
                <a:gd name="connsiteY18" fmla="*/ 3228153 h 3914176"/>
                <a:gd name="connsiteX19" fmla="*/ 1126212 w 2525694"/>
                <a:gd name="connsiteY19" fmla="*/ 3610017 h 3914176"/>
                <a:gd name="connsiteX20" fmla="*/ 1161735 w 2525694"/>
                <a:gd name="connsiteY20" fmla="*/ 3814269 h 3914176"/>
                <a:gd name="connsiteX21" fmla="*/ 1383758 w 2525694"/>
                <a:gd name="connsiteY21" fmla="*/ 3911955 h 3914176"/>
                <a:gd name="connsiteX22" fmla="*/ 1632423 w 2525694"/>
                <a:gd name="connsiteY22" fmla="*/ 3725464 h 3914176"/>
                <a:gd name="connsiteX23" fmla="*/ 1632423 w 2525694"/>
                <a:gd name="connsiteY23" fmla="*/ 3245915 h 3914176"/>
                <a:gd name="connsiteX24" fmla="*/ 1632423 w 2525694"/>
                <a:gd name="connsiteY24" fmla="*/ 2775246 h 3914176"/>
                <a:gd name="connsiteX25" fmla="*/ 1632423 w 2525694"/>
                <a:gd name="connsiteY25" fmla="*/ 2491068 h 3914176"/>
                <a:gd name="connsiteX26" fmla="*/ 1632423 w 2525694"/>
                <a:gd name="connsiteY26" fmla="*/ 2881812 h 3914176"/>
                <a:gd name="connsiteX27" fmla="*/ 1650185 w 2525694"/>
                <a:gd name="connsiteY27" fmla="*/ 3485689 h 3914176"/>
                <a:gd name="connsiteX28" fmla="*/ 1650185 w 2525694"/>
                <a:gd name="connsiteY28" fmla="*/ 3681061 h 3914176"/>
                <a:gd name="connsiteX29" fmla="*/ 1721232 w 2525694"/>
                <a:gd name="connsiteY29" fmla="*/ 3752106 h 3914176"/>
                <a:gd name="connsiteX30" fmla="*/ 1916612 w 2525694"/>
                <a:gd name="connsiteY30" fmla="*/ 3760986 h 3914176"/>
                <a:gd name="connsiteX31" fmla="*/ 2094230 w 2525694"/>
                <a:gd name="connsiteY31" fmla="*/ 3556734 h 3914176"/>
                <a:gd name="connsiteX32" fmla="*/ 2103111 w 2525694"/>
                <a:gd name="connsiteY32" fmla="*/ 3219273 h 3914176"/>
                <a:gd name="connsiteX33" fmla="*/ 2103111 w 2525694"/>
                <a:gd name="connsiteY33" fmla="*/ 2837410 h 3914176"/>
                <a:gd name="connsiteX34" fmla="*/ 2103111 w 2525694"/>
                <a:gd name="connsiteY34" fmla="*/ 2446666 h 3914176"/>
                <a:gd name="connsiteX35" fmla="*/ 2103111 w 2525694"/>
                <a:gd name="connsiteY35" fmla="*/ 3050543 h 3914176"/>
                <a:gd name="connsiteX36" fmla="*/ 2111992 w 2525694"/>
                <a:gd name="connsiteY36" fmla="*/ 3494570 h 3914176"/>
                <a:gd name="connsiteX37" fmla="*/ 2449466 w 2525694"/>
                <a:gd name="connsiteY37" fmla="*/ 3441287 h 3914176"/>
                <a:gd name="connsiteX38" fmla="*/ 2511632 w 2525694"/>
                <a:gd name="connsiteY38" fmla="*/ 2935096 h 3914176"/>
                <a:gd name="connsiteX39" fmla="*/ 2520513 w 2525694"/>
                <a:gd name="connsiteY39" fmla="*/ 2189130 h 3914176"/>
                <a:gd name="connsiteX40" fmla="*/ 2511632 w 2525694"/>
                <a:gd name="connsiteY40" fmla="*/ 1745103 h 3914176"/>
                <a:gd name="connsiteX41" fmla="*/ 2369538 w 2525694"/>
                <a:gd name="connsiteY41" fmla="*/ 1345478 h 3914176"/>
                <a:gd name="connsiteX42" fmla="*/ 2245205 w 2525694"/>
                <a:gd name="connsiteY42" fmla="*/ 901451 h 3914176"/>
                <a:gd name="connsiteX43" fmla="*/ 2236324 w 2525694"/>
                <a:gd name="connsiteY43" fmla="*/ 386379 h 3914176"/>
                <a:gd name="connsiteX44" fmla="*/ 2262967 w 2525694"/>
                <a:gd name="connsiteY44" fmla="*/ 75560 h 3914176"/>
                <a:gd name="connsiteX45" fmla="*/ 1996540 w 2525694"/>
                <a:gd name="connsiteY45" fmla="*/ 22277 h 3914176"/>
                <a:gd name="connsiteX46" fmla="*/ 1365996 w 2525694"/>
                <a:gd name="connsiteY46" fmla="*/ 4516 h 3914176"/>
                <a:gd name="connsiteX47" fmla="*/ 797618 w 2525694"/>
                <a:gd name="connsiteY47" fmla="*/ 66680 h 391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525694" h="3914176">
                  <a:moveTo>
                    <a:pt x="797618" y="66680"/>
                  </a:moveTo>
                  <a:cubicBezTo>
                    <a:pt x="713249" y="137724"/>
                    <a:pt x="852383" y="281293"/>
                    <a:pt x="859784" y="430782"/>
                  </a:cubicBezTo>
                  <a:cubicBezTo>
                    <a:pt x="867185" y="580271"/>
                    <a:pt x="887908" y="803765"/>
                    <a:pt x="842023" y="963615"/>
                  </a:cubicBezTo>
                  <a:cubicBezTo>
                    <a:pt x="796138" y="1123465"/>
                    <a:pt x="688087" y="1221151"/>
                    <a:pt x="584476" y="1389881"/>
                  </a:cubicBezTo>
                  <a:cubicBezTo>
                    <a:pt x="480865" y="1558611"/>
                    <a:pt x="313608" y="1822068"/>
                    <a:pt x="220359" y="1975997"/>
                  </a:cubicBezTo>
                  <a:cubicBezTo>
                    <a:pt x="127110" y="2129926"/>
                    <a:pt x="57543" y="2218731"/>
                    <a:pt x="24980" y="2313457"/>
                  </a:cubicBezTo>
                  <a:cubicBezTo>
                    <a:pt x="-7583" y="2408183"/>
                    <a:pt x="-9063" y="2480708"/>
                    <a:pt x="24980" y="2544352"/>
                  </a:cubicBezTo>
                  <a:cubicBezTo>
                    <a:pt x="59023" y="2607996"/>
                    <a:pt x="153752" y="2684960"/>
                    <a:pt x="229240" y="2695321"/>
                  </a:cubicBezTo>
                  <a:cubicBezTo>
                    <a:pt x="304728" y="2705682"/>
                    <a:pt x="406859" y="2665719"/>
                    <a:pt x="477906" y="2606515"/>
                  </a:cubicBezTo>
                  <a:cubicBezTo>
                    <a:pt x="548953" y="2547311"/>
                    <a:pt x="625921" y="2311977"/>
                    <a:pt x="655524" y="2340099"/>
                  </a:cubicBezTo>
                  <a:cubicBezTo>
                    <a:pt x="685127" y="2368221"/>
                    <a:pt x="655524" y="2775246"/>
                    <a:pt x="655524" y="2775246"/>
                  </a:cubicBezTo>
                  <a:cubicBezTo>
                    <a:pt x="655524" y="2943976"/>
                    <a:pt x="643683" y="3214833"/>
                    <a:pt x="655524" y="3352481"/>
                  </a:cubicBezTo>
                  <a:cubicBezTo>
                    <a:pt x="667365" y="3490129"/>
                    <a:pt x="673286" y="3549333"/>
                    <a:pt x="726571" y="3601136"/>
                  </a:cubicBezTo>
                  <a:cubicBezTo>
                    <a:pt x="779856" y="3652939"/>
                    <a:pt x="911590" y="3664780"/>
                    <a:pt x="975236" y="3663300"/>
                  </a:cubicBezTo>
                  <a:cubicBezTo>
                    <a:pt x="1038882" y="3661820"/>
                    <a:pt x="1081807" y="3692902"/>
                    <a:pt x="1108450" y="3592256"/>
                  </a:cubicBezTo>
                  <a:cubicBezTo>
                    <a:pt x="1135093" y="3491610"/>
                    <a:pt x="1132132" y="3241474"/>
                    <a:pt x="1135092" y="3059423"/>
                  </a:cubicBezTo>
                  <a:cubicBezTo>
                    <a:pt x="1138052" y="2877372"/>
                    <a:pt x="1126212" y="2539911"/>
                    <a:pt x="1126212" y="2499949"/>
                  </a:cubicBezTo>
                  <a:cubicBezTo>
                    <a:pt x="1126212" y="2459987"/>
                    <a:pt x="1135092" y="2698281"/>
                    <a:pt x="1135092" y="2819648"/>
                  </a:cubicBezTo>
                  <a:cubicBezTo>
                    <a:pt x="1135092" y="2941015"/>
                    <a:pt x="1127692" y="3096425"/>
                    <a:pt x="1126212" y="3228153"/>
                  </a:cubicBezTo>
                  <a:cubicBezTo>
                    <a:pt x="1124732" y="3359881"/>
                    <a:pt x="1120292" y="3512331"/>
                    <a:pt x="1126212" y="3610017"/>
                  </a:cubicBezTo>
                  <a:cubicBezTo>
                    <a:pt x="1132133" y="3707703"/>
                    <a:pt x="1118811" y="3763946"/>
                    <a:pt x="1161735" y="3814269"/>
                  </a:cubicBezTo>
                  <a:cubicBezTo>
                    <a:pt x="1204659" y="3864592"/>
                    <a:pt x="1305310" y="3926756"/>
                    <a:pt x="1383758" y="3911955"/>
                  </a:cubicBezTo>
                  <a:cubicBezTo>
                    <a:pt x="1462206" y="3897154"/>
                    <a:pt x="1590979" y="3836471"/>
                    <a:pt x="1632423" y="3725464"/>
                  </a:cubicBezTo>
                  <a:cubicBezTo>
                    <a:pt x="1673867" y="3614457"/>
                    <a:pt x="1632423" y="3245915"/>
                    <a:pt x="1632423" y="3245915"/>
                  </a:cubicBezTo>
                  <a:lnTo>
                    <a:pt x="1632423" y="2775246"/>
                  </a:lnTo>
                  <a:lnTo>
                    <a:pt x="1632423" y="2491068"/>
                  </a:lnTo>
                  <a:cubicBezTo>
                    <a:pt x="1632423" y="2508829"/>
                    <a:pt x="1629463" y="2716042"/>
                    <a:pt x="1632423" y="2881812"/>
                  </a:cubicBezTo>
                  <a:cubicBezTo>
                    <a:pt x="1635383" y="3047582"/>
                    <a:pt x="1647225" y="3352481"/>
                    <a:pt x="1650185" y="3485689"/>
                  </a:cubicBezTo>
                  <a:cubicBezTo>
                    <a:pt x="1653145" y="3618897"/>
                    <a:pt x="1638344" y="3636658"/>
                    <a:pt x="1650185" y="3681061"/>
                  </a:cubicBezTo>
                  <a:cubicBezTo>
                    <a:pt x="1662026" y="3725464"/>
                    <a:pt x="1676828" y="3738785"/>
                    <a:pt x="1721232" y="3752106"/>
                  </a:cubicBezTo>
                  <a:cubicBezTo>
                    <a:pt x="1765637" y="3765427"/>
                    <a:pt x="1854446" y="3793548"/>
                    <a:pt x="1916612" y="3760986"/>
                  </a:cubicBezTo>
                  <a:cubicBezTo>
                    <a:pt x="1978778" y="3728424"/>
                    <a:pt x="2063147" y="3647019"/>
                    <a:pt x="2094230" y="3556734"/>
                  </a:cubicBezTo>
                  <a:cubicBezTo>
                    <a:pt x="2125313" y="3466449"/>
                    <a:pt x="2101631" y="3339160"/>
                    <a:pt x="2103111" y="3219273"/>
                  </a:cubicBezTo>
                  <a:cubicBezTo>
                    <a:pt x="2104591" y="3099386"/>
                    <a:pt x="2103111" y="2837410"/>
                    <a:pt x="2103111" y="2837410"/>
                  </a:cubicBezTo>
                  <a:lnTo>
                    <a:pt x="2103111" y="2446666"/>
                  </a:lnTo>
                  <a:cubicBezTo>
                    <a:pt x="2103111" y="2482188"/>
                    <a:pt x="2101631" y="2875892"/>
                    <a:pt x="2103111" y="3050543"/>
                  </a:cubicBezTo>
                  <a:cubicBezTo>
                    <a:pt x="2104591" y="3225194"/>
                    <a:pt x="2054266" y="3429446"/>
                    <a:pt x="2111992" y="3494570"/>
                  </a:cubicBezTo>
                  <a:cubicBezTo>
                    <a:pt x="2169718" y="3559694"/>
                    <a:pt x="2382859" y="3534533"/>
                    <a:pt x="2449466" y="3441287"/>
                  </a:cubicBezTo>
                  <a:cubicBezTo>
                    <a:pt x="2516073" y="3348041"/>
                    <a:pt x="2499791" y="3143789"/>
                    <a:pt x="2511632" y="2935096"/>
                  </a:cubicBezTo>
                  <a:cubicBezTo>
                    <a:pt x="2523473" y="2726403"/>
                    <a:pt x="2520513" y="2387462"/>
                    <a:pt x="2520513" y="2189130"/>
                  </a:cubicBezTo>
                  <a:cubicBezTo>
                    <a:pt x="2520513" y="1990798"/>
                    <a:pt x="2536795" y="1885712"/>
                    <a:pt x="2511632" y="1745103"/>
                  </a:cubicBezTo>
                  <a:cubicBezTo>
                    <a:pt x="2486470" y="1604494"/>
                    <a:pt x="2413942" y="1486087"/>
                    <a:pt x="2369538" y="1345478"/>
                  </a:cubicBezTo>
                  <a:cubicBezTo>
                    <a:pt x="2325134" y="1204869"/>
                    <a:pt x="2267407" y="1061301"/>
                    <a:pt x="2245205" y="901451"/>
                  </a:cubicBezTo>
                  <a:cubicBezTo>
                    <a:pt x="2223003" y="741601"/>
                    <a:pt x="2233364" y="524027"/>
                    <a:pt x="2236324" y="386379"/>
                  </a:cubicBezTo>
                  <a:cubicBezTo>
                    <a:pt x="2239284" y="248731"/>
                    <a:pt x="2302931" y="136244"/>
                    <a:pt x="2262967" y="75560"/>
                  </a:cubicBezTo>
                  <a:cubicBezTo>
                    <a:pt x="2223003" y="14876"/>
                    <a:pt x="2146035" y="34118"/>
                    <a:pt x="1996540" y="22277"/>
                  </a:cubicBezTo>
                  <a:cubicBezTo>
                    <a:pt x="1847045" y="10436"/>
                    <a:pt x="1564336" y="-8805"/>
                    <a:pt x="1365996" y="4516"/>
                  </a:cubicBezTo>
                  <a:cubicBezTo>
                    <a:pt x="1167656" y="17837"/>
                    <a:pt x="881987" y="-4364"/>
                    <a:pt x="797618" y="66680"/>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0" name="Forme libre 119"/>
            <p:cNvSpPr/>
            <p:nvPr/>
          </p:nvSpPr>
          <p:spPr>
            <a:xfrm rot="8179637" flipH="1">
              <a:off x="4136961" y="2480197"/>
              <a:ext cx="2500092" cy="3914176"/>
            </a:xfrm>
            <a:custGeom>
              <a:avLst/>
              <a:gdLst>
                <a:gd name="connsiteX0" fmla="*/ 797618 w 2525694"/>
                <a:gd name="connsiteY0" fmla="*/ 66680 h 3914176"/>
                <a:gd name="connsiteX1" fmla="*/ 859784 w 2525694"/>
                <a:gd name="connsiteY1" fmla="*/ 430782 h 3914176"/>
                <a:gd name="connsiteX2" fmla="*/ 842023 w 2525694"/>
                <a:gd name="connsiteY2" fmla="*/ 963615 h 3914176"/>
                <a:gd name="connsiteX3" fmla="*/ 584476 w 2525694"/>
                <a:gd name="connsiteY3" fmla="*/ 1389881 h 3914176"/>
                <a:gd name="connsiteX4" fmla="*/ 220359 w 2525694"/>
                <a:gd name="connsiteY4" fmla="*/ 1975997 h 3914176"/>
                <a:gd name="connsiteX5" fmla="*/ 24980 w 2525694"/>
                <a:gd name="connsiteY5" fmla="*/ 2313457 h 3914176"/>
                <a:gd name="connsiteX6" fmla="*/ 24980 w 2525694"/>
                <a:gd name="connsiteY6" fmla="*/ 2544352 h 3914176"/>
                <a:gd name="connsiteX7" fmla="*/ 229240 w 2525694"/>
                <a:gd name="connsiteY7" fmla="*/ 2695321 h 3914176"/>
                <a:gd name="connsiteX8" fmla="*/ 477906 w 2525694"/>
                <a:gd name="connsiteY8" fmla="*/ 2606515 h 3914176"/>
                <a:gd name="connsiteX9" fmla="*/ 655524 w 2525694"/>
                <a:gd name="connsiteY9" fmla="*/ 2340099 h 3914176"/>
                <a:gd name="connsiteX10" fmla="*/ 655524 w 2525694"/>
                <a:gd name="connsiteY10" fmla="*/ 2775246 h 3914176"/>
                <a:gd name="connsiteX11" fmla="*/ 655524 w 2525694"/>
                <a:gd name="connsiteY11" fmla="*/ 3352481 h 3914176"/>
                <a:gd name="connsiteX12" fmla="*/ 726571 w 2525694"/>
                <a:gd name="connsiteY12" fmla="*/ 3601136 h 3914176"/>
                <a:gd name="connsiteX13" fmla="*/ 975236 w 2525694"/>
                <a:gd name="connsiteY13" fmla="*/ 3663300 h 3914176"/>
                <a:gd name="connsiteX14" fmla="*/ 1108450 w 2525694"/>
                <a:gd name="connsiteY14" fmla="*/ 3592256 h 3914176"/>
                <a:gd name="connsiteX15" fmla="*/ 1135092 w 2525694"/>
                <a:gd name="connsiteY15" fmla="*/ 3059423 h 3914176"/>
                <a:gd name="connsiteX16" fmla="*/ 1126212 w 2525694"/>
                <a:gd name="connsiteY16" fmla="*/ 2499949 h 3914176"/>
                <a:gd name="connsiteX17" fmla="*/ 1135092 w 2525694"/>
                <a:gd name="connsiteY17" fmla="*/ 2819648 h 3914176"/>
                <a:gd name="connsiteX18" fmla="*/ 1126212 w 2525694"/>
                <a:gd name="connsiteY18" fmla="*/ 3228153 h 3914176"/>
                <a:gd name="connsiteX19" fmla="*/ 1126212 w 2525694"/>
                <a:gd name="connsiteY19" fmla="*/ 3610017 h 3914176"/>
                <a:gd name="connsiteX20" fmla="*/ 1161735 w 2525694"/>
                <a:gd name="connsiteY20" fmla="*/ 3814269 h 3914176"/>
                <a:gd name="connsiteX21" fmla="*/ 1383758 w 2525694"/>
                <a:gd name="connsiteY21" fmla="*/ 3911955 h 3914176"/>
                <a:gd name="connsiteX22" fmla="*/ 1632423 w 2525694"/>
                <a:gd name="connsiteY22" fmla="*/ 3725464 h 3914176"/>
                <a:gd name="connsiteX23" fmla="*/ 1632423 w 2525694"/>
                <a:gd name="connsiteY23" fmla="*/ 3245915 h 3914176"/>
                <a:gd name="connsiteX24" fmla="*/ 1632423 w 2525694"/>
                <a:gd name="connsiteY24" fmla="*/ 2775246 h 3914176"/>
                <a:gd name="connsiteX25" fmla="*/ 1632423 w 2525694"/>
                <a:gd name="connsiteY25" fmla="*/ 2491068 h 3914176"/>
                <a:gd name="connsiteX26" fmla="*/ 1632423 w 2525694"/>
                <a:gd name="connsiteY26" fmla="*/ 2881812 h 3914176"/>
                <a:gd name="connsiteX27" fmla="*/ 1650185 w 2525694"/>
                <a:gd name="connsiteY27" fmla="*/ 3485689 h 3914176"/>
                <a:gd name="connsiteX28" fmla="*/ 1650185 w 2525694"/>
                <a:gd name="connsiteY28" fmla="*/ 3681061 h 3914176"/>
                <a:gd name="connsiteX29" fmla="*/ 1721232 w 2525694"/>
                <a:gd name="connsiteY29" fmla="*/ 3752106 h 3914176"/>
                <a:gd name="connsiteX30" fmla="*/ 1916612 w 2525694"/>
                <a:gd name="connsiteY30" fmla="*/ 3760986 h 3914176"/>
                <a:gd name="connsiteX31" fmla="*/ 2094230 w 2525694"/>
                <a:gd name="connsiteY31" fmla="*/ 3556734 h 3914176"/>
                <a:gd name="connsiteX32" fmla="*/ 2103111 w 2525694"/>
                <a:gd name="connsiteY32" fmla="*/ 3219273 h 3914176"/>
                <a:gd name="connsiteX33" fmla="*/ 2103111 w 2525694"/>
                <a:gd name="connsiteY33" fmla="*/ 2837410 h 3914176"/>
                <a:gd name="connsiteX34" fmla="*/ 2103111 w 2525694"/>
                <a:gd name="connsiteY34" fmla="*/ 2446666 h 3914176"/>
                <a:gd name="connsiteX35" fmla="*/ 2103111 w 2525694"/>
                <a:gd name="connsiteY35" fmla="*/ 3050543 h 3914176"/>
                <a:gd name="connsiteX36" fmla="*/ 2111992 w 2525694"/>
                <a:gd name="connsiteY36" fmla="*/ 3494570 h 3914176"/>
                <a:gd name="connsiteX37" fmla="*/ 2449466 w 2525694"/>
                <a:gd name="connsiteY37" fmla="*/ 3441287 h 3914176"/>
                <a:gd name="connsiteX38" fmla="*/ 2511632 w 2525694"/>
                <a:gd name="connsiteY38" fmla="*/ 2935096 h 3914176"/>
                <a:gd name="connsiteX39" fmla="*/ 2520513 w 2525694"/>
                <a:gd name="connsiteY39" fmla="*/ 2189130 h 3914176"/>
                <a:gd name="connsiteX40" fmla="*/ 2511632 w 2525694"/>
                <a:gd name="connsiteY40" fmla="*/ 1745103 h 3914176"/>
                <a:gd name="connsiteX41" fmla="*/ 2369538 w 2525694"/>
                <a:gd name="connsiteY41" fmla="*/ 1345478 h 3914176"/>
                <a:gd name="connsiteX42" fmla="*/ 2245205 w 2525694"/>
                <a:gd name="connsiteY42" fmla="*/ 901451 h 3914176"/>
                <a:gd name="connsiteX43" fmla="*/ 2236324 w 2525694"/>
                <a:gd name="connsiteY43" fmla="*/ 386379 h 3914176"/>
                <a:gd name="connsiteX44" fmla="*/ 2262967 w 2525694"/>
                <a:gd name="connsiteY44" fmla="*/ 75560 h 3914176"/>
                <a:gd name="connsiteX45" fmla="*/ 1996540 w 2525694"/>
                <a:gd name="connsiteY45" fmla="*/ 22277 h 3914176"/>
                <a:gd name="connsiteX46" fmla="*/ 1365996 w 2525694"/>
                <a:gd name="connsiteY46" fmla="*/ 4516 h 3914176"/>
                <a:gd name="connsiteX47" fmla="*/ 797618 w 2525694"/>
                <a:gd name="connsiteY47" fmla="*/ 66680 h 391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525694" h="3914176">
                  <a:moveTo>
                    <a:pt x="797618" y="66680"/>
                  </a:moveTo>
                  <a:cubicBezTo>
                    <a:pt x="713249" y="137724"/>
                    <a:pt x="852383" y="281293"/>
                    <a:pt x="859784" y="430782"/>
                  </a:cubicBezTo>
                  <a:cubicBezTo>
                    <a:pt x="867185" y="580271"/>
                    <a:pt x="887908" y="803765"/>
                    <a:pt x="842023" y="963615"/>
                  </a:cubicBezTo>
                  <a:cubicBezTo>
                    <a:pt x="796138" y="1123465"/>
                    <a:pt x="688087" y="1221151"/>
                    <a:pt x="584476" y="1389881"/>
                  </a:cubicBezTo>
                  <a:cubicBezTo>
                    <a:pt x="480865" y="1558611"/>
                    <a:pt x="313608" y="1822068"/>
                    <a:pt x="220359" y="1975997"/>
                  </a:cubicBezTo>
                  <a:cubicBezTo>
                    <a:pt x="127110" y="2129926"/>
                    <a:pt x="57543" y="2218731"/>
                    <a:pt x="24980" y="2313457"/>
                  </a:cubicBezTo>
                  <a:cubicBezTo>
                    <a:pt x="-7583" y="2408183"/>
                    <a:pt x="-9063" y="2480708"/>
                    <a:pt x="24980" y="2544352"/>
                  </a:cubicBezTo>
                  <a:cubicBezTo>
                    <a:pt x="59023" y="2607996"/>
                    <a:pt x="153752" y="2684960"/>
                    <a:pt x="229240" y="2695321"/>
                  </a:cubicBezTo>
                  <a:cubicBezTo>
                    <a:pt x="304728" y="2705682"/>
                    <a:pt x="406859" y="2665719"/>
                    <a:pt x="477906" y="2606515"/>
                  </a:cubicBezTo>
                  <a:cubicBezTo>
                    <a:pt x="548953" y="2547311"/>
                    <a:pt x="625921" y="2311977"/>
                    <a:pt x="655524" y="2340099"/>
                  </a:cubicBezTo>
                  <a:cubicBezTo>
                    <a:pt x="685127" y="2368221"/>
                    <a:pt x="655524" y="2775246"/>
                    <a:pt x="655524" y="2775246"/>
                  </a:cubicBezTo>
                  <a:cubicBezTo>
                    <a:pt x="655524" y="2943976"/>
                    <a:pt x="643683" y="3214833"/>
                    <a:pt x="655524" y="3352481"/>
                  </a:cubicBezTo>
                  <a:cubicBezTo>
                    <a:pt x="667365" y="3490129"/>
                    <a:pt x="673286" y="3549333"/>
                    <a:pt x="726571" y="3601136"/>
                  </a:cubicBezTo>
                  <a:cubicBezTo>
                    <a:pt x="779856" y="3652939"/>
                    <a:pt x="911590" y="3664780"/>
                    <a:pt x="975236" y="3663300"/>
                  </a:cubicBezTo>
                  <a:cubicBezTo>
                    <a:pt x="1038882" y="3661820"/>
                    <a:pt x="1081807" y="3692902"/>
                    <a:pt x="1108450" y="3592256"/>
                  </a:cubicBezTo>
                  <a:cubicBezTo>
                    <a:pt x="1135093" y="3491610"/>
                    <a:pt x="1132132" y="3241474"/>
                    <a:pt x="1135092" y="3059423"/>
                  </a:cubicBezTo>
                  <a:cubicBezTo>
                    <a:pt x="1138052" y="2877372"/>
                    <a:pt x="1126212" y="2539911"/>
                    <a:pt x="1126212" y="2499949"/>
                  </a:cubicBezTo>
                  <a:cubicBezTo>
                    <a:pt x="1126212" y="2459987"/>
                    <a:pt x="1135092" y="2698281"/>
                    <a:pt x="1135092" y="2819648"/>
                  </a:cubicBezTo>
                  <a:cubicBezTo>
                    <a:pt x="1135092" y="2941015"/>
                    <a:pt x="1127692" y="3096425"/>
                    <a:pt x="1126212" y="3228153"/>
                  </a:cubicBezTo>
                  <a:cubicBezTo>
                    <a:pt x="1124732" y="3359881"/>
                    <a:pt x="1120292" y="3512331"/>
                    <a:pt x="1126212" y="3610017"/>
                  </a:cubicBezTo>
                  <a:cubicBezTo>
                    <a:pt x="1132133" y="3707703"/>
                    <a:pt x="1118811" y="3763946"/>
                    <a:pt x="1161735" y="3814269"/>
                  </a:cubicBezTo>
                  <a:cubicBezTo>
                    <a:pt x="1204659" y="3864592"/>
                    <a:pt x="1305310" y="3926756"/>
                    <a:pt x="1383758" y="3911955"/>
                  </a:cubicBezTo>
                  <a:cubicBezTo>
                    <a:pt x="1462206" y="3897154"/>
                    <a:pt x="1590979" y="3836471"/>
                    <a:pt x="1632423" y="3725464"/>
                  </a:cubicBezTo>
                  <a:cubicBezTo>
                    <a:pt x="1673867" y="3614457"/>
                    <a:pt x="1632423" y="3245915"/>
                    <a:pt x="1632423" y="3245915"/>
                  </a:cubicBezTo>
                  <a:lnTo>
                    <a:pt x="1632423" y="2775246"/>
                  </a:lnTo>
                  <a:lnTo>
                    <a:pt x="1632423" y="2491068"/>
                  </a:lnTo>
                  <a:cubicBezTo>
                    <a:pt x="1632423" y="2508829"/>
                    <a:pt x="1629463" y="2716042"/>
                    <a:pt x="1632423" y="2881812"/>
                  </a:cubicBezTo>
                  <a:cubicBezTo>
                    <a:pt x="1635383" y="3047582"/>
                    <a:pt x="1647225" y="3352481"/>
                    <a:pt x="1650185" y="3485689"/>
                  </a:cubicBezTo>
                  <a:cubicBezTo>
                    <a:pt x="1653145" y="3618897"/>
                    <a:pt x="1638344" y="3636658"/>
                    <a:pt x="1650185" y="3681061"/>
                  </a:cubicBezTo>
                  <a:cubicBezTo>
                    <a:pt x="1662026" y="3725464"/>
                    <a:pt x="1676828" y="3738785"/>
                    <a:pt x="1721232" y="3752106"/>
                  </a:cubicBezTo>
                  <a:cubicBezTo>
                    <a:pt x="1765637" y="3765427"/>
                    <a:pt x="1854446" y="3793548"/>
                    <a:pt x="1916612" y="3760986"/>
                  </a:cubicBezTo>
                  <a:cubicBezTo>
                    <a:pt x="1978778" y="3728424"/>
                    <a:pt x="2063147" y="3647019"/>
                    <a:pt x="2094230" y="3556734"/>
                  </a:cubicBezTo>
                  <a:cubicBezTo>
                    <a:pt x="2125313" y="3466449"/>
                    <a:pt x="2101631" y="3339160"/>
                    <a:pt x="2103111" y="3219273"/>
                  </a:cubicBezTo>
                  <a:cubicBezTo>
                    <a:pt x="2104591" y="3099386"/>
                    <a:pt x="2103111" y="2837410"/>
                    <a:pt x="2103111" y="2837410"/>
                  </a:cubicBezTo>
                  <a:lnTo>
                    <a:pt x="2103111" y="2446666"/>
                  </a:lnTo>
                  <a:cubicBezTo>
                    <a:pt x="2103111" y="2482188"/>
                    <a:pt x="2101631" y="2875892"/>
                    <a:pt x="2103111" y="3050543"/>
                  </a:cubicBezTo>
                  <a:cubicBezTo>
                    <a:pt x="2104591" y="3225194"/>
                    <a:pt x="2054266" y="3429446"/>
                    <a:pt x="2111992" y="3494570"/>
                  </a:cubicBezTo>
                  <a:cubicBezTo>
                    <a:pt x="2169718" y="3559694"/>
                    <a:pt x="2382859" y="3534533"/>
                    <a:pt x="2449466" y="3441287"/>
                  </a:cubicBezTo>
                  <a:cubicBezTo>
                    <a:pt x="2516073" y="3348041"/>
                    <a:pt x="2499791" y="3143789"/>
                    <a:pt x="2511632" y="2935096"/>
                  </a:cubicBezTo>
                  <a:cubicBezTo>
                    <a:pt x="2523473" y="2726403"/>
                    <a:pt x="2520513" y="2387462"/>
                    <a:pt x="2520513" y="2189130"/>
                  </a:cubicBezTo>
                  <a:cubicBezTo>
                    <a:pt x="2520513" y="1990798"/>
                    <a:pt x="2536795" y="1885712"/>
                    <a:pt x="2511632" y="1745103"/>
                  </a:cubicBezTo>
                  <a:cubicBezTo>
                    <a:pt x="2486470" y="1604494"/>
                    <a:pt x="2413942" y="1486087"/>
                    <a:pt x="2369538" y="1345478"/>
                  </a:cubicBezTo>
                  <a:cubicBezTo>
                    <a:pt x="2325134" y="1204869"/>
                    <a:pt x="2267407" y="1061301"/>
                    <a:pt x="2245205" y="901451"/>
                  </a:cubicBezTo>
                  <a:cubicBezTo>
                    <a:pt x="2223003" y="741601"/>
                    <a:pt x="2233364" y="524027"/>
                    <a:pt x="2236324" y="386379"/>
                  </a:cubicBezTo>
                  <a:cubicBezTo>
                    <a:pt x="2239284" y="248731"/>
                    <a:pt x="2302931" y="136244"/>
                    <a:pt x="2262967" y="75560"/>
                  </a:cubicBezTo>
                  <a:cubicBezTo>
                    <a:pt x="2223003" y="14876"/>
                    <a:pt x="2146035" y="34118"/>
                    <a:pt x="1996540" y="22277"/>
                  </a:cubicBezTo>
                  <a:cubicBezTo>
                    <a:pt x="1847045" y="10436"/>
                    <a:pt x="1564336" y="-8805"/>
                    <a:pt x="1365996" y="4516"/>
                  </a:cubicBezTo>
                  <a:cubicBezTo>
                    <a:pt x="1167656" y="17837"/>
                    <a:pt x="881987" y="-4364"/>
                    <a:pt x="797618" y="66680"/>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9" name="Forme libre 118"/>
            <p:cNvSpPr/>
            <p:nvPr/>
          </p:nvSpPr>
          <p:spPr>
            <a:xfrm>
              <a:off x="2861314" y="110931"/>
              <a:ext cx="2525694" cy="3914176"/>
            </a:xfrm>
            <a:custGeom>
              <a:avLst/>
              <a:gdLst>
                <a:gd name="connsiteX0" fmla="*/ 797618 w 2525694"/>
                <a:gd name="connsiteY0" fmla="*/ 66680 h 3914176"/>
                <a:gd name="connsiteX1" fmla="*/ 859784 w 2525694"/>
                <a:gd name="connsiteY1" fmla="*/ 430782 h 3914176"/>
                <a:gd name="connsiteX2" fmla="*/ 842023 w 2525694"/>
                <a:gd name="connsiteY2" fmla="*/ 963615 h 3914176"/>
                <a:gd name="connsiteX3" fmla="*/ 584476 w 2525694"/>
                <a:gd name="connsiteY3" fmla="*/ 1389881 h 3914176"/>
                <a:gd name="connsiteX4" fmla="*/ 220359 w 2525694"/>
                <a:gd name="connsiteY4" fmla="*/ 1975997 h 3914176"/>
                <a:gd name="connsiteX5" fmla="*/ 24980 w 2525694"/>
                <a:gd name="connsiteY5" fmla="*/ 2313457 h 3914176"/>
                <a:gd name="connsiteX6" fmla="*/ 24980 w 2525694"/>
                <a:gd name="connsiteY6" fmla="*/ 2544352 h 3914176"/>
                <a:gd name="connsiteX7" fmla="*/ 229240 w 2525694"/>
                <a:gd name="connsiteY7" fmla="*/ 2695321 h 3914176"/>
                <a:gd name="connsiteX8" fmla="*/ 477906 w 2525694"/>
                <a:gd name="connsiteY8" fmla="*/ 2606515 h 3914176"/>
                <a:gd name="connsiteX9" fmla="*/ 655524 w 2525694"/>
                <a:gd name="connsiteY9" fmla="*/ 2340099 h 3914176"/>
                <a:gd name="connsiteX10" fmla="*/ 655524 w 2525694"/>
                <a:gd name="connsiteY10" fmla="*/ 2775246 h 3914176"/>
                <a:gd name="connsiteX11" fmla="*/ 655524 w 2525694"/>
                <a:gd name="connsiteY11" fmla="*/ 3352481 h 3914176"/>
                <a:gd name="connsiteX12" fmla="*/ 726571 w 2525694"/>
                <a:gd name="connsiteY12" fmla="*/ 3601136 h 3914176"/>
                <a:gd name="connsiteX13" fmla="*/ 975236 w 2525694"/>
                <a:gd name="connsiteY13" fmla="*/ 3663300 h 3914176"/>
                <a:gd name="connsiteX14" fmla="*/ 1108450 w 2525694"/>
                <a:gd name="connsiteY14" fmla="*/ 3592256 h 3914176"/>
                <a:gd name="connsiteX15" fmla="*/ 1135092 w 2525694"/>
                <a:gd name="connsiteY15" fmla="*/ 3059423 h 3914176"/>
                <a:gd name="connsiteX16" fmla="*/ 1126212 w 2525694"/>
                <a:gd name="connsiteY16" fmla="*/ 2499949 h 3914176"/>
                <a:gd name="connsiteX17" fmla="*/ 1135092 w 2525694"/>
                <a:gd name="connsiteY17" fmla="*/ 2819648 h 3914176"/>
                <a:gd name="connsiteX18" fmla="*/ 1126212 w 2525694"/>
                <a:gd name="connsiteY18" fmla="*/ 3228153 h 3914176"/>
                <a:gd name="connsiteX19" fmla="*/ 1126212 w 2525694"/>
                <a:gd name="connsiteY19" fmla="*/ 3610017 h 3914176"/>
                <a:gd name="connsiteX20" fmla="*/ 1161735 w 2525694"/>
                <a:gd name="connsiteY20" fmla="*/ 3814269 h 3914176"/>
                <a:gd name="connsiteX21" fmla="*/ 1383758 w 2525694"/>
                <a:gd name="connsiteY21" fmla="*/ 3911955 h 3914176"/>
                <a:gd name="connsiteX22" fmla="*/ 1632423 w 2525694"/>
                <a:gd name="connsiteY22" fmla="*/ 3725464 h 3914176"/>
                <a:gd name="connsiteX23" fmla="*/ 1632423 w 2525694"/>
                <a:gd name="connsiteY23" fmla="*/ 3245915 h 3914176"/>
                <a:gd name="connsiteX24" fmla="*/ 1632423 w 2525694"/>
                <a:gd name="connsiteY24" fmla="*/ 2775246 h 3914176"/>
                <a:gd name="connsiteX25" fmla="*/ 1632423 w 2525694"/>
                <a:gd name="connsiteY25" fmla="*/ 2491068 h 3914176"/>
                <a:gd name="connsiteX26" fmla="*/ 1632423 w 2525694"/>
                <a:gd name="connsiteY26" fmla="*/ 2881812 h 3914176"/>
                <a:gd name="connsiteX27" fmla="*/ 1650185 w 2525694"/>
                <a:gd name="connsiteY27" fmla="*/ 3485689 h 3914176"/>
                <a:gd name="connsiteX28" fmla="*/ 1650185 w 2525694"/>
                <a:gd name="connsiteY28" fmla="*/ 3681061 h 3914176"/>
                <a:gd name="connsiteX29" fmla="*/ 1721232 w 2525694"/>
                <a:gd name="connsiteY29" fmla="*/ 3752106 h 3914176"/>
                <a:gd name="connsiteX30" fmla="*/ 1916612 w 2525694"/>
                <a:gd name="connsiteY30" fmla="*/ 3760986 h 3914176"/>
                <a:gd name="connsiteX31" fmla="*/ 2094230 w 2525694"/>
                <a:gd name="connsiteY31" fmla="*/ 3556734 h 3914176"/>
                <a:gd name="connsiteX32" fmla="*/ 2103111 w 2525694"/>
                <a:gd name="connsiteY32" fmla="*/ 3219273 h 3914176"/>
                <a:gd name="connsiteX33" fmla="*/ 2103111 w 2525694"/>
                <a:gd name="connsiteY33" fmla="*/ 2837410 h 3914176"/>
                <a:gd name="connsiteX34" fmla="*/ 2103111 w 2525694"/>
                <a:gd name="connsiteY34" fmla="*/ 2446666 h 3914176"/>
                <a:gd name="connsiteX35" fmla="*/ 2103111 w 2525694"/>
                <a:gd name="connsiteY35" fmla="*/ 3050543 h 3914176"/>
                <a:gd name="connsiteX36" fmla="*/ 2111992 w 2525694"/>
                <a:gd name="connsiteY36" fmla="*/ 3494570 h 3914176"/>
                <a:gd name="connsiteX37" fmla="*/ 2449466 w 2525694"/>
                <a:gd name="connsiteY37" fmla="*/ 3441287 h 3914176"/>
                <a:gd name="connsiteX38" fmla="*/ 2511632 w 2525694"/>
                <a:gd name="connsiteY38" fmla="*/ 2935096 h 3914176"/>
                <a:gd name="connsiteX39" fmla="*/ 2520513 w 2525694"/>
                <a:gd name="connsiteY39" fmla="*/ 2189130 h 3914176"/>
                <a:gd name="connsiteX40" fmla="*/ 2511632 w 2525694"/>
                <a:gd name="connsiteY40" fmla="*/ 1745103 h 3914176"/>
                <a:gd name="connsiteX41" fmla="*/ 2369538 w 2525694"/>
                <a:gd name="connsiteY41" fmla="*/ 1345478 h 3914176"/>
                <a:gd name="connsiteX42" fmla="*/ 2245205 w 2525694"/>
                <a:gd name="connsiteY42" fmla="*/ 901451 h 3914176"/>
                <a:gd name="connsiteX43" fmla="*/ 2236324 w 2525694"/>
                <a:gd name="connsiteY43" fmla="*/ 386379 h 3914176"/>
                <a:gd name="connsiteX44" fmla="*/ 2262967 w 2525694"/>
                <a:gd name="connsiteY44" fmla="*/ 75560 h 3914176"/>
                <a:gd name="connsiteX45" fmla="*/ 1996540 w 2525694"/>
                <a:gd name="connsiteY45" fmla="*/ 22277 h 3914176"/>
                <a:gd name="connsiteX46" fmla="*/ 1365996 w 2525694"/>
                <a:gd name="connsiteY46" fmla="*/ 4516 h 3914176"/>
                <a:gd name="connsiteX47" fmla="*/ 797618 w 2525694"/>
                <a:gd name="connsiteY47" fmla="*/ 66680 h 391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525694" h="3914176">
                  <a:moveTo>
                    <a:pt x="797618" y="66680"/>
                  </a:moveTo>
                  <a:cubicBezTo>
                    <a:pt x="713249" y="137724"/>
                    <a:pt x="852383" y="281293"/>
                    <a:pt x="859784" y="430782"/>
                  </a:cubicBezTo>
                  <a:cubicBezTo>
                    <a:pt x="867185" y="580271"/>
                    <a:pt x="887908" y="803765"/>
                    <a:pt x="842023" y="963615"/>
                  </a:cubicBezTo>
                  <a:cubicBezTo>
                    <a:pt x="796138" y="1123465"/>
                    <a:pt x="688087" y="1221151"/>
                    <a:pt x="584476" y="1389881"/>
                  </a:cubicBezTo>
                  <a:cubicBezTo>
                    <a:pt x="480865" y="1558611"/>
                    <a:pt x="313608" y="1822068"/>
                    <a:pt x="220359" y="1975997"/>
                  </a:cubicBezTo>
                  <a:cubicBezTo>
                    <a:pt x="127110" y="2129926"/>
                    <a:pt x="57543" y="2218731"/>
                    <a:pt x="24980" y="2313457"/>
                  </a:cubicBezTo>
                  <a:cubicBezTo>
                    <a:pt x="-7583" y="2408183"/>
                    <a:pt x="-9063" y="2480708"/>
                    <a:pt x="24980" y="2544352"/>
                  </a:cubicBezTo>
                  <a:cubicBezTo>
                    <a:pt x="59023" y="2607996"/>
                    <a:pt x="153752" y="2684960"/>
                    <a:pt x="229240" y="2695321"/>
                  </a:cubicBezTo>
                  <a:cubicBezTo>
                    <a:pt x="304728" y="2705682"/>
                    <a:pt x="406859" y="2665719"/>
                    <a:pt x="477906" y="2606515"/>
                  </a:cubicBezTo>
                  <a:cubicBezTo>
                    <a:pt x="548953" y="2547311"/>
                    <a:pt x="625921" y="2311977"/>
                    <a:pt x="655524" y="2340099"/>
                  </a:cubicBezTo>
                  <a:cubicBezTo>
                    <a:pt x="685127" y="2368221"/>
                    <a:pt x="655524" y="2775246"/>
                    <a:pt x="655524" y="2775246"/>
                  </a:cubicBezTo>
                  <a:cubicBezTo>
                    <a:pt x="655524" y="2943976"/>
                    <a:pt x="643683" y="3214833"/>
                    <a:pt x="655524" y="3352481"/>
                  </a:cubicBezTo>
                  <a:cubicBezTo>
                    <a:pt x="667365" y="3490129"/>
                    <a:pt x="673286" y="3549333"/>
                    <a:pt x="726571" y="3601136"/>
                  </a:cubicBezTo>
                  <a:cubicBezTo>
                    <a:pt x="779856" y="3652939"/>
                    <a:pt x="911590" y="3664780"/>
                    <a:pt x="975236" y="3663300"/>
                  </a:cubicBezTo>
                  <a:cubicBezTo>
                    <a:pt x="1038882" y="3661820"/>
                    <a:pt x="1081807" y="3692902"/>
                    <a:pt x="1108450" y="3592256"/>
                  </a:cubicBezTo>
                  <a:cubicBezTo>
                    <a:pt x="1135093" y="3491610"/>
                    <a:pt x="1132132" y="3241474"/>
                    <a:pt x="1135092" y="3059423"/>
                  </a:cubicBezTo>
                  <a:cubicBezTo>
                    <a:pt x="1138052" y="2877372"/>
                    <a:pt x="1126212" y="2539911"/>
                    <a:pt x="1126212" y="2499949"/>
                  </a:cubicBezTo>
                  <a:cubicBezTo>
                    <a:pt x="1126212" y="2459987"/>
                    <a:pt x="1135092" y="2698281"/>
                    <a:pt x="1135092" y="2819648"/>
                  </a:cubicBezTo>
                  <a:cubicBezTo>
                    <a:pt x="1135092" y="2941015"/>
                    <a:pt x="1127692" y="3096425"/>
                    <a:pt x="1126212" y="3228153"/>
                  </a:cubicBezTo>
                  <a:cubicBezTo>
                    <a:pt x="1124732" y="3359881"/>
                    <a:pt x="1120292" y="3512331"/>
                    <a:pt x="1126212" y="3610017"/>
                  </a:cubicBezTo>
                  <a:cubicBezTo>
                    <a:pt x="1132133" y="3707703"/>
                    <a:pt x="1118811" y="3763946"/>
                    <a:pt x="1161735" y="3814269"/>
                  </a:cubicBezTo>
                  <a:cubicBezTo>
                    <a:pt x="1204659" y="3864592"/>
                    <a:pt x="1305310" y="3926756"/>
                    <a:pt x="1383758" y="3911955"/>
                  </a:cubicBezTo>
                  <a:cubicBezTo>
                    <a:pt x="1462206" y="3897154"/>
                    <a:pt x="1590979" y="3836471"/>
                    <a:pt x="1632423" y="3725464"/>
                  </a:cubicBezTo>
                  <a:cubicBezTo>
                    <a:pt x="1673867" y="3614457"/>
                    <a:pt x="1632423" y="3245915"/>
                    <a:pt x="1632423" y="3245915"/>
                  </a:cubicBezTo>
                  <a:lnTo>
                    <a:pt x="1632423" y="2775246"/>
                  </a:lnTo>
                  <a:lnTo>
                    <a:pt x="1632423" y="2491068"/>
                  </a:lnTo>
                  <a:cubicBezTo>
                    <a:pt x="1632423" y="2508829"/>
                    <a:pt x="1629463" y="2716042"/>
                    <a:pt x="1632423" y="2881812"/>
                  </a:cubicBezTo>
                  <a:cubicBezTo>
                    <a:pt x="1635383" y="3047582"/>
                    <a:pt x="1647225" y="3352481"/>
                    <a:pt x="1650185" y="3485689"/>
                  </a:cubicBezTo>
                  <a:cubicBezTo>
                    <a:pt x="1653145" y="3618897"/>
                    <a:pt x="1638344" y="3636658"/>
                    <a:pt x="1650185" y="3681061"/>
                  </a:cubicBezTo>
                  <a:cubicBezTo>
                    <a:pt x="1662026" y="3725464"/>
                    <a:pt x="1676828" y="3738785"/>
                    <a:pt x="1721232" y="3752106"/>
                  </a:cubicBezTo>
                  <a:cubicBezTo>
                    <a:pt x="1765637" y="3765427"/>
                    <a:pt x="1854446" y="3793548"/>
                    <a:pt x="1916612" y="3760986"/>
                  </a:cubicBezTo>
                  <a:cubicBezTo>
                    <a:pt x="1978778" y="3728424"/>
                    <a:pt x="2063147" y="3647019"/>
                    <a:pt x="2094230" y="3556734"/>
                  </a:cubicBezTo>
                  <a:cubicBezTo>
                    <a:pt x="2125313" y="3466449"/>
                    <a:pt x="2101631" y="3339160"/>
                    <a:pt x="2103111" y="3219273"/>
                  </a:cubicBezTo>
                  <a:cubicBezTo>
                    <a:pt x="2104591" y="3099386"/>
                    <a:pt x="2103111" y="2837410"/>
                    <a:pt x="2103111" y="2837410"/>
                  </a:cubicBezTo>
                  <a:lnTo>
                    <a:pt x="2103111" y="2446666"/>
                  </a:lnTo>
                  <a:cubicBezTo>
                    <a:pt x="2103111" y="2482188"/>
                    <a:pt x="2101631" y="2875892"/>
                    <a:pt x="2103111" y="3050543"/>
                  </a:cubicBezTo>
                  <a:cubicBezTo>
                    <a:pt x="2104591" y="3225194"/>
                    <a:pt x="2054266" y="3429446"/>
                    <a:pt x="2111992" y="3494570"/>
                  </a:cubicBezTo>
                  <a:cubicBezTo>
                    <a:pt x="2169718" y="3559694"/>
                    <a:pt x="2382859" y="3534533"/>
                    <a:pt x="2449466" y="3441287"/>
                  </a:cubicBezTo>
                  <a:cubicBezTo>
                    <a:pt x="2516073" y="3348041"/>
                    <a:pt x="2499791" y="3143789"/>
                    <a:pt x="2511632" y="2935096"/>
                  </a:cubicBezTo>
                  <a:cubicBezTo>
                    <a:pt x="2523473" y="2726403"/>
                    <a:pt x="2520513" y="2387462"/>
                    <a:pt x="2520513" y="2189130"/>
                  </a:cubicBezTo>
                  <a:cubicBezTo>
                    <a:pt x="2520513" y="1990798"/>
                    <a:pt x="2536795" y="1885712"/>
                    <a:pt x="2511632" y="1745103"/>
                  </a:cubicBezTo>
                  <a:cubicBezTo>
                    <a:pt x="2486470" y="1604494"/>
                    <a:pt x="2413942" y="1486087"/>
                    <a:pt x="2369538" y="1345478"/>
                  </a:cubicBezTo>
                  <a:cubicBezTo>
                    <a:pt x="2325134" y="1204869"/>
                    <a:pt x="2267407" y="1061301"/>
                    <a:pt x="2245205" y="901451"/>
                  </a:cubicBezTo>
                  <a:cubicBezTo>
                    <a:pt x="2223003" y="741601"/>
                    <a:pt x="2233364" y="524027"/>
                    <a:pt x="2236324" y="386379"/>
                  </a:cubicBezTo>
                  <a:cubicBezTo>
                    <a:pt x="2239284" y="248731"/>
                    <a:pt x="2302931" y="136244"/>
                    <a:pt x="2262967" y="75560"/>
                  </a:cubicBezTo>
                  <a:cubicBezTo>
                    <a:pt x="2223003" y="14876"/>
                    <a:pt x="2146035" y="34118"/>
                    <a:pt x="1996540" y="22277"/>
                  </a:cubicBezTo>
                  <a:cubicBezTo>
                    <a:pt x="1847045" y="10436"/>
                    <a:pt x="1564336" y="-8805"/>
                    <a:pt x="1365996" y="4516"/>
                  </a:cubicBezTo>
                  <a:cubicBezTo>
                    <a:pt x="1167656" y="17837"/>
                    <a:pt x="881987" y="-4364"/>
                    <a:pt x="797618" y="66680"/>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9883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2 </a:t>
            </a:r>
          </a:p>
          <a:p>
            <a:pPr algn="ctr"/>
            <a:r>
              <a:rPr lang="en-GB" sz="4400" dirty="0" smtClean="0">
                <a:solidFill>
                  <a:srgbClr val="FFFFFF"/>
                </a:solidFill>
                <a:latin typeface="Canter Bold"/>
                <a:cs typeface="Canter Bold"/>
              </a:rPr>
              <a:t>ICONS#3</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844528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646331"/>
          </a:xfrm>
          <a:prstGeom prst="rect">
            <a:avLst/>
          </a:prstGeom>
          <a:noFill/>
        </p:spPr>
        <p:txBody>
          <a:bodyPr wrap="square" rtlCol="0">
            <a:spAutoFit/>
          </a:bodyPr>
          <a:lstStyle/>
          <a:p>
            <a:pPr algn="ctr"/>
            <a:r>
              <a:rPr lang="en-GB" dirty="0" smtClean="0">
                <a:solidFill>
                  <a:srgbClr val="800000"/>
                </a:solidFill>
                <a:latin typeface="Century Gothic"/>
                <a:cs typeface="Century Gothic"/>
              </a:rPr>
              <a:t>TRAINING / AWARENESS / FOCUS GROUP / …</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DISTRIBUTION</a:t>
            </a:r>
            <a:endParaRPr lang="en-GB" dirty="0">
              <a:solidFill>
                <a:srgbClr val="800000"/>
              </a:solidFill>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MEDICAL CONSULTATION</a:t>
            </a:r>
            <a:endParaRPr lang="en-GB" dirty="0">
              <a:solidFill>
                <a:srgbClr val="800000"/>
              </a:solidFill>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solidFill>
                  <a:srgbClr val="800000"/>
                </a:solidFill>
                <a:latin typeface="Century Gothic"/>
                <a:cs typeface="Century Gothic"/>
              </a:rPr>
              <a:t>CLASSES</a:t>
            </a:r>
            <a:endParaRPr lang="en-GB" dirty="0">
              <a:solidFill>
                <a:srgbClr val="800000"/>
              </a:solidFill>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1" name="Rectangle 130"/>
          <p:cNvSpPr/>
          <p:nvPr/>
        </p:nvSpPr>
        <p:spPr>
          <a:xfrm>
            <a:off x="6130472" y="3428412"/>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800000"/>
              </a:solidFill>
            </a:endParaRPr>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CASH</a:t>
            </a:r>
            <a:endParaRPr lang="en-GB" dirty="0">
              <a:solidFill>
                <a:srgbClr val="800000"/>
              </a:solidFill>
              <a:latin typeface="Century Gothic"/>
              <a:cs typeface="Century Gothic"/>
            </a:endParaRPr>
          </a:p>
        </p:txBody>
      </p:sp>
      <p:sp>
        <p:nvSpPr>
          <p:cNvPr id="133" name="ZoneTexte 132"/>
          <p:cNvSpPr txBox="1"/>
          <p:nvPr/>
        </p:nvSpPr>
        <p:spPr>
          <a:xfrm>
            <a:off x="6130472" y="5353397"/>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CASH FOR WORK</a:t>
            </a:r>
            <a:endParaRPr lang="en-GB" dirty="0">
              <a:solidFill>
                <a:srgbClr val="800000"/>
              </a:solidFill>
              <a:latin typeface="Century Gothic"/>
              <a:cs typeface="Century Gothic"/>
            </a:endParaRPr>
          </a:p>
        </p:txBody>
      </p:sp>
      <p:grpSp>
        <p:nvGrpSpPr>
          <p:cNvPr id="125" name="Grouper 124"/>
          <p:cNvGrpSpPr/>
          <p:nvPr/>
        </p:nvGrpSpPr>
        <p:grpSpPr>
          <a:xfrm>
            <a:off x="586837" y="487436"/>
            <a:ext cx="1862059" cy="1725347"/>
            <a:chOff x="3136771" y="2030142"/>
            <a:chExt cx="3308272" cy="3230456"/>
          </a:xfrm>
          <a:solidFill>
            <a:srgbClr val="800000"/>
          </a:solidFill>
        </p:grpSpPr>
        <p:sp>
          <p:nvSpPr>
            <p:cNvPr id="126" name="Forme libre 125"/>
            <p:cNvSpPr/>
            <p:nvPr/>
          </p:nvSpPr>
          <p:spPr>
            <a:xfrm>
              <a:off x="3638203" y="2030142"/>
              <a:ext cx="2768903" cy="1924286"/>
            </a:xfrm>
            <a:custGeom>
              <a:avLst/>
              <a:gdLst>
                <a:gd name="connsiteX0" fmla="*/ 25990 w 2768903"/>
                <a:gd name="connsiteY0" fmla="*/ 447274 h 1924286"/>
                <a:gd name="connsiteX1" fmla="*/ 25990 w 2768903"/>
                <a:gd name="connsiteY1" fmla="*/ 79478 h 1924286"/>
                <a:gd name="connsiteX2" fmla="*/ 137026 w 2768903"/>
                <a:gd name="connsiteY2" fmla="*/ 58659 h 1924286"/>
                <a:gd name="connsiteX3" fmla="*/ 1434761 w 2768903"/>
                <a:gd name="connsiteY3" fmla="*/ 37841 h 1924286"/>
                <a:gd name="connsiteX4" fmla="*/ 2482664 w 2768903"/>
                <a:gd name="connsiteY4" fmla="*/ 37841 h 1924286"/>
                <a:gd name="connsiteX5" fmla="*/ 2635339 w 2768903"/>
                <a:gd name="connsiteY5" fmla="*/ 44780 h 1924286"/>
                <a:gd name="connsiteX6" fmla="*/ 2635339 w 2768903"/>
                <a:gd name="connsiteY6" fmla="*/ 620762 h 1924286"/>
                <a:gd name="connsiteX7" fmla="*/ 2649219 w 2768903"/>
                <a:gd name="connsiteY7" fmla="*/ 1467386 h 1924286"/>
                <a:gd name="connsiteX8" fmla="*/ 2670038 w 2768903"/>
                <a:gd name="connsiteY8" fmla="*/ 1862940 h 1924286"/>
                <a:gd name="connsiteX9" fmla="*/ 1261267 w 2768903"/>
                <a:gd name="connsiteY9" fmla="*/ 1911516 h 1924286"/>
                <a:gd name="connsiteX10" fmla="*/ 449315 w 2768903"/>
                <a:gd name="connsiteY10" fmla="*/ 1876819 h 1924286"/>
                <a:gd name="connsiteX11" fmla="*/ 95387 w 2768903"/>
                <a:gd name="connsiteY11" fmla="*/ 1890698 h 1924286"/>
                <a:gd name="connsiteX12" fmla="*/ 12110 w 2768903"/>
                <a:gd name="connsiteY12" fmla="*/ 1370232 h 1924286"/>
                <a:gd name="connsiteX13" fmla="*/ 25990 w 2768903"/>
                <a:gd name="connsiteY13" fmla="*/ 447274 h 192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68903" h="1924286">
                  <a:moveTo>
                    <a:pt x="25990" y="447274"/>
                  </a:moveTo>
                  <a:cubicBezTo>
                    <a:pt x="28303" y="232148"/>
                    <a:pt x="7484" y="144247"/>
                    <a:pt x="25990" y="79478"/>
                  </a:cubicBezTo>
                  <a:cubicBezTo>
                    <a:pt x="44496" y="14709"/>
                    <a:pt x="-97769" y="65598"/>
                    <a:pt x="137026" y="58659"/>
                  </a:cubicBezTo>
                  <a:cubicBezTo>
                    <a:pt x="371821" y="51720"/>
                    <a:pt x="1434761" y="37841"/>
                    <a:pt x="1434761" y="37841"/>
                  </a:cubicBezTo>
                  <a:lnTo>
                    <a:pt x="2482664" y="37841"/>
                  </a:lnTo>
                  <a:cubicBezTo>
                    <a:pt x="2682760" y="38997"/>
                    <a:pt x="2609893" y="-52374"/>
                    <a:pt x="2635339" y="44780"/>
                  </a:cubicBezTo>
                  <a:cubicBezTo>
                    <a:pt x="2660785" y="141934"/>
                    <a:pt x="2633026" y="383661"/>
                    <a:pt x="2635339" y="620762"/>
                  </a:cubicBezTo>
                  <a:cubicBezTo>
                    <a:pt x="2637652" y="857863"/>
                    <a:pt x="2643436" y="1260356"/>
                    <a:pt x="2649219" y="1467386"/>
                  </a:cubicBezTo>
                  <a:cubicBezTo>
                    <a:pt x="2655002" y="1674416"/>
                    <a:pt x="2901363" y="1788918"/>
                    <a:pt x="2670038" y="1862940"/>
                  </a:cubicBezTo>
                  <a:cubicBezTo>
                    <a:pt x="2438713" y="1936962"/>
                    <a:pt x="1631387" y="1909203"/>
                    <a:pt x="1261267" y="1911516"/>
                  </a:cubicBezTo>
                  <a:cubicBezTo>
                    <a:pt x="891147" y="1913829"/>
                    <a:pt x="643628" y="1880289"/>
                    <a:pt x="449315" y="1876819"/>
                  </a:cubicBezTo>
                  <a:cubicBezTo>
                    <a:pt x="255002" y="1873349"/>
                    <a:pt x="168254" y="1975129"/>
                    <a:pt x="95387" y="1890698"/>
                  </a:cubicBezTo>
                  <a:cubicBezTo>
                    <a:pt x="22520" y="1806267"/>
                    <a:pt x="24833" y="1615429"/>
                    <a:pt x="12110" y="1370232"/>
                  </a:cubicBezTo>
                  <a:cubicBezTo>
                    <a:pt x="-613" y="1125035"/>
                    <a:pt x="23677" y="662400"/>
                    <a:pt x="25990" y="447274"/>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4" name="Forme libre 133"/>
            <p:cNvSpPr/>
            <p:nvPr/>
          </p:nvSpPr>
          <p:spPr>
            <a:xfrm>
              <a:off x="3136771" y="3025639"/>
              <a:ext cx="1477987" cy="2205475"/>
            </a:xfrm>
            <a:custGeom>
              <a:avLst/>
              <a:gdLst>
                <a:gd name="connsiteX0" fmla="*/ 187374 w 1477987"/>
                <a:gd name="connsiteY0" fmla="*/ 388614 h 2205475"/>
                <a:gd name="connsiteX1" fmla="*/ 187374 w 1477987"/>
                <a:gd name="connsiteY1" fmla="*/ 867443 h 2205475"/>
                <a:gd name="connsiteX2" fmla="*/ 194313 w 1477987"/>
                <a:gd name="connsiteY2" fmla="*/ 1346271 h 2205475"/>
                <a:gd name="connsiteX3" fmla="*/ 201253 w 1477987"/>
                <a:gd name="connsiteY3" fmla="*/ 1818160 h 2205475"/>
                <a:gd name="connsiteX4" fmla="*/ 215133 w 1477987"/>
                <a:gd name="connsiteY4" fmla="*/ 2137378 h 2205475"/>
                <a:gd name="connsiteX5" fmla="*/ 333109 w 1477987"/>
                <a:gd name="connsiteY5" fmla="*/ 2199834 h 2205475"/>
                <a:gd name="connsiteX6" fmla="*/ 416386 w 1477987"/>
                <a:gd name="connsiteY6" fmla="*/ 2095741 h 2205475"/>
                <a:gd name="connsiteX7" fmla="*/ 416386 w 1477987"/>
                <a:gd name="connsiteY7" fmla="*/ 1797341 h 2205475"/>
                <a:gd name="connsiteX8" fmla="*/ 444145 w 1477987"/>
                <a:gd name="connsiteY8" fmla="*/ 1200541 h 2205475"/>
                <a:gd name="connsiteX9" fmla="*/ 430265 w 1477987"/>
                <a:gd name="connsiteY9" fmla="*/ 1609973 h 2205475"/>
                <a:gd name="connsiteX10" fmla="*/ 437205 w 1477987"/>
                <a:gd name="connsiteY10" fmla="*/ 1963890 h 2205475"/>
                <a:gd name="connsiteX11" fmla="*/ 437205 w 1477987"/>
                <a:gd name="connsiteY11" fmla="*/ 2095741 h 2205475"/>
                <a:gd name="connsiteX12" fmla="*/ 534362 w 1477987"/>
                <a:gd name="connsiteY12" fmla="*/ 2192895 h 2205475"/>
                <a:gd name="connsiteX13" fmla="*/ 624578 w 1477987"/>
                <a:gd name="connsiteY13" fmla="*/ 2185955 h 2205475"/>
                <a:gd name="connsiteX14" fmla="*/ 693976 w 1477987"/>
                <a:gd name="connsiteY14" fmla="*/ 2026346 h 2205475"/>
                <a:gd name="connsiteX15" fmla="*/ 666217 w 1477987"/>
                <a:gd name="connsiteY15" fmla="*/ 1540578 h 2205475"/>
                <a:gd name="connsiteX16" fmla="*/ 687036 w 1477987"/>
                <a:gd name="connsiteY16" fmla="*/ 916019 h 2205475"/>
                <a:gd name="connsiteX17" fmla="*/ 693976 w 1477987"/>
                <a:gd name="connsiteY17" fmla="*/ 395554 h 2205475"/>
                <a:gd name="connsiteX18" fmla="*/ 742554 w 1477987"/>
                <a:gd name="connsiteY18" fmla="*/ 333098 h 2205475"/>
                <a:gd name="connsiteX19" fmla="*/ 950747 w 1477987"/>
                <a:gd name="connsiteY19" fmla="*/ 444131 h 2205475"/>
                <a:gd name="connsiteX20" fmla="*/ 1082602 w 1477987"/>
                <a:gd name="connsiteY20" fmla="*/ 513526 h 2205475"/>
                <a:gd name="connsiteX21" fmla="*/ 1415711 w 1477987"/>
                <a:gd name="connsiteY21" fmla="*/ 513526 h 2205475"/>
                <a:gd name="connsiteX22" fmla="*/ 1471229 w 1477987"/>
                <a:gd name="connsiteY22" fmla="*/ 451070 h 2205475"/>
                <a:gd name="connsiteX23" fmla="*/ 1436530 w 1477987"/>
                <a:gd name="connsiteY23" fmla="*/ 353917 h 2205475"/>
                <a:gd name="connsiteX24" fmla="*/ 1110362 w 1477987"/>
                <a:gd name="connsiteY24" fmla="*/ 353917 h 2205475"/>
                <a:gd name="connsiteX25" fmla="*/ 922988 w 1477987"/>
                <a:gd name="connsiteY25" fmla="*/ 215126 h 2205475"/>
                <a:gd name="connsiteX26" fmla="*/ 693976 w 1477987"/>
                <a:gd name="connsiteY26" fmla="*/ 76335 h 2205475"/>
                <a:gd name="connsiteX27" fmla="*/ 451084 w 1477987"/>
                <a:gd name="connsiteY27" fmla="*/ 0 h 2205475"/>
                <a:gd name="connsiteX28" fmla="*/ 187374 w 1477987"/>
                <a:gd name="connsiteY28" fmla="*/ 76335 h 2205475"/>
                <a:gd name="connsiteX29" fmla="*/ 34699 w 1477987"/>
                <a:gd name="connsiteY29" fmla="*/ 270642 h 2205475"/>
                <a:gd name="connsiteX30" fmla="*/ 0 w 1477987"/>
                <a:gd name="connsiteY30" fmla="*/ 492708 h 2205475"/>
                <a:gd name="connsiteX31" fmla="*/ 0 w 1477987"/>
                <a:gd name="connsiteY31" fmla="*/ 929899 h 2205475"/>
                <a:gd name="connsiteX32" fmla="*/ 34699 w 1477987"/>
                <a:gd name="connsiteY32" fmla="*/ 1082568 h 2205475"/>
                <a:gd name="connsiteX33" fmla="*/ 159615 w 1477987"/>
                <a:gd name="connsiteY33" fmla="*/ 1082568 h 220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477987" h="2205475">
                  <a:moveTo>
                    <a:pt x="187374" y="388614"/>
                  </a:moveTo>
                  <a:cubicBezTo>
                    <a:pt x="186796" y="548224"/>
                    <a:pt x="186218" y="707834"/>
                    <a:pt x="187374" y="867443"/>
                  </a:cubicBezTo>
                  <a:cubicBezTo>
                    <a:pt x="188530" y="1027052"/>
                    <a:pt x="192000" y="1187818"/>
                    <a:pt x="194313" y="1346271"/>
                  </a:cubicBezTo>
                  <a:cubicBezTo>
                    <a:pt x="196626" y="1504724"/>
                    <a:pt x="197783" y="1686309"/>
                    <a:pt x="201253" y="1818160"/>
                  </a:cubicBezTo>
                  <a:cubicBezTo>
                    <a:pt x="204723" y="1950011"/>
                    <a:pt x="193157" y="2073766"/>
                    <a:pt x="215133" y="2137378"/>
                  </a:cubicBezTo>
                  <a:cubicBezTo>
                    <a:pt x="237109" y="2200990"/>
                    <a:pt x="299567" y="2206773"/>
                    <a:pt x="333109" y="2199834"/>
                  </a:cubicBezTo>
                  <a:cubicBezTo>
                    <a:pt x="366651" y="2192895"/>
                    <a:pt x="402507" y="2162823"/>
                    <a:pt x="416386" y="2095741"/>
                  </a:cubicBezTo>
                  <a:cubicBezTo>
                    <a:pt x="430265" y="2028659"/>
                    <a:pt x="411759" y="1946541"/>
                    <a:pt x="416386" y="1797341"/>
                  </a:cubicBezTo>
                  <a:cubicBezTo>
                    <a:pt x="421013" y="1648141"/>
                    <a:pt x="441832" y="1231769"/>
                    <a:pt x="444145" y="1200541"/>
                  </a:cubicBezTo>
                  <a:cubicBezTo>
                    <a:pt x="446458" y="1169313"/>
                    <a:pt x="431422" y="1482748"/>
                    <a:pt x="430265" y="1609973"/>
                  </a:cubicBezTo>
                  <a:cubicBezTo>
                    <a:pt x="429108" y="1737198"/>
                    <a:pt x="436048" y="1882929"/>
                    <a:pt x="437205" y="1963890"/>
                  </a:cubicBezTo>
                  <a:cubicBezTo>
                    <a:pt x="438362" y="2044851"/>
                    <a:pt x="421012" y="2057573"/>
                    <a:pt x="437205" y="2095741"/>
                  </a:cubicBezTo>
                  <a:cubicBezTo>
                    <a:pt x="453398" y="2133909"/>
                    <a:pt x="503133" y="2177859"/>
                    <a:pt x="534362" y="2192895"/>
                  </a:cubicBezTo>
                  <a:cubicBezTo>
                    <a:pt x="565591" y="2207931"/>
                    <a:pt x="597976" y="2213713"/>
                    <a:pt x="624578" y="2185955"/>
                  </a:cubicBezTo>
                  <a:cubicBezTo>
                    <a:pt x="651180" y="2158197"/>
                    <a:pt x="687036" y="2133909"/>
                    <a:pt x="693976" y="2026346"/>
                  </a:cubicBezTo>
                  <a:cubicBezTo>
                    <a:pt x="700916" y="1918783"/>
                    <a:pt x="667374" y="1725632"/>
                    <a:pt x="666217" y="1540578"/>
                  </a:cubicBezTo>
                  <a:cubicBezTo>
                    <a:pt x="665060" y="1355524"/>
                    <a:pt x="682410" y="1106856"/>
                    <a:pt x="687036" y="916019"/>
                  </a:cubicBezTo>
                  <a:cubicBezTo>
                    <a:pt x="691663" y="725182"/>
                    <a:pt x="684723" y="492708"/>
                    <a:pt x="693976" y="395554"/>
                  </a:cubicBezTo>
                  <a:cubicBezTo>
                    <a:pt x="703229" y="298400"/>
                    <a:pt x="699759" y="325002"/>
                    <a:pt x="742554" y="333098"/>
                  </a:cubicBezTo>
                  <a:cubicBezTo>
                    <a:pt x="785349" y="341194"/>
                    <a:pt x="950747" y="444131"/>
                    <a:pt x="950747" y="444131"/>
                  </a:cubicBezTo>
                  <a:cubicBezTo>
                    <a:pt x="1007422" y="474202"/>
                    <a:pt x="1005108" y="501960"/>
                    <a:pt x="1082602" y="513526"/>
                  </a:cubicBezTo>
                  <a:cubicBezTo>
                    <a:pt x="1160096" y="525092"/>
                    <a:pt x="1350940" y="523935"/>
                    <a:pt x="1415711" y="513526"/>
                  </a:cubicBezTo>
                  <a:cubicBezTo>
                    <a:pt x="1480482" y="503117"/>
                    <a:pt x="1467759" y="477671"/>
                    <a:pt x="1471229" y="451070"/>
                  </a:cubicBezTo>
                  <a:cubicBezTo>
                    <a:pt x="1474699" y="424469"/>
                    <a:pt x="1496674" y="370109"/>
                    <a:pt x="1436530" y="353917"/>
                  </a:cubicBezTo>
                  <a:cubicBezTo>
                    <a:pt x="1376386" y="337725"/>
                    <a:pt x="1195952" y="377049"/>
                    <a:pt x="1110362" y="353917"/>
                  </a:cubicBezTo>
                  <a:cubicBezTo>
                    <a:pt x="1024772" y="330785"/>
                    <a:pt x="992386" y="261390"/>
                    <a:pt x="922988" y="215126"/>
                  </a:cubicBezTo>
                  <a:cubicBezTo>
                    <a:pt x="853590" y="168862"/>
                    <a:pt x="772627" y="112189"/>
                    <a:pt x="693976" y="76335"/>
                  </a:cubicBezTo>
                  <a:cubicBezTo>
                    <a:pt x="615325" y="40481"/>
                    <a:pt x="535518" y="0"/>
                    <a:pt x="451084" y="0"/>
                  </a:cubicBezTo>
                  <a:cubicBezTo>
                    <a:pt x="366650" y="0"/>
                    <a:pt x="256772" y="31228"/>
                    <a:pt x="187374" y="76335"/>
                  </a:cubicBezTo>
                  <a:cubicBezTo>
                    <a:pt x="117976" y="121442"/>
                    <a:pt x="65928" y="201246"/>
                    <a:pt x="34699" y="270642"/>
                  </a:cubicBezTo>
                  <a:cubicBezTo>
                    <a:pt x="3470" y="340037"/>
                    <a:pt x="5783" y="382832"/>
                    <a:pt x="0" y="492708"/>
                  </a:cubicBezTo>
                  <a:cubicBezTo>
                    <a:pt x="-5783" y="602584"/>
                    <a:pt x="-5783" y="831589"/>
                    <a:pt x="0" y="929899"/>
                  </a:cubicBezTo>
                  <a:cubicBezTo>
                    <a:pt x="5783" y="1028209"/>
                    <a:pt x="8097" y="1057123"/>
                    <a:pt x="34699" y="1082568"/>
                  </a:cubicBezTo>
                  <a:cubicBezTo>
                    <a:pt x="61301" y="1108013"/>
                    <a:pt x="159615" y="1082568"/>
                    <a:pt x="159615" y="1082568"/>
                  </a:cubicBezTo>
                </a:path>
              </a:pathLst>
            </a:custGeom>
            <a:grpFill/>
            <a:ln w="28575" cmpd="sng">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5" name="Ellipse 134"/>
            <p:cNvSpPr/>
            <p:nvPr/>
          </p:nvSpPr>
          <p:spPr>
            <a:xfrm>
              <a:off x="3334125" y="2577928"/>
              <a:ext cx="486774" cy="476223"/>
            </a:xfrm>
            <a:prstGeom prst="ellipse">
              <a:avLst/>
            </a:pr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6" name="Ellipse 135"/>
            <p:cNvSpPr/>
            <p:nvPr/>
          </p:nvSpPr>
          <p:spPr>
            <a:xfrm>
              <a:off x="4197288" y="4280696"/>
              <a:ext cx="486774" cy="476224"/>
            </a:xfrm>
            <a:prstGeom prst="ellipse">
              <a:avLst/>
            </a:pr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7" name="Ellipse 136"/>
            <p:cNvSpPr/>
            <p:nvPr/>
          </p:nvSpPr>
          <p:spPr>
            <a:xfrm>
              <a:off x="4981327" y="4280696"/>
              <a:ext cx="486774" cy="476224"/>
            </a:xfrm>
            <a:prstGeom prst="ellipse">
              <a:avLst/>
            </a:pr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8" name="Ellipse 137"/>
            <p:cNvSpPr/>
            <p:nvPr/>
          </p:nvSpPr>
          <p:spPr>
            <a:xfrm>
              <a:off x="5779125" y="4280696"/>
              <a:ext cx="486774" cy="476224"/>
            </a:xfrm>
            <a:prstGeom prst="ellipse">
              <a:avLst/>
            </a:pr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9" name="Forme libre 138"/>
            <p:cNvSpPr/>
            <p:nvPr/>
          </p:nvSpPr>
          <p:spPr>
            <a:xfrm>
              <a:off x="4051388" y="4750484"/>
              <a:ext cx="792173" cy="510114"/>
            </a:xfrm>
            <a:custGeom>
              <a:avLst/>
              <a:gdLst>
                <a:gd name="connsiteX0" fmla="*/ 29190 w 792173"/>
                <a:gd name="connsiteY0" fmla="*/ 488868 h 510114"/>
                <a:gd name="connsiteX1" fmla="*/ 29190 w 792173"/>
                <a:gd name="connsiteY1" fmla="*/ 287622 h 510114"/>
                <a:gd name="connsiteX2" fmla="*/ 230443 w 792173"/>
                <a:gd name="connsiteY2" fmla="*/ 44738 h 510114"/>
                <a:gd name="connsiteX3" fmla="*/ 459455 w 792173"/>
                <a:gd name="connsiteY3" fmla="*/ 3101 h 510114"/>
                <a:gd name="connsiteX4" fmla="*/ 653769 w 792173"/>
                <a:gd name="connsiteY4" fmla="*/ 86375 h 510114"/>
                <a:gd name="connsiteX5" fmla="*/ 750925 w 792173"/>
                <a:gd name="connsiteY5" fmla="*/ 266803 h 510114"/>
                <a:gd name="connsiteX6" fmla="*/ 785624 w 792173"/>
                <a:gd name="connsiteY6" fmla="*/ 488868 h 510114"/>
                <a:gd name="connsiteX7" fmla="*/ 626010 w 792173"/>
                <a:gd name="connsiteY7" fmla="*/ 502747 h 510114"/>
                <a:gd name="connsiteX8" fmla="*/ 292901 w 792173"/>
                <a:gd name="connsiteY8" fmla="*/ 502747 h 510114"/>
                <a:gd name="connsiteX9" fmla="*/ 29190 w 792173"/>
                <a:gd name="connsiteY9" fmla="*/ 488868 h 510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2173" h="510114">
                  <a:moveTo>
                    <a:pt x="29190" y="488868"/>
                  </a:moveTo>
                  <a:cubicBezTo>
                    <a:pt x="-14762" y="453014"/>
                    <a:pt x="-4352" y="361644"/>
                    <a:pt x="29190" y="287622"/>
                  </a:cubicBezTo>
                  <a:cubicBezTo>
                    <a:pt x="62732" y="213600"/>
                    <a:pt x="158732" y="92158"/>
                    <a:pt x="230443" y="44738"/>
                  </a:cubicBezTo>
                  <a:cubicBezTo>
                    <a:pt x="302154" y="-2682"/>
                    <a:pt x="388901" y="-3839"/>
                    <a:pt x="459455" y="3101"/>
                  </a:cubicBezTo>
                  <a:cubicBezTo>
                    <a:pt x="530009" y="10040"/>
                    <a:pt x="605191" y="42425"/>
                    <a:pt x="653769" y="86375"/>
                  </a:cubicBezTo>
                  <a:cubicBezTo>
                    <a:pt x="702347" y="130325"/>
                    <a:pt x="728949" y="199721"/>
                    <a:pt x="750925" y="266803"/>
                  </a:cubicBezTo>
                  <a:cubicBezTo>
                    <a:pt x="772901" y="333885"/>
                    <a:pt x="806443" y="449544"/>
                    <a:pt x="785624" y="488868"/>
                  </a:cubicBezTo>
                  <a:cubicBezTo>
                    <a:pt x="764805" y="528192"/>
                    <a:pt x="708130" y="500434"/>
                    <a:pt x="626010" y="502747"/>
                  </a:cubicBezTo>
                  <a:cubicBezTo>
                    <a:pt x="543890" y="505060"/>
                    <a:pt x="394684" y="503903"/>
                    <a:pt x="292901" y="502747"/>
                  </a:cubicBezTo>
                  <a:cubicBezTo>
                    <a:pt x="191118" y="501591"/>
                    <a:pt x="73142" y="524722"/>
                    <a:pt x="29190" y="488868"/>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0" name="Forme libre 139"/>
            <p:cNvSpPr/>
            <p:nvPr/>
          </p:nvSpPr>
          <p:spPr>
            <a:xfrm>
              <a:off x="4821428" y="4738924"/>
              <a:ext cx="792173" cy="510114"/>
            </a:xfrm>
            <a:custGeom>
              <a:avLst/>
              <a:gdLst>
                <a:gd name="connsiteX0" fmla="*/ 29190 w 792173"/>
                <a:gd name="connsiteY0" fmla="*/ 488868 h 510114"/>
                <a:gd name="connsiteX1" fmla="*/ 29190 w 792173"/>
                <a:gd name="connsiteY1" fmla="*/ 287622 h 510114"/>
                <a:gd name="connsiteX2" fmla="*/ 230443 w 792173"/>
                <a:gd name="connsiteY2" fmla="*/ 44738 h 510114"/>
                <a:gd name="connsiteX3" fmla="*/ 459455 w 792173"/>
                <a:gd name="connsiteY3" fmla="*/ 3101 h 510114"/>
                <a:gd name="connsiteX4" fmla="*/ 653769 w 792173"/>
                <a:gd name="connsiteY4" fmla="*/ 86375 h 510114"/>
                <a:gd name="connsiteX5" fmla="*/ 750925 w 792173"/>
                <a:gd name="connsiteY5" fmla="*/ 266803 h 510114"/>
                <a:gd name="connsiteX6" fmla="*/ 785624 w 792173"/>
                <a:gd name="connsiteY6" fmla="*/ 488868 h 510114"/>
                <a:gd name="connsiteX7" fmla="*/ 626010 w 792173"/>
                <a:gd name="connsiteY7" fmla="*/ 502747 h 510114"/>
                <a:gd name="connsiteX8" fmla="*/ 292901 w 792173"/>
                <a:gd name="connsiteY8" fmla="*/ 502747 h 510114"/>
                <a:gd name="connsiteX9" fmla="*/ 29190 w 792173"/>
                <a:gd name="connsiteY9" fmla="*/ 488868 h 510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2173" h="510114">
                  <a:moveTo>
                    <a:pt x="29190" y="488868"/>
                  </a:moveTo>
                  <a:cubicBezTo>
                    <a:pt x="-14762" y="453014"/>
                    <a:pt x="-4352" y="361644"/>
                    <a:pt x="29190" y="287622"/>
                  </a:cubicBezTo>
                  <a:cubicBezTo>
                    <a:pt x="62732" y="213600"/>
                    <a:pt x="158732" y="92158"/>
                    <a:pt x="230443" y="44738"/>
                  </a:cubicBezTo>
                  <a:cubicBezTo>
                    <a:pt x="302154" y="-2682"/>
                    <a:pt x="388901" y="-3839"/>
                    <a:pt x="459455" y="3101"/>
                  </a:cubicBezTo>
                  <a:cubicBezTo>
                    <a:pt x="530009" y="10040"/>
                    <a:pt x="605191" y="42425"/>
                    <a:pt x="653769" y="86375"/>
                  </a:cubicBezTo>
                  <a:cubicBezTo>
                    <a:pt x="702347" y="130325"/>
                    <a:pt x="728949" y="199721"/>
                    <a:pt x="750925" y="266803"/>
                  </a:cubicBezTo>
                  <a:cubicBezTo>
                    <a:pt x="772901" y="333885"/>
                    <a:pt x="806443" y="449544"/>
                    <a:pt x="785624" y="488868"/>
                  </a:cubicBezTo>
                  <a:cubicBezTo>
                    <a:pt x="764805" y="528192"/>
                    <a:pt x="708130" y="500434"/>
                    <a:pt x="626010" y="502747"/>
                  </a:cubicBezTo>
                  <a:cubicBezTo>
                    <a:pt x="543890" y="505060"/>
                    <a:pt x="394684" y="503903"/>
                    <a:pt x="292901" y="502747"/>
                  </a:cubicBezTo>
                  <a:cubicBezTo>
                    <a:pt x="191118" y="501591"/>
                    <a:pt x="73142" y="524722"/>
                    <a:pt x="29190" y="488868"/>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1" name="Forme libre 140"/>
            <p:cNvSpPr/>
            <p:nvPr/>
          </p:nvSpPr>
          <p:spPr>
            <a:xfrm>
              <a:off x="5592353" y="4712762"/>
              <a:ext cx="792173" cy="510114"/>
            </a:xfrm>
            <a:custGeom>
              <a:avLst/>
              <a:gdLst>
                <a:gd name="connsiteX0" fmla="*/ 29190 w 792173"/>
                <a:gd name="connsiteY0" fmla="*/ 488868 h 510114"/>
                <a:gd name="connsiteX1" fmla="*/ 29190 w 792173"/>
                <a:gd name="connsiteY1" fmla="*/ 287622 h 510114"/>
                <a:gd name="connsiteX2" fmla="*/ 230443 w 792173"/>
                <a:gd name="connsiteY2" fmla="*/ 44738 h 510114"/>
                <a:gd name="connsiteX3" fmla="*/ 459455 w 792173"/>
                <a:gd name="connsiteY3" fmla="*/ 3101 h 510114"/>
                <a:gd name="connsiteX4" fmla="*/ 653769 w 792173"/>
                <a:gd name="connsiteY4" fmla="*/ 86375 h 510114"/>
                <a:gd name="connsiteX5" fmla="*/ 750925 w 792173"/>
                <a:gd name="connsiteY5" fmla="*/ 266803 h 510114"/>
                <a:gd name="connsiteX6" fmla="*/ 785624 w 792173"/>
                <a:gd name="connsiteY6" fmla="*/ 488868 h 510114"/>
                <a:gd name="connsiteX7" fmla="*/ 626010 w 792173"/>
                <a:gd name="connsiteY7" fmla="*/ 502747 h 510114"/>
                <a:gd name="connsiteX8" fmla="*/ 292901 w 792173"/>
                <a:gd name="connsiteY8" fmla="*/ 502747 h 510114"/>
                <a:gd name="connsiteX9" fmla="*/ 29190 w 792173"/>
                <a:gd name="connsiteY9" fmla="*/ 488868 h 510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2173" h="510114">
                  <a:moveTo>
                    <a:pt x="29190" y="488868"/>
                  </a:moveTo>
                  <a:cubicBezTo>
                    <a:pt x="-14762" y="453014"/>
                    <a:pt x="-4352" y="361644"/>
                    <a:pt x="29190" y="287622"/>
                  </a:cubicBezTo>
                  <a:cubicBezTo>
                    <a:pt x="62732" y="213600"/>
                    <a:pt x="158732" y="92158"/>
                    <a:pt x="230443" y="44738"/>
                  </a:cubicBezTo>
                  <a:cubicBezTo>
                    <a:pt x="302154" y="-2682"/>
                    <a:pt x="388901" y="-3839"/>
                    <a:pt x="459455" y="3101"/>
                  </a:cubicBezTo>
                  <a:cubicBezTo>
                    <a:pt x="530009" y="10040"/>
                    <a:pt x="605191" y="42425"/>
                    <a:pt x="653769" y="86375"/>
                  </a:cubicBezTo>
                  <a:cubicBezTo>
                    <a:pt x="702347" y="130325"/>
                    <a:pt x="728949" y="199721"/>
                    <a:pt x="750925" y="266803"/>
                  </a:cubicBezTo>
                  <a:cubicBezTo>
                    <a:pt x="772901" y="333885"/>
                    <a:pt x="806443" y="449544"/>
                    <a:pt x="785624" y="488868"/>
                  </a:cubicBezTo>
                  <a:cubicBezTo>
                    <a:pt x="764805" y="528192"/>
                    <a:pt x="708130" y="500434"/>
                    <a:pt x="626010" y="502747"/>
                  </a:cubicBezTo>
                  <a:cubicBezTo>
                    <a:pt x="543890" y="505060"/>
                    <a:pt x="394684" y="503903"/>
                    <a:pt x="292901" y="502747"/>
                  </a:cubicBezTo>
                  <a:cubicBezTo>
                    <a:pt x="191118" y="501591"/>
                    <a:pt x="73142" y="524722"/>
                    <a:pt x="29190" y="488868"/>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2" name="Forme libre 141"/>
            <p:cNvSpPr/>
            <p:nvPr/>
          </p:nvSpPr>
          <p:spPr>
            <a:xfrm>
              <a:off x="4608000" y="2741118"/>
              <a:ext cx="728675" cy="666196"/>
            </a:xfrm>
            <a:custGeom>
              <a:avLst/>
              <a:gdLst>
                <a:gd name="connsiteX0" fmla="*/ 0 w 728675"/>
                <a:gd name="connsiteY0" fmla="*/ 666196 h 666196"/>
                <a:gd name="connsiteX1" fmla="*/ 229012 w 728675"/>
                <a:gd name="connsiteY1" fmla="*/ 451070 h 666196"/>
                <a:gd name="connsiteX2" fmla="*/ 430265 w 728675"/>
                <a:gd name="connsiteY2" fmla="*/ 263703 h 666196"/>
                <a:gd name="connsiteX3" fmla="*/ 624578 w 728675"/>
                <a:gd name="connsiteY3" fmla="*/ 83275 h 666196"/>
                <a:gd name="connsiteX4" fmla="*/ 728675 w 728675"/>
                <a:gd name="connsiteY4" fmla="*/ 0 h 666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675" h="666196">
                  <a:moveTo>
                    <a:pt x="0" y="666196"/>
                  </a:moveTo>
                  <a:lnTo>
                    <a:pt x="229012" y="451070"/>
                  </a:lnTo>
                  <a:lnTo>
                    <a:pt x="430265" y="263703"/>
                  </a:lnTo>
                  <a:cubicBezTo>
                    <a:pt x="496193" y="202404"/>
                    <a:pt x="574843" y="127225"/>
                    <a:pt x="624578" y="83275"/>
                  </a:cubicBezTo>
                  <a:cubicBezTo>
                    <a:pt x="674313" y="39325"/>
                    <a:pt x="728675" y="0"/>
                    <a:pt x="728675" y="0"/>
                  </a:cubicBezTo>
                </a:path>
              </a:pathLst>
            </a:custGeom>
            <a:grpFill/>
            <a:ln w="28575" cmpd="sng">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3" name="Forme libre 142"/>
            <p:cNvSpPr/>
            <p:nvPr/>
          </p:nvSpPr>
          <p:spPr>
            <a:xfrm>
              <a:off x="3904140" y="3844248"/>
              <a:ext cx="2540903" cy="240822"/>
            </a:xfrm>
            <a:custGeom>
              <a:avLst/>
              <a:gdLst>
                <a:gd name="connsiteX0" fmla="*/ 58462 w 2540903"/>
                <a:gd name="connsiteY0" fmla="*/ 7196 h 240822"/>
                <a:gd name="connsiteX1" fmla="*/ 627523 w 2540903"/>
                <a:gd name="connsiteY1" fmla="*/ 7196 h 240822"/>
                <a:gd name="connsiteX2" fmla="*/ 2119571 w 2540903"/>
                <a:gd name="connsiteY2" fmla="*/ 7196 h 240822"/>
                <a:gd name="connsiteX3" fmla="*/ 2466559 w 2540903"/>
                <a:gd name="connsiteY3" fmla="*/ 7196 h 240822"/>
                <a:gd name="connsiteX4" fmla="*/ 2480438 w 2540903"/>
                <a:gd name="connsiteY4" fmla="*/ 104350 h 240822"/>
                <a:gd name="connsiteX5" fmla="*/ 2473499 w 2540903"/>
                <a:gd name="connsiteY5" fmla="*/ 229262 h 240822"/>
                <a:gd name="connsiteX6" fmla="*/ 1599089 w 2540903"/>
                <a:gd name="connsiteY6" fmla="*/ 222322 h 240822"/>
                <a:gd name="connsiteX7" fmla="*/ 426270 w 2540903"/>
                <a:gd name="connsiteY7" fmla="*/ 208443 h 240822"/>
                <a:gd name="connsiteX8" fmla="*/ 37643 w 2540903"/>
                <a:gd name="connsiteY8" fmla="*/ 229262 h 240822"/>
                <a:gd name="connsiteX9" fmla="*/ 58462 w 2540903"/>
                <a:gd name="connsiteY9" fmla="*/ 7196 h 24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40903" h="240822">
                  <a:moveTo>
                    <a:pt x="58462" y="7196"/>
                  </a:moveTo>
                  <a:lnTo>
                    <a:pt x="627523" y="7196"/>
                  </a:lnTo>
                  <a:lnTo>
                    <a:pt x="2119571" y="7196"/>
                  </a:lnTo>
                  <a:cubicBezTo>
                    <a:pt x="2426077" y="7196"/>
                    <a:pt x="2406415" y="-8996"/>
                    <a:pt x="2466559" y="7196"/>
                  </a:cubicBezTo>
                  <a:cubicBezTo>
                    <a:pt x="2526703" y="23388"/>
                    <a:pt x="2479281" y="67339"/>
                    <a:pt x="2480438" y="104350"/>
                  </a:cubicBezTo>
                  <a:cubicBezTo>
                    <a:pt x="2481595" y="141361"/>
                    <a:pt x="2620390" y="209600"/>
                    <a:pt x="2473499" y="229262"/>
                  </a:cubicBezTo>
                  <a:cubicBezTo>
                    <a:pt x="2326608" y="248924"/>
                    <a:pt x="1599089" y="222322"/>
                    <a:pt x="1599089" y="222322"/>
                  </a:cubicBezTo>
                  <a:lnTo>
                    <a:pt x="426270" y="208443"/>
                  </a:lnTo>
                  <a:cubicBezTo>
                    <a:pt x="166029" y="209600"/>
                    <a:pt x="103571" y="263960"/>
                    <a:pt x="37643" y="229262"/>
                  </a:cubicBezTo>
                  <a:cubicBezTo>
                    <a:pt x="-28285" y="194564"/>
                    <a:pt x="1209" y="97410"/>
                    <a:pt x="58462" y="7196"/>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44" name="Grouper 143"/>
          <p:cNvGrpSpPr/>
          <p:nvPr/>
        </p:nvGrpSpPr>
        <p:grpSpPr>
          <a:xfrm>
            <a:off x="3546182" y="569145"/>
            <a:ext cx="1870988" cy="1623491"/>
            <a:chOff x="999477" y="518309"/>
            <a:chExt cx="6396140" cy="5345488"/>
          </a:xfrm>
          <a:solidFill>
            <a:srgbClr val="800000"/>
          </a:solidFill>
        </p:grpSpPr>
        <p:sp>
          <p:nvSpPr>
            <p:cNvPr id="145" name="Ellipse 144"/>
            <p:cNvSpPr/>
            <p:nvPr/>
          </p:nvSpPr>
          <p:spPr>
            <a:xfrm flipH="1">
              <a:off x="5757961" y="1446418"/>
              <a:ext cx="1513552" cy="1489299"/>
            </a:xfrm>
            <a:prstGeom prst="ellipse">
              <a:avLst/>
            </a:pr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6" name="Ellipse 145"/>
            <p:cNvSpPr/>
            <p:nvPr/>
          </p:nvSpPr>
          <p:spPr>
            <a:xfrm>
              <a:off x="1123343" y="1495944"/>
              <a:ext cx="1510646" cy="1489299"/>
            </a:xfrm>
            <a:prstGeom prst="ellipse">
              <a:avLst/>
            </a:pr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7" name="Forme libre 146"/>
            <p:cNvSpPr/>
            <p:nvPr/>
          </p:nvSpPr>
          <p:spPr>
            <a:xfrm>
              <a:off x="3119787" y="1850447"/>
              <a:ext cx="2264997" cy="1659238"/>
            </a:xfrm>
            <a:custGeom>
              <a:avLst/>
              <a:gdLst>
                <a:gd name="connsiteX0" fmla="*/ 699541 w 2264997"/>
                <a:gd name="connsiteY0" fmla="*/ 13376 h 1659238"/>
                <a:gd name="connsiteX1" fmla="*/ 388878 w 2264997"/>
                <a:gd name="connsiteY1" fmla="*/ 104740 h 1659238"/>
                <a:gd name="connsiteX2" fmla="*/ 32529 w 2264997"/>
                <a:gd name="connsiteY2" fmla="*/ 588968 h 1659238"/>
                <a:gd name="connsiteX3" fmla="*/ 14254 w 2264997"/>
                <a:gd name="connsiteY3" fmla="*/ 1511743 h 1659238"/>
                <a:gd name="connsiteX4" fmla="*/ 14254 w 2264997"/>
                <a:gd name="connsiteY4" fmla="*/ 1621380 h 1659238"/>
                <a:gd name="connsiteX5" fmla="*/ 178723 w 2264997"/>
                <a:gd name="connsiteY5" fmla="*/ 1639653 h 1659238"/>
                <a:gd name="connsiteX6" fmla="*/ 653855 w 2264997"/>
                <a:gd name="connsiteY6" fmla="*/ 1630516 h 1659238"/>
                <a:gd name="connsiteX7" fmla="*/ 653855 w 2264997"/>
                <a:gd name="connsiteY7" fmla="*/ 1292470 h 1659238"/>
                <a:gd name="connsiteX8" fmla="*/ 653855 w 2264997"/>
                <a:gd name="connsiteY8" fmla="*/ 853923 h 1659238"/>
                <a:gd name="connsiteX9" fmla="*/ 662992 w 2264997"/>
                <a:gd name="connsiteY9" fmla="*/ 1310743 h 1659238"/>
                <a:gd name="connsiteX10" fmla="*/ 690403 w 2264997"/>
                <a:gd name="connsiteY10" fmla="*/ 1630516 h 1659238"/>
                <a:gd name="connsiteX11" fmla="*/ 909695 w 2264997"/>
                <a:gd name="connsiteY11" fmla="*/ 1621380 h 1659238"/>
                <a:gd name="connsiteX12" fmla="*/ 1302592 w 2264997"/>
                <a:gd name="connsiteY12" fmla="*/ 1621380 h 1659238"/>
                <a:gd name="connsiteX13" fmla="*/ 1604118 w 2264997"/>
                <a:gd name="connsiteY13" fmla="*/ 1621380 h 1659238"/>
                <a:gd name="connsiteX14" fmla="*/ 1604118 w 2264997"/>
                <a:gd name="connsiteY14" fmla="*/ 1292470 h 1659238"/>
                <a:gd name="connsiteX15" fmla="*/ 1613255 w 2264997"/>
                <a:gd name="connsiteY15" fmla="*/ 835651 h 1659238"/>
                <a:gd name="connsiteX16" fmla="*/ 1613255 w 2264997"/>
                <a:gd name="connsiteY16" fmla="*/ 817378 h 1659238"/>
                <a:gd name="connsiteX17" fmla="*/ 1613255 w 2264997"/>
                <a:gd name="connsiteY17" fmla="*/ 1246788 h 1659238"/>
                <a:gd name="connsiteX18" fmla="*/ 1622392 w 2264997"/>
                <a:gd name="connsiteY18" fmla="*/ 1603107 h 1659238"/>
                <a:gd name="connsiteX19" fmla="*/ 1795998 w 2264997"/>
                <a:gd name="connsiteY19" fmla="*/ 1621380 h 1659238"/>
                <a:gd name="connsiteX20" fmla="*/ 2225444 w 2264997"/>
                <a:gd name="connsiteY20" fmla="*/ 1621380 h 1659238"/>
                <a:gd name="connsiteX21" fmla="*/ 2243718 w 2264997"/>
                <a:gd name="connsiteY21" fmla="*/ 1383834 h 1659238"/>
                <a:gd name="connsiteX22" fmla="*/ 2207170 w 2264997"/>
                <a:gd name="connsiteY22" fmla="*/ 470195 h 1659238"/>
                <a:gd name="connsiteX23" fmla="*/ 1878232 w 2264997"/>
                <a:gd name="connsiteY23" fmla="*/ 113876 h 1659238"/>
                <a:gd name="connsiteX24" fmla="*/ 1457924 w 2264997"/>
                <a:gd name="connsiteY24" fmla="*/ 4239 h 1659238"/>
                <a:gd name="connsiteX25" fmla="*/ 635580 w 2264997"/>
                <a:gd name="connsiteY25" fmla="*/ 22512 h 1659238"/>
                <a:gd name="connsiteX26" fmla="*/ 589895 w 2264997"/>
                <a:gd name="connsiteY26" fmla="*/ 22512 h 165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264997" h="1659238">
                  <a:moveTo>
                    <a:pt x="699541" y="13376"/>
                  </a:moveTo>
                  <a:cubicBezTo>
                    <a:pt x="599794" y="11092"/>
                    <a:pt x="500047" y="8808"/>
                    <a:pt x="388878" y="104740"/>
                  </a:cubicBezTo>
                  <a:cubicBezTo>
                    <a:pt x="277709" y="200672"/>
                    <a:pt x="94966" y="354468"/>
                    <a:pt x="32529" y="588968"/>
                  </a:cubicBezTo>
                  <a:cubicBezTo>
                    <a:pt x="-29908" y="823469"/>
                    <a:pt x="17300" y="1339674"/>
                    <a:pt x="14254" y="1511743"/>
                  </a:cubicBezTo>
                  <a:cubicBezTo>
                    <a:pt x="11208" y="1683812"/>
                    <a:pt x="-13157" y="1600062"/>
                    <a:pt x="14254" y="1621380"/>
                  </a:cubicBezTo>
                  <a:cubicBezTo>
                    <a:pt x="41665" y="1642698"/>
                    <a:pt x="178723" y="1639653"/>
                    <a:pt x="178723" y="1639653"/>
                  </a:cubicBezTo>
                  <a:cubicBezTo>
                    <a:pt x="285323" y="1641176"/>
                    <a:pt x="574666" y="1688380"/>
                    <a:pt x="653855" y="1630516"/>
                  </a:cubicBezTo>
                  <a:cubicBezTo>
                    <a:pt x="733044" y="1572652"/>
                    <a:pt x="653855" y="1292470"/>
                    <a:pt x="653855" y="1292470"/>
                  </a:cubicBezTo>
                  <a:cubicBezTo>
                    <a:pt x="653855" y="1163038"/>
                    <a:pt x="652332" y="850878"/>
                    <a:pt x="653855" y="853923"/>
                  </a:cubicBezTo>
                  <a:cubicBezTo>
                    <a:pt x="655378" y="856969"/>
                    <a:pt x="656901" y="1181311"/>
                    <a:pt x="662992" y="1310743"/>
                  </a:cubicBezTo>
                  <a:cubicBezTo>
                    <a:pt x="669083" y="1440175"/>
                    <a:pt x="649286" y="1578743"/>
                    <a:pt x="690403" y="1630516"/>
                  </a:cubicBezTo>
                  <a:cubicBezTo>
                    <a:pt x="731520" y="1682289"/>
                    <a:pt x="807664" y="1622903"/>
                    <a:pt x="909695" y="1621380"/>
                  </a:cubicBezTo>
                  <a:cubicBezTo>
                    <a:pt x="1011726" y="1619857"/>
                    <a:pt x="1302592" y="1621380"/>
                    <a:pt x="1302592" y="1621380"/>
                  </a:cubicBezTo>
                  <a:cubicBezTo>
                    <a:pt x="1418329" y="1621380"/>
                    <a:pt x="1553864" y="1676198"/>
                    <a:pt x="1604118" y="1621380"/>
                  </a:cubicBezTo>
                  <a:cubicBezTo>
                    <a:pt x="1654372" y="1566562"/>
                    <a:pt x="1602595" y="1423425"/>
                    <a:pt x="1604118" y="1292470"/>
                  </a:cubicBezTo>
                  <a:cubicBezTo>
                    <a:pt x="1605641" y="1161515"/>
                    <a:pt x="1611732" y="914833"/>
                    <a:pt x="1613255" y="835651"/>
                  </a:cubicBezTo>
                  <a:cubicBezTo>
                    <a:pt x="1614778" y="756469"/>
                    <a:pt x="1613255" y="817378"/>
                    <a:pt x="1613255" y="817378"/>
                  </a:cubicBezTo>
                  <a:cubicBezTo>
                    <a:pt x="1613255" y="885901"/>
                    <a:pt x="1611732" y="1115833"/>
                    <a:pt x="1613255" y="1246788"/>
                  </a:cubicBezTo>
                  <a:cubicBezTo>
                    <a:pt x="1614778" y="1377743"/>
                    <a:pt x="1591935" y="1540675"/>
                    <a:pt x="1622392" y="1603107"/>
                  </a:cubicBezTo>
                  <a:cubicBezTo>
                    <a:pt x="1652849" y="1665539"/>
                    <a:pt x="1695489" y="1618335"/>
                    <a:pt x="1795998" y="1621380"/>
                  </a:cubicBezTo>
                  <a:cubicBezTo>
                    <a:pt x="1896507" y="1624425"/>
                    <a:pt x="2150824" y="1660971"/>
                    <a:pt x="2225444" y="1621380"/>
                  </a:cubicBezTo>
                  <a:cubicBezTo>
                    <a:pt x="2300064" y="1581789"/>
                    <a:pt x="2246764" y="1575698"/>
                    <a:pt x="2243718" y="1383834"/>
                  </a:cubicBezTo>
                  <a:cubicBezTo>
                    <a:pt x="2240672" y="1191970"/>
                    <a:pt x="2268084" y="681855"/>
                    <a:pt x="2207170" y="470195"/>
                  </a:cubicBezTo>
                  <a:cubicBezTo>
                    <a:pt x="2146256" y="258535"/>
                    <a:pt x="2003106" y="191535"/>
                    <a:pt x="1878232" y="113876"/>
                  </a:cubicBezTo>
                  <a:cubicBezTo>
                    <a:pt x="1753358" y="36217"/>
                    <a:pt x="1665033" y="19466"/>
                    <a:pt x="1457924" y="4239"/>
                  </a:cubicBezTo>
                  <a:cubicBezTo>
                    <a:pt x="1250815" y="-10988"/>
                    <a:pt x="780251" y="19467"/>
                    <a:pt x="635580" y="22512"/>
                  </a:cubicBezTo>
                  <a:cubicBezTo>
                    <a:pt x="490909" y="25557"/>
                    <a:pt x="589895" y="22512"/>
                    <a:pt x="589895" y="2251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8" name="Forme libre 147"/>
            <p:cNvSpPr/>
            <p:nvPr/>
          </p:nvSpPr>
          <p:spPr>
            <a:xfrm>
              <a:off x="1123343" y="3393790"/>
              <a:ext cx="6272274" cy="2470007"/>
            </a:xfrm>
            <a:custGeom>
              <a:avLst/>
              <a:gdLst>
                <a:gd name="connsiteX0" fmla="*/ 1654350 w 6272274"/>
                <a:gd name="connsiteY0" fmla="*/ 96310 h 2470007"/>
                <a:gd name="connsiteX1" fmla="*/ 649264 w 6272274"/>
                <a:gd name="connsiteY1" fmla="*/ 1475904 h 2470007"/>
                <a:gd name="connsiteX2" fmla="*/ 526 w 6272274"/>
                <a:gd name="connsiteY2" fmla="*/ 2380406 h 2470007"/>
                <a:gd name="connsiteX3" fmla="*/ 576166 w 6272274"/>
                <a:gd name="connsiteY3" fmla="*/ 2444361 h 2470007"/>
                <a:gd name="connsiteX4" fmla="*/ 2330499 w 6272274"/>
                <a:gd name="connsiteY4" fmla="*/ 2444361 h 2470007"/>
                <a:gd name="connsiteX5" fmla="*/ 5300071 w 6272274"/>
                <a:gd name="connsiteY5" fmla="*/ 2416952 h 2470007"/>
                <a:gd name="connsiteX6" fmla="*/ 6241198 w 6272274"/>
                <a:gd name="connsiteY6" fmla="*/ 2435224 h 2470007"/>
                <a:gd name="connsiteX7" fmla="*/ 5957946 w 6272274"/>
                <a:gd name="connsiteY7" fmla="*/ 1950996 h 2470007"/>
                <a:gd name="connsiteX8" fmla="*/ 5089917 w 6272274"/>
                <a:gd name="connsiteY8" fmla="*/ 799811 h 2470007"/>
                <a:gd name="connsiteX9" fmla="*/ 4623923 w 6272274"/>
                <a:gd name="connsiteY9" fmla="*/ 96310 h 2470007"/>
                <a:gd name="connsiteX10" fmla="*/ 3344722 w 6272274"/>
                <a:gd name="connsiteY10" fmla="*/ 114582 h 2470007"/>
                <a:gd name="connsiteX11" fmla="*/ 1654350 w 6272274"/>
                <a:gd name="connsiteY11" fmla="*/ 96310 h 247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72274" h="2470007">
                  <a:moveTo>
                    <a:pt x="1654350" y="96310"/>
                  </a:moveTo>
                  <a:cubicBezTo>
                    <a:pt x="1205107" y="323197"/>
                    <a:pt x="924901" y="1095221"/>
                    <a:pt x="649264" y="1475904"/>
                  </a:cubicBezTo>
                  <a:cubicBezTo>
                    <a:pt x="373627" y="1856587"/>
                    <a:pt x="12709" y="2218996"/>
                    <a:pt x="526" y="2380406"/>
                  </a:cubicBezTo>
                  <a:cubicBezTo>
                    <a:pt x="-11657" y="2541816"/>
                    <a:pt x="187837" y="2433702"/>
                    <a:pt x="576166" y="2444361"/>
                  </a:cubicBezTo>
                  <a:cubicBezTo>
                    <a:pt x="964495" y="2455020"/>
                    <a:pt x="2330499" y="2444361"/>
                    <a:pt x="2330499" y="2444361"/>
                  </a:cubicBezTo>
                  <a:lnTo>
                    <a:pt x="5300071" y="2416952"/>
                  </a:lnTo>
                  <a:cubicBezTo>
                    <a:pt x="5951854" y="2415429"/>
                    <a:pt x="6131552" y="2512883"/>
                    <a:pt x="6241198" y="2435224"/>
                  </a:cubicBezTo>
                  <a:cubicBezTo>
                    <a:pt x="6350844" y="2357565"/>
                    <a:pt x="6149826" y="2223565"/>
                    <a:pt x="5957946" y="1950996"/>
                  </a:cubicBezTo>
                  <a:cubicBezTo>
                    <a:pt x="5766066" y="1678427"/>
                    <a:pt x="5312254" y="1108925"/>
                    <a:pt x="5089917" y="799811"/>
                  </a:cubicBezTo>
                  <a:cubicBezTo>
                    <a:pt x="4867580" y="490697"/>
                    <a:pt x="4914789" y="210515"/>
                    <a:pt x="4623923" y="96310"/>
                  </a:cubicBezTo>
                  <a:cubicBezTo>
                    <a:pt x="4333057" y="-17895"/>
                    <a:pt x="3832037" y="114582"/>
                    <a:pt x="3344722" y="114582"/>
                  </a:cubicBezTo>
                  <a:cubicBezTo>
                    <a:pt x="2857407" y="114582"/>
                    <a:pt x="2103593" y="-130577"/>
                    <a:pt x="1654350" y="96310"/>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9" name="Ellipse 148"/>
            <p:cNvSpPr/>
            <p:nvPr/>
          </p:nvSpPr>
          <p:spPr>
            <a:xfrm>
              <a:off x="3514375" y="518309"/>
              <a:ext cx="1510646" cy="1489299"/>
            </a:xfrm>
            <a:prstGeom prst="ellipse">
              <a:avLst/>
            </a:pr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0" name="Forme libre 149"/>
            <p:cNvSpPr/>
            <p:nvPr/>
          </p:nvSpPr>
          <p:spPr>
            <a:xfrm>
              <a:off x="999477" y="2839494"/>
              <a:ext cx="1659847" cy="2212228"/>
            </a:xfrm>
            <a:custGeom>
              <a:avLst/>
              <a:gdLst>
                <a:gd name="connsiteX0" fmla="*/ 33021 w 1659847"/>
                <a:gd name="connsiteY0" fmla="*/ 2103291 h 2212228"/>
                <a:gd name="connsiteX1" fmla="*/ 23883 w 1659847"/>
                <a:gd name="connsiteY1" fmla="*/ 732833 h 2212228"/>
                <a:gd name="connsiteX2" fmla="*/ 33021 w 1659847"/>
                <a:gd name="connsiteY2" fmla="*/ 477014 h 2212228"/>
                <a:gd name="connsiteX3" fmla="*/ 435055 w 1659847"/>
                <a:gd name="connsiteY3" fmla="*/ 56740 h 2212228"/>
                <a:gd name="connsiteX4" fmla="*/ 1102067 w 1659847"/>
                <a:gd name="connsiteY4" fmla="*/ 38468 h 2212228"/>
                <a:gd name="connsiteX5" fmla="*/ 1568061 w 1659847"/>
                <a:gd name="connsiteY5" fmla="*/ 376514 h 2212228"/>
                <a:gd name="connsiteX6" fmla="*/ 1641159 w 1659847"/>
                <a:gd name="connsiteY6" fmla="*/ 833333 h 2212228"/>
                <a:gd name="connsiteX7" fmla="*/ 1330496 w 1659847"/>
                <a:gd name="connsiteY7" fmla="*/ 1153107 h 2212228"/>
                <a:gd name="connsiteX8" fmla="*/ 910187 w 1659847"/>
                <a:gd name="connsiteY8" fmla="*/ 1838336 h 2212228"/>
                <a:gd name="connsiteX9" fmla="*/ 718307 w 1659847"/>
                <a:gd name="connsiteY9" fmla="*/ 2094155 h 2212228"/>
                <a:gd name="connsiteX10" fmla="*/ 361958 w 1659847"/>
                <a:gd name="connsiteY10" fmla="*/ 2121564 h 2212228"/>
                <a:gd name="connsiteX11" fmla="*/ 33021 w 1659847"/>
                <a:gd name="connsiteY11" fmla="*/ 2103291 h 221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9847" h="2212228">
                  <a:moveTo>
                    <a:pt x="33021" y="2103291"/>
                  </a:moveTo>
                  <a:cubicBezTo>
                    <a:pt x="-23325" y="1871836"/>
                    <a:pt x="23883" y="1003879"/>
                    <a:pt x="23883" y="732833"/>
                  </a:cubicBezTo>
                  <a:cubicBezTo>
                    <a:pt x="23883" y="461787"/>
                    <a:pt x="-35508" y="589696"/>
                    <a:pt x="33021" y="477014"/>
                  </a:cubicBezTo>
                  <a:cubicBezTo>
                    <a:pt x="101550" y="364332"/>
                    <a:pt x="256881" y="129831"/>
                    <a:pt x="435055" y="56740"/>
                  </a:cubicBezTo>
                  <a:cubicBezTo>
                    <a:pt x="613229" y="-16351"/>
                    <a:pt x="913233" y="-14828"/>
                    <a:pt x="1102067" y="38468"/>
                  </a:cubicBezTo>
                  <a:cubicBezTo>
                    <a:pt x="1290901" y="91764"/>
                    <a:pt x="1478212" y="244037"/>
                    <a:pt x="1568061" y="376514"/>
                  </a:cubicBezTo>
                  <a:cubicBezTo>
                    <a:pt x="1657910" y="508991"/>
                    <a:pt x="1680753" y="703901"/>
                    <a:pt x="1641159" y="833333"/>
                  </a:cubicBezTo>
                  <a:cubicBezTo>
                    <a:pt x="1601565" y="962765"/>
                    <a:pt x="1452325" y="985607"/>
                    <a:pt x="1330496" y="1153107"/>
                  </a:cubicBezTo>
                  <a:cubicBezTo>
                    <a:pt x="1208667" y="1320607"/>
                    <a:pt x="1012219" y="1681495"/>
                    <a:pt x="910187" y="1838336"/>
                  </a:cubicBezTo>
                  <a:cubicBezTo>
                    <a:pt x="808156" y="1995177"/>
                    <a:pt x="809678" y="2046950"/>
                    <a:pt x="718307" y="2094155"/>
                  </a:cubicBezTo>
                  <a:cubicBezTo>
                    <a:pt x="626936" y="2141360"/>
                    <a:pt x="479218" y="2116996"/>
                    <a:pt x="361958" y="2121564"/>
                  </a:cubicBezTo>
                  <a:cubicBezTo>
                    <a:pt x="244698" y="2126132"/>
                    <a:pt x="89367" y="2334746"/>
                    <a:pt x="33021" y="2103291"/>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1" name="Forme libre 150"/>
            <p:cNvSpPr/>
            <p:nvPr/>
          </p:nvSpPr>
          <p:spPr>
            <a:xfrm>
              <a:off x="1405532" y="3223064"/>
              <a:ext cx="1930509" cy="1285596"/>
            </a:xfrm>
            <a:custGeom>
              <a:avLst/>
              <a:gdLst>
                <a:gd name="connsiteX0" fmla="*/ 38137 w 1930509"/>
                <a:gd name="connsiteY0" fmla="*/ 458900 h 1285596"/>
                <a:gd name="connsiteX1" fmla="*/ 485857 w 1930509"/>
                <a:gd name="connsiteY1" fmla="*/ 1107583 h 1285596"/>
                <a:gd name="connsiteX2" fmla="*/ 732560 w 1930509"/>
                <a:gd name="connsiteY2" fmla="*/ 1253765 h 1285596"/>
                <a:gd name="connsiteX3" fmla="*/ 1682824 w 1930509"/>
                <a:gd name="connsiteY3" fmla="*/ 1272038 h 1285596"/>
                <a:gd name="connsiteX4" fmla="*/ 1892978 w 1930509"/>
                <a:gd name="connsiteY4" fmla="*/ 1089310 h 1285596"/>
                <a:gd name="connsiteX5" fmla="*/ 1902115 w 1930509"/>
                <a:gd name="connsiteY5" fmla="*/ 806082 h 1285596"/>
                <a:gd name="connsiteX6" fmla="*/ 1600589 w 1930509"/>
                <a:gd name="connsiteY6" fmla="*/ 586809 h 1285596"/>
                <a:gd name="connsiteX7" fmla="*/ 933578 w 1930509"/>
                <a:gd name="connsiteY7" fmla="*/ 605082 h 1285596"/>
                <a:gd name="connsiteX8" fmla="*/ 613778 w 1930509"/>
                <a:gd name="connsiteY8" fmla="*/ 120853 h 1285596"/>
                <a:gd name="connsiteX9" fmla="*/ 303115 w 1930509"/>
                <a:gd name="connsiteY9" fmla="*/ 2080 h 1285596"/>
                <a:gd name="connsiteX10" fmla="*/ 56412 w 1930509"/>
                <a:gd name="connsiteY10" fmla="*/ 184808 h 1285596"/>
                <a:gd name="connsiteX11" fmla="*/ 38137 w 1930509"/>
                <a:gd name="connsiteY11" fmla="*/ 458900 h 1285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30509" h="1285596">
                  <a:moveTo>
                    <a:pt x="38137" y="458900"/>
                  </a:moveTo>
                  <a:cubicBezTo>
                    <a:pt x="109711" y="612696"/>
                    <a:pt x="370120" y="975106"/>
                    <a:pt x="485857" y="1107583"/>
                  </a:cubicBezTo>
                  <a:cubicBezTo>
                    <a:pt x="601594" y="1240060"/>
                    <a:pt x="533066" y="1226356"/>
                    <a:pt x="732560" y="1253765"/>
                  </a:cubicBezTo>
                  <a:cubicBezTo>
                    <a:pt x="932055" y="1281174"/>
                    <a:pt x="1489421" y="1299447"/>
                    <a:pt x="1682824" y="1272038"/>
                  </a:cubicBezTo>
                  <a:cubicBezTo>
                    <a:pt x="1876227" y="1244629"/>
                    <a:pt x="1856430" y="1166969"/>
                    <a:pt x="1892978" y="1089310"/>
                  </a:cubicBezTo>
                  <a:cubicBezTo>
                    <a:pt x="1929526" y="1011651"/>
                    <a:pt x="1950846" y="889832"/>
                    <a:pt x="1902115" y="806082"/>
                  </a:cubicBezTo>
                  <a:cubicBezTo>
                    <a:pt x="1853384" y="722332"/>
                    <a:pt x="1762012" y="620309"/>
                    <a:pt x="1600589" y="586809"/>
                  </a:cubicBezTo>
                  <a:cubicBezTo>
                    <a:pt x="1439166" y="553309"/>
                    <a:pt x="1098047" y="682741"/>
                    <a:pt x="933578" y="605082"/>
                  </a:cubicBezTo>
                  <a:cubicBezTo>
                    <a:pt x="769110" y="527423"/>
                    <a:pt x="718855" y="221353"/>
                    <a:pt x="613778" y="120853"/>
                  </a:cubicBezTo>
                  <a:cubicBezTo>
                    <a:pt x="508701" y="20353"/>
                    <a:pt x="396009" y="-8579"/>
                    <a:pt x="303115" y="2080"/>
                  </a:cubicBezTo>
                  <a:cubicBezTo>
                    <a:pt x="210221" y="12739"/>
                    <a:pt x="103621" y="116285"/>
                    <a:pt x="56412" y="184808"/>
                  </a:cubicBezTo>
                  <a:cubicBezTo>
                    <a:pt x="9203" y="253331"/>
                    <a:pt x="-33437" y="305104"/>
                    <a:pt x="38137" y="458900"/>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2" name="Forme libre 151"/>
            <p:cNvSpPr/>
            <p:nvPr/>
          </p:nvSpPr>
          <p:spPr>
            <a:xfrm flipH="1">
              <a:off x="5732577" y="2789968"/>
              <a:ext cx="1663040" cy="2212228"/>
            </a:xfrm>
            <a:custGeom>
              <a:avLst/>
              <a:gdLst>
                <a:gd name="connsiteX0" fmla="*/ 33021 w 1659847"/>
                <a:gd name="connsiteY0" fmla="*/ 2103291 h 2212228"/>
                <a:gd name="connsiteX1" fmla="*/ 23883 w 1659847"/>
                <a:gd name="connsiteY1" fmla="*/ 732833 h 2212228"/>
                <a:gd name="connsiteX2" fmla="*/ 33021 w 1659847"/>
                <a:gd name="connsiteY2" fmla="*/ 477014 h 2212228"/>
                <a:gd name="connsiteX3" fmla="*/ 435055 w 1659847"/>
                <a:gd name="connsiteY3" fmla="*/ 56740 h 2212228"/>
                <a:gd name="connsiteX4" fmla="*/ 1102067 w 1659847"/>
                <a:gd name="connsiteY4" fmla="*/ 38468 h 2212228"/>
                <a:gd name="connsiteX5" fmla="*/ 1568061 w 1659847"/>
                <a:gd name="connsiteY5" fmla="*/ 376514 h 2212228"/>
                <a:gd name="connsiteX6" fmla="*/ 1641159 w 1659847"/>
                <a:gd name="connsiteY6" fmla="*/ 833333 h 2212228"/>
                <a:gd name="connsiteX7" fmla="*/ 1330496 w 1659847"/>
                <a:gd name="connsiteY7" fmla="*/ 1153107 h 2212228"/>
                <a:gd name="connsiteX8" fmla="*/ 910187 w 1659847"/>
                <a:gd name="connsiteY8" fmla="*/ 1838336 h 2212228"/>
                <a:gd name="connsiteX9" fmla="*/ 718307 w 1659847"/>
                <a:gd name="connsiteY9" fmla="*/ 2094155 h 2212228"/>
                <a:gd name="connsiteX10" fmla="*/ 361958 w 1659847"/>
                <a:gd name="connsiteY10" fmla="*/ 2121564 h 2212228"/>
                <a:gd name="connsiteX11" fmla="*/ 33021 w 1659847"/>
                <a:gd name="connsiteY11" fmla="*/ 2103291 h 221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9847" h="2212228">
                  <a:moveTo>
                    <a:pt x="33021" y="2103291"/>
                  </a:moveTo>
                  <a:cubicBezTo>
                    <a:pt x="-23325" y="1871836"/>
                    <a:pt x="23883" y="1003879"/>
                    <a:pt x="23883" y="732833"/>
                  </a:cubicBezTo>
                  <a:cubicBezTo>
                    <a:pt x="23883" y="461787"/>
                    <a:pt x="-35508" y="589696"/>
                    <a:pt x="33021" y="477014"/>
                  </a:cubicBezTo>
                  <a:cubicBezTo>
                    <a:pt x="101550" y="364332"/>
                    <a:pt x="256881" y="129831"/>
                    <a:pt x="435055" y="56740"/>
                  </a:cubicBezTo>
                  <a:cubicBezTo>
                    <a:pt x="613229" y="-16351"/>
                    <a:pt x="913233" y="-14828"/>
                    <a:pt x="1102067" y="38468"/>
                  </a:cubicBezTo>
                  <a:cubicBezTo>
                    <a:pt x="1290901" y="91764"/>
                    <a:pt x="1478212" y="244037"/>
                    <a:pt x="1568061" y="376514"/>
                  </a:cubicBezTo>
                  <a:cubicBezTo>
                    <a:pt x="1657910" y="508991"/>
                    <a:pt x="1680753" y="703901"/>
                    <a:pt x="1641159" y="833333"/>
                  </a:cubicBezTo>
                  <a:cubicBezTo>
                    <a:pt x="1601565" y="962765"/>
                    <a:pt x="1452325" y="985607"/>
                    <a:pt x="1330496" y="1153107"/>
                  </a:cubicBezTo>
                  <a:cubicBezTo>
                    <a:pt x="1208667" y="1320607"/>
                    <a:pt x="1012219" y="1681495"/>
                    <a:pt x="910187" y="1838336"/>
                  </a:cubicBezTo>
                  <a:cubicBezTo>
                    <a:pt x="808156" y="1995177"/>
                    <a:pt x="809678" y="2046950"/>
                    <a:pt x="718307" y="2094155"/>
                  </a:cubicBezTo>
                  <a:cubicBezTo>
                    <a:pt x="626936" y="2141360"/>
                    <a:pt x="479218" y="2116996"/>
                    <a:pt x="361958" y="2121564"/>
                  </a:cubicBezTo>
                  <a:cubicBezTo>
                    <a:pt x="244698" y="2126132"/>
                    <a:pt x="89367" y="2334746"/>
                    <a:pt x="33021" y="2103291"/>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3" name="Forme libre 152"/>
            <p:cNvSpPr/>
            <p:nvPr/>
          </p:nvSpPr>
          <p:spPr>
            <a:xfrm flipH="1">
              <a:off x="5054558" y="3173538"/>
              <a:ext cx="1934223" cy="1285596"/>
            </a:xfrm>
            <a:custGeom>
              <a:avLst/>
              <a:gdLst>
                <a:gd name="connsiteX0" fmla="*/ 38137 w 1930509"/>
                <a:gd name="connsiteY0" fmla="*/ 458900 h 1285596"/>
                <a:gd name="connsiteX1" fmla="*/ 485857 w 1930509"/>
                <a:gd name="connsiteY1" fmla="*/ 1107583 h 1285596"/>
                <a:gd name="connsiteX2" fmla="*/ 732560 w 1930509"/>
                <a:gd name="connsiteY2" fmla="*/ 1253765 h 1285596"/>
                <a:gd name="connsiteX3" fmla="*/ 1682824 w 1930509"/>
                <a:gd name="connsiteY3" fmla="*/ 1272038 h 1285596"/>
                <a:gd name="connsiteX4" fmla="*/ 1892978 w 1930509"/>
                <a:gd name="connsiteY4" fmla="*/ 1089310 h 1285596"/>
                <a:gd name="connsiteX5" fmla="*/ 1902115 w 1930509"/>
                <a:gd name="connsiteY5" fmla="*/ 806082 h 1285596"/>
                <a:gd name="connsiteX6" fmla="*/ 1600589 w 1930509"/>
                <a:gd name="connsiteY6" fmla="*/ 586809 h 1285596"/>
                <a:gd name="connsiteX7" fmla="*/ 933578 w 1930509"/>
                <a:gd name="connsiteY7" fmla="*/ 605082 h 1285596"/>
                <a:gd name="connsiteX8" fmla="*/ 613778 w 1930509"/>
                <a:gd name="connsiteY8" fmla="*/ 120853 h 1285596"/>
                <a:gd name="connsiteX9" fmla="*/ 303115 w 1930509"/>
                <a:gd name="connsiteY9" fmla="*/ 2080 h 1285596"/>
                <a:gd name="connsiteX10" fmla="*/ 56412 w 1930509"/>
                <a:gd name="connsiteY10" fmla="*/ 184808 h 1285596"/>
                <a:gd name="connsiteX11" fmla="*/ 38137 w 1930509"/>
                <a:gd name="connsiteY11" fmla="*/ 458900 h 1285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30509" h="1285596">
                  <a:moveTo>
                    <a:pt x="38137" y="458900"/>
                  </a:moveTo>
                  <a:cubicBezTo>
                    <a:pt x="109711" y="612696"/>
                    <a:pt x="370120" y="975106"/>
                    <a:pt x="485857" y="1107583"/>
                  </a:cubicBezTo>
                  <a:cubicBezTo>
                    <a:pt x="601594" y="1240060"/>
                    <a:pt x="533066" y="1226356"/>
                    <a:pt x="732560" y="1253765"/>
                  </a:cubicBezTo>
                  <a:cubicBezTo>
                    <a:pt x="932055" y="1281174"/>
                    <a:pt x="1489421" y="1299447"/>
                    <a:pt x="1682824" y="1272038"/>
                  </a:cubicBezTo>
                  <a:cubicBezTo>
                    <a:pt x="1876227" y="1244629"/>
                    <a:pt x="1856430" y="1166969"/>
                    <a:pt x="1892978" y="1089310"/>
                  </a:cubicBezTo>
                  <a:cubicBezTo>
                    <a:pt x="1929526" y="1011651"/>
                    <a:pt x="1950846" y="889832"/>
                    <a:pt x="1902115" y="806082"/>
                  </a:cubicBezTo>
                  <a:cubicBezTo>
                    <a:pt x="1853384" y="722332"/>
                    <a:pt x="1762012" y="620309"/>
                    <a:pt x="1600589" y="586809"/>
                  </a:cubicBezTo>
                  <a:cubicBezTo>
                    <a:pt x="1439166" y="553309"/>
                    <a:pt x="1098047" y="682741"/>
                    <a:pt x="933578" y="605082"/>
                  </a:cubicBezTo>
                  <a:cubicBezTo>
                    <a:pt x="769110" y="527423"/>
                    <a:pt x="718855" y="221353"/>
                    <a:pt x="613778" y="120853"/>
                  </a:cubicBezTo>
                  <a:cubicBezTo>
                    <a:pt x="508701" y="20353"/>
                    <a:pt x="396009" y="-8579"/>
                    <a:pt x="303115" y="2080"/>
                  </a:cubicBezTo>
                  <a:cubicBezTo>
                    <a:pt x="210221" y="12739"/>
                    <a:pt x="103621" y="116285"/>
                    <a:pt x="56412" y="184808"/>
                  </a:cubicBezTo>
                  <a:cubicBezTo>
                    <a:pt x="9203" y="253331"/>
                    <a:pt x="-33437" y="305104"/>
                    <a:pt x="38137" y="458900"/>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54" name="Grouper 153"/>
          <p:cNvGrpSpPr/>
          <p:nvPr/>
        </p:nvGrpSpPr>
        <p:grpSpPr>
          <a:xfrm>
            <a:off x="6666958" y="484896"/>
            <a:ext cx="1753811" cy="1767288"/>
            <a:chOff x="2796671" y="277671"/>
            <a:chExt cx="5301345" cy="6481102"/>
          </a:xfrm>
          <a:solidFill>
            <a:srgbClr val="800000"/>
          </a:solidFill>
        </p:grpSpPr>
        <p:sp>
          <p:nvSpPr>
            <p:cNvPr id="155" name="Forme libre 154"/>
            <p:cNvSpPr/>
            <p:nvPr/>
          </p:nvSpPr>
          <p:spPr>
            <a:xfrm>
              <a:off x="2796671" y="1720720"/>
              <a:ext cx="2147955" cy="5031620"/>
            </a:xfrm>
            <a:custGeom>
              <a:avLst/>
              <a:gdLst>
                <a:gd name="connsiteX0" fmla="*/ 1217561 w 2147955"/>
                <a:gd name="connsiteY0" fmla="*/ 2994 h 5031620"/>
                <a:gd name="connsiteX1" fmla="*/ 922730 w 2147955"/>
                <a:gd name="connsiteY1" fmla="*/ 127736 h 5031620"/>
                <a:gd name="connsiteX2" fmla="*/ 605220 w 2147955"/>
                <a:gd name="connsiteY2" fmla="*/ 524644 h 5031620"/>
                <a:gd name="connsiteX3" fmla="*/ 367088 w 2147955"/>
                <a:gd name="connsiteY3" fmla="*/ 1000934 h 5031620"/>
                <a:gd name="connsiteX4" fmla="*/ 128955 w 2147955"/>
                <a:gd name="connsiteY4" fmla="*/ 1704027 h 5031620"/>
                <a:gd name="connsiteX5" fmla="*/ 49578 w 2147955"/>
                <a:gd name="connsiteY5" fmla="*/ 2441142 h 5031620"/>
                <a:gd name="connsiteX6" fmla="*/ 26899 w 2147955"/>
                <a:gd name="connsiteY6" fmla="*/ 3030834 h 5031620"/>
                <a:gd name="connsiteX7" fmla="*/ 26899 w 2147955"/>
                <a:gd name="connsiteY7" fmla="*/ 3337020 h 5031620"/>
                <a:gd name="connsiteX8" fmla="*/ 378427 w 2147955"/>
                <a:gd name="connsiteY8" fmla="*/ 3473102 h 5031620"/>
                <a:gd name="connsiteX9" fmla="*/ 956749 w 2147955"/>
                <a:gd name="connsiteY9" fmla="*/ 3597845 h 5031620"/>
                <a:gd name="connsiteX10" fmla="*/ 1070145 w 2147955"/>
                <a:gd name="connsiteY10" fmla="*/ 3597845 h 5031620"/>
                <a:gd name="connsiteX11" fmla="*/ 1024787 w 2147955"/>
                <a:gd name="connsiteY11" fmla="*/ 4028773 h 5031620"/>
                <a:gd name="connsiteX12" fmla="*/ 956749 w 2147955"/>
                <a:gd name="connsiteY12" fmla="*/ 4527743 h 5031620"/>
                <a:gd name="connsiteX13" fmla="*/ 911390 w 2147955"/>
                <a:gd name="connsiteY13" fmla="*/ 4720527 h 5031620"/>
                <a:gd name="connsiteX14" fmla="*/ 1036126 w 2147955"/>
                <a:gd name="connsiteY14" fmla="*/ 4981352 h 5031620"/>
                <a:gd name="connsiteX15" fmla="*/ 1319617 w 2147955"/>
                <a:gd name="connsiteY15" fmla="*/ 5026713 h 5031620"/>
                <a:gd name="connsiteX16" fmla="*/ 1546410 w 2147955"/>
                <a:gd name="connsiteY16" fmla="*/ 4913311 h 5031620"/>
                <a:gd name="connsiteX17" fmla="*/ 1659806 w 2147955"/>
                <a:gd name="connsiteY17" fmla="*/ 4573104 h 5031620"/>
                <a:gd name="connsiteX18" fmla="*/ 1739184 w 2147955"/>
                <a:gd name="connsiteY18" fmla="*/ 4108155 h 5031620"/>
                <a:gd name="connsiteX19" fmla="*/ 1739184 w 2147955"/>
                <a:gd name="connsiteY19" fmla="*/ 3847330 h 5031620"/>
                <a:gd name="connsiteX20" fmla="*/ 1773203 w 2147955"/>
                <a:gd name="connsiteY20" fmla="*/ 3586504 h 5031620"/>
                <a:gd name="connsiteX21" fmla="*/ 2045354 w 2147955"/>
                <a:gd name="connsiteY21" fmla="*/ 3563824 h 5031620"/>
                <a:gd name="connsiteX22" fmla="*/ 2147411 w 2147955"/>
                <a:gd name="connsiteY22" fmla="*/ 3325679 h 5031620"/>
                <a:gd name="connsiteX23" fmla="*/ 2079373 w 2147955"/>
                <a:gd name="connsiteY23" fmla="*/ 2894751 h 5031620"/>
                <a:gd name="connsiteX24" fmla="*/ 1943297 w 2147955"/>
                <a:gd name="connsiteY24" fmla="*/ 2327740 h 5031620"/>
                <a:gd name="connsiteX25" fmla="*/ 1909278 w 2147955"/>
                <a:gd name="connsiteY25" fmla="*/ 1919492 h 5031620"/>
                <a:gd name="connsiteX26" fmla="*/ 1909278 w 2147955"/>
                <a:gd name="connsiteY26" fmla="*/ 1579285 h 5031620"/>
                <a:gd name="connsiteX27" fmla="*/ 1897939 w 2147955"/>
                <a:gd name="connsiteY27" fmla="*/ 1329800 h 5031620"/>
                <a:gd name="connsiteX28" fmla="*/ 1569089 w 2147955"/>
                <a:gd name="connsiteY28" fmla="*/ 1148356 h 5031620"/>
                <a:gd name="connsiteX29" fmla="*/ 1387655 w 2147955"/>
                <a:gd name="connsiteY29" fmla="*/ 921552 h 5031620"/>
                <a:gd name="connsiteX30" fmla="*/ 1194881 w 2147955"/>
                <a:gd name="connsiteY30" fmla="*/ 683407 h 5031620"/>
                <a:gd name="connsiteX31" fmla="*/ 1149523 w 2147955"/>
                <a:gd name="connsiteY31" fmla="*/ 479283 h 5031620"/>
                <a:gd name="connsiteX32" fmla="*/ 1262919 w 2147955"/>
                <a:gd name="connsiteY32" fmla="*/ 331860 h 5031620"/>
                <a:gd name="connsiteX33" fmla="*/ 1455693 w 2147955"/>
                <a:gd name="connsiteY33" fmla="*/ 252479 h 5031620"/>
                <a:gd name="connsiteX34" fmla="*/ 1591769 w 2147955"/>
                <a:gd name="connsiteY34" fmla="*/ 343201 h 5031620"/>
                <a:gd name="connsiteX35" fmla="*/ 1727844 w 2147955"/>
                <a:gd name="connsiteY35" fmla="*/ 524644 h 5031620"/>
                <a:gd name="connsiteX36" fmla="*/ 1909278 w 2147955"/>
                <a:gd name="connsiteY36" fmla="*/ 694748 h 5031620"/>
                <a:gd name="connsiteX37" fmla="*/ 1909278 w 2147955"/>
                <a:gd name="connsiteY37" fmla="*/ 456603 h 5031620"/>
                <a:gd name="connsiteX38" fmla="*/ 1750524 w 2147955"/>
                <a:gd name="connsiteY38" fmla="*/ 116396 h 5031620"/>
                <a:gd name="connsiteX39" fmla="*/ 1614448 w 2147955"/>
                <a:gd name="connsiteY39" fmla="*/ 37015 h 5031620"/>
                <a:gd name="connsiteX40" fmla="*/ 1353636 w 2147955"/>
                <a:gd name="connsiteY40" fmla="*/ 2994 h 5031620"/>
                <a:gd name="connsiteX41" fmla="*/ 1160862 w 2147955"/>
                <a:gd name="connsiteY41" fmla="*/ 2994 h 5031620"/>
                <a:gd name="connsiteX42" fmla="*/ 1081485 w 2147955"/>
                <a:gd name="connsiteY42" fmla="*/ 14334 h 5031620"/>
                <a:gd name="connsiteX43" fmla="*/ 1081485 w 2147955"/>
                <a:gd name="connsiteY43" fmla="*/ 14334 h 5031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147955" h="5031620">
                  <a:moveTo>
                    <a:pt x="1217561" y="2994"/>
                  </a:moveTo>
                  <a:cubicBezTo>
                    <a:pt x="1121174" y="21894"/>
                    <a:pt x="1024787" y="40794"/>
                    <a:pt x="922730" y="127736"/>
                  </a:cubicBezTo>
                  <a:cubicBezTo>
                    <a:pt x="820673" y="214678"/>
                    <a:pt x="697827" y="379111"/>
                    <a:pt x="605220" y="524644"/>
                  </a:cubicBezTo>
                  <a:cubicBezTo>
                    <a:pt x="512613" y="670177"/>
                    <a:pt x="446465" y="804370"/>
                    <a:pt x="367088" y="1000934"/>
                  </a:cubicBezTo>
                  <a:cubicBezTo>
                    <a:pt x="287710" y="1197498"/>
                    <a:pt x="181873" y="1463992"/>
                    <a:pt x="128955" y="1704027"/>
                  </a:cubicBezTo>
                  <a:cubicBezTo>
                    <a:pt x="76037" y="1944062"/>
                    <a:pt x="66587" y="2220008"/>
                    <a:pt x="49578" y="2441142"/>
                  </a:cubicBezTo>
                  <a:cubicBezTo>
                    <a:pt x="32569" y="2662276"/>
                    <a:pt x="30679" y="2881521"/>
                    <a:pt x="26899" y="3030834"/>
                  </a:cubicBezTo>
                  <a:cubicBezTo>
                    <a:pt x="23119" y="3180147"/>
                    <a:pt x="-31689" y="3263309"/>
                    <a:pt x="26899" y="3337020"/>
                  </a:cubicBezTo>
                  <a:cubicBezTo>
                    <a:pt x="85487" y="3410731"/>
                    <a:pt x="223452" y="3429631"/>
                    <a:pt x="378427" y="3473102"/>
                  </a:cubicBezTo>
                  <a:cubicBezTo>
                    <a:pt x="533402" y="3516573"/>
                    <a:pt x="841463" y="3577055"/>
                    <a:pt x="956749" y="3597845"/>
                  </a:cubicBezTo>
                  <a:cubicBezTo>
                    <a:pt x="1072035" y="3618636"/>
                    <a:pt x="1058805" y="3526024"/>
                    <a:pt x="1070145" y="3597845"/>
                  </a:cubicBezTo>
                  <a:cubicBezTo>
                    <a:pt x="1081485" y="3669666"/>
                    <a:pt x="1043686" y="3873790"/>
                    <a:pt x="1024787" y="4028773"/>
                  </a:cubicBezTo>
                  <a:cubicBezTo>
                    <a:pt x="1005888" y="4183756"/>
                    <a:pt x="975648" y="4412451"/>
                    <a:pt x="956749" y="4527743"/>
                  </a:cubicBezTo>
                  <a:cubicBezTo>
                    <a:pt x="937849" y="4643035"/>
                    <a:pt x="898160" y="4644926"/>
                    <a:pt x="911390" y="4720527"/>
                  </a:cubicBezTo>
                  <a:cubicBezTo>
                    <a:pt x="924619" y="4796129"/>
                    <a:pt x="968088" y="4930321"/>
                    <a:pt x="1036126" y="4981352"/>
                  </a:cubicBezTo>
                  <a:cubicBezTo>
                    <a:pt x="1104164" y="5032383"/>
                    <a:pt x="1234570" y="5038053"/>
                    <a:pt x="1319617" y="5026713"/>
                  </a:cubicBezTo>
                  <a:cubicBezTo>
                    <a:pt x="1404664" y="5015373"/>
                    <a:pt x="1489712" y="4988913"/>
                    <a:pt x="1546410" y="4913311"/>
                  </a:cubicBezTo>
                  <a:cubicBezTo>
                    <a:pt x="1603108" y="4837710"/>
                    <a:pt x="1627677" y="4707297"/>
                    <a:pt x="1659806" y="4573104"/>
                  </a:cubicBezTo>
                  <a:cubicBezTo>
                    <a:pt x="1691935" y="4438911"/>
                    <a:pt x="1725954" y="4229117"/>
                    <a:pt x="1739184" y="4108155"/>
                  </a:cubicBezTo>
                  <a:cubicBezTo>
                    <a:pt x="1752414" y="3987193"/>
                    <a:pt x="1733514" y="3934272"/>
                    <a:pt x="1739184" y="3847330"/>
                  </a:cubicBezTo>
                  <a:cubicBezTo>
                    <a:pt x="1744854" y="3760388"/>
                    <a:pt x="1722175" y="3633755"/>
                    <a:pt x="1773203" y="3586504"/>
                  </a:cubicBezTo>
                  <a:cubicBezTo>
                    <a:pt x="1824231" y="3539253"/>
                    <a:pt x="1982986" y="3607295"/>
                    <a:pt x="2045354" y="3563824"/>
                  </a:cubicBezTo>
                  <a:cubicBezTo>
                    <a:pt x="2107722" y="3520353"/>
                    <a:pt x="2141741" y="3437191"/>
                    <a:pt x="2147411" y="3325679"/>
                  </a:cubicBezTo>
                  <a:cubicBezTo>
                    <a:pt x="2153081" y="3214167"/>
                    <a:pt x="2113392" y="3061074"/>
                    <a:pt x="2079373" y="2894751"/>
                  </a:cubicBezTo>
                  <a:cubicBezTo>
                    <a:pt x="2045354" y="2728428"/>
                    <a:pt x="1971646" y="2490283"/>
                    <a:pt x="1943297" y="2327740"/>
                  </a:cubicBezTo>
                  <a:cubicBezTo>
                    <a:pt x="1914948" y="2165197"/>
                    <a:pt x="1914948" y="2044234"/>
                    <a:pt x="1909278" y="1919492"/>
                  </a:cubicBezTo>
                  <a:cubicBezTo>
                    <a:pt x="1903608" y="1794750"/>
                    <a:pt x="1911168" y="1677567"/>
                    <a:pt x="1909278" y="1579285"/>
                  </a:cubicBezTo>
                  <a:cubicBezTo>
                    <a:pt x="1907388" y="1481003"/>
                    <a:pt x="1954637" y="1401621"/>
                    <a:pt x="1897939" y="1329800"/>
                  </a:cubicBezTo>
                  <a:cubicBezTo>
                    <a:pt x="1841241" y="1257979"/>
                    <a:pt x="1654136" y="1216397"/>
                    <a:pt x="1569089" y="1148356"/>
                  </a:cubicBezTo>
                  <a:cubicBezTo>
                    <a:pt x="1484042" y="1080315"/>
                    <a:pt x="1387655" y="921552"/>
                    <a:pt x="1387655" y="921552"/>
                  </a:cubicBezTo>
                  <a:cubicBezTo>
                    <a:pt x="1325287" y="844061"/>
                    <a:pt x="1234570" y="757118"/>
                    <a:pt x="1194881" y="683407"/>
                  </a:cubicBezTo>
                  <a:cubicBezTo>
                    <a:pt x="1155192" y="609696"/>
                    <a:pt x="1138183" y="537874"/>
                    <a:pt x="1149523" y="479283"/>
                  </a:cubicBezTo>
                  <a:cubicBezTo>
                    <a:pt x="1160863" y="420692"/>
                    <a:pt x="1211891" y="369661"/>
                    <a:pt x="1262919" y="331860"/>
                  </a:cubicBezTo>
                  <a:cubicBezTo>
                    <a:pt x="1313947" y="294059"/>
                    <a:pt x="1400885" y="250589"/>
                    <a:pt x="1455693" y="252479"/>
                  </a:cubicBezTo>
                  <a:cubicBezTo>
                    <a:pt x="1510501" y="254369"/>
                    <a:pt x="1546410" y="297840"/>
                    <a:pt x="1591769" y="343201"/>
                  </a:cubicBezTo>
                  <a:cubicBezTo>
                    <a:pt x="1637128" y="388562"/>
                    <a:pt x="1674926" y="466053"/>
                    <a:pt x="1727844" y="524644"/>
                  </a:cubicBezTo>
                  <a:cubicBezTo>
                    <a:pt x="1780762" y="583235"/>
                    <a:pt x="1879039" y="706088"/>
                    <a:pt x="1909278" y="694748"/>
                  </a:cubicBezTo>
                  <a:cubicBezTo>
                    <a:pt x="1939517" y="683408"/>
                    <a:pt x="1935737" y="552995"/>
                    <a:pt x="1909278" y="456603"/>
                  </a:cubicBezTo>
                  <a:cubicBezTo>
                    <a:pt x="1882819" y="360211"/>
                    <a:pt x="1799662" y="186327"/>
                    <a:pt x="1750524" y="116396"/>
                  </a:cubicBezTo>
                  <a:cubicBezTo>
                    <a:pt x="1701386" y="46465"/>
                    <a:pt x="1680596" y="55915"/>
                    <a:pt x="1614448" y="37015"/>
                  </a:cubicBezTo>
                  <a:cubicBezTo>
                    <a:pt x="1548300" y="18115"/>
                    <a:pt x="1429234" y="8664"/>
                    <a:pt x="1353636" y="2994"/>
                  </a:cubicBezTo>
                  <a:cubicBezTo>
                    <a:pt x="1278038" y="-2676"/>
                    <a:pt x="1206220" y="1104"/>
                    <a:pt x="1160862" y="2994"/>
                  </a:cubicBezTo>
                  <a:cubicBezTo>
                    <a:pt x="1115504" y="4884"/>
                    <a:pt x="1081485" y="14334"/>
                    <a:pt x="1081485" y="14334"/>
                  </a:cubicBezTo>
                  <a:lnTo>
                    <a:pt x="1081485" y="14334"/>
                  </a:lnTo>
                </a:path>
              </a:pathLst>
            </a:custGeom>
            <a:grpFill/>
            <a:ln w="12700" cmpd="sng">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6" name="Ellipse 155"/>
            <p:cNvSpPr/>
            <p:nvPr/>
          </p:nvSpPr>
          <p:spPr>
            <a:xfrm>
              <a:off x="4047727" y="462099"/>
              <a:ext cx="1173579" cy="1183870"/>
            </a:xfrm>
            <a:prstGeom prst="ellipse">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7" name="Forme libre 156"/>
            <p:cNvSpPr/>
            <p:nvPr/>
          </p:nvSpPr>
          <p:spPr>
            <a:xfrm>
              <a:off x="4013995" y="2033888"/>
              <a:ext cx="2143428" cy="1071965"/>
            </a:xfrm>
            <a:custGeom>
              <a:avLst/>
              <a:gdLst>
                <a:gd name="connsiteX0" fmla="*/ 237 w 2143428"/>
                <a:gd name="connsiteY0" fmla="*/ 200136 h 1071965"/>
                <a:gd name="connsiteX1" fmla="*/ 113633 w 2143428"/>
                <a:gd name="connsiteY1" fmla="*/ 483642 h 1071965"/>
                <a:gd name="connsiteX2" fmla="*/ 453822 w 2143428"/>
                <a:gd name="connsiteY2" fmla="*/ 812508 h 1071965"/>
                <a:gd name="connsiteX3" fmla="*/ 850709 w 2143428"/>
                <a:gd name="connsiteY3" fmla="*/ 993952 h 1071965"/>
                <a:gd name="connsiteX4" fmla="*/ 1292955 w 2143428"/>
                <a:gd name="connsiteY4" fmla="*/ 1061993 h 1071965"/>
                <a:gd name="connsiteX5" fmla="*/ 1814579 w 2143428"/>
                <a:gd name="connsiteY5" fmla="*/ 1061993 h 1071965"/>
                <a:gd name="connsiteX6" fmla="*/ 2120749 w 2143428"/>
                <a:gd name="connsiteY6" fmla="*/ 971271 h 1071965"/>
                <a:gd name="connsiteX7" fmla="*/ 2120749 w 2143428"/>
                <a:gd name="connsiteY7" fmla="*/ 823848 h 1071965"/>
                <a:gd name="connsiteX8" fmla="*/ 2120749 w 2143428"/>
                <a:gd name="connsiteY8" fmla="*/ 710446 h 1071965"/>
                <a:gd name="connsiteX9" fmla="*/ 2007352 w 2143428"/>
                <a:gd name="connsiteY9" fmla="*/ 608384 h 1071965"/>
                <a:gd name="connsiteX10" fmla="*/ 1712522 w 2143428"/>
                <a:gd name="connsiteY10" fmla="*/ 608384 h 1071965"/>
                <a:gd name="connsiteX11" fmla="*/ 1270276 w 2143428"/>
                <a:gd name="connsiteY11" fmla="*/ 608384 h 1071965"/>
                <a:gd name="connsiteX12" fmla="*/ 748653 w 2143428"/>
                <a:gd name="connsiteY12" fmla="*/ 472301 h 1071965"/>
                <a:gd name="connsiteX13" fmla="*/ 510520 w 2143428"/>
                <a:gd name="connsiteY13" fmla="*/ 313538 h 1071965"/>
                <a:gd name="connsiteX14" fmla="*/ 283728 w 2143428"/>
                <a:gd name="connsiteY14" fmla="*/ 30033 h 1071965"/>
                <a:gd name="connsiteX15" fmla="*/ 136312 w 2143428"/>
                <a:gd name="connsiteY15" fmla="*/ 30033 h 1071965"/>
                <a:gd name="connsiteX16" fmla="*/ 237 w 2143428"/>
                <a:gd name="connsiteY16" fmla="*/ 200136 h 1071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43428" h="1071965">
                  <a:moveTo>
                    <a:pt x="237" y="200136"/>
                  </a:moveTo>
                  <a:cubicBezTo>
                    <a:pt x="-3543" y="275738"/>
                    <a:pt x="38036" y="381580"/>
                    <a:pt x="113633" y="483642"/>
                  </a:cubicBezTo>
                  <a:cubicBezTo>
                    <a:pt x="189231" y="585704"/>
                    <a:pt x="330976" y="727456"/>
                    <a:pt x="453822" y="812508"/>
                  </a:cubicBezTo>
                  <a:cubicBezTo>
                    <a:pt x="576668" y="897560"/>
                    <a:pt x="710854" y="952371"/>
                    <a:pt x="850709" y="993952"/>
                  </a:cubicBezTo>
                  <a:cubicBezTo>
                    <a:pt x="990565" y="1035533"/>
                    <a:pt x="1132310" y="1050653"/>
                    <a:pt x="1292955" y="1061993"/>
                  </a:cubicBezTo>
                  <a:cubicBezTo>
                    <a:pt x="1453600" y="1073333"/>
                    <a:pt x="1676613" y="1077113"/>
                    <a:pt x="1814579" y="1061993"/>
                  </a:cubicBezTo>
                  <a:cubicBezTo>
                    <a:pt x="1952545" y="1046873"/>
                    <a:pt x="2069721" y="1010962"/>
                    <a:pt x="2120749" y="971271"/>
                  </a:cubicBezTo>
                  <a:cubicBezTo>
                    <a:pt x="2171777" y="931580"/>
                    <a:pt x="2120749" y="823848"/>
                    <a:pt x="2120749" y="823848"/>
                  </a:cubicBezTo>
                  <a:cubicBezTo>
                    <a:pt x="2120749" y="780377"/>
                    <a:pt x="2139649" y="746357"/>
                    <a:pt x="2120749" y="710446"/>
                  </a:cubicBezTo>
                  <a:cubicBezTo>
                    <a:pt x="2101850" y="674535"/>
                    <a:pt x="2075390" y="625394"/>
                    <a:pt x="2007352" y="608384"/>
                  </a:cubicBezTo>
                  <a:cubicBezTo>
                    <a:pt x="1939314" y="591374"/>
                    <a:pt x="1712522" y="608384"/>
                    <a:pt x="1712522" y="608384"/>
                  </a:cubicBezTo>
                  <a:cubicBezTo>
                    <a:pt x="1589676" y="608384"/>
                    <a:pt x="1430921" y="631064"/>
                    <a:pt x="1270276" y="608384"/>
                  </a:cubicBezTo>
                  <a:cubicBezTo>
                    <a:pt x="1109631" y="585704"/>
                    <a:pt x="875279" y="521442"/>
                    <a:pt x="748653" y="472301"/>
                  </a:cubicBezTo>
                  <a:cubicBezTo>
                    <a:pt x="622027" y="423160"/>
                    <a:pt x="588007" y="387249"/>
                    <a:pt x="510520" y="313538"/>
                  </a:cubicBezTo>
                  <a:cubicBezTo>
                    <a:pt x="433033" y="239827"/>
                    <a:pt x="346096" y="77284"/>
                    <a:pt x="283728" y="30033"/>
                  </a:cubicBezTo>
                  <a:cubicBezTo>
                    <a:pt x="221360" y="-17218"/>
                    <a:pt x="183560" y="-2097"/>
                    <a:pt x="136312" y="30033"/>
                  </a:cubicBezTo>
                  <a:cubicBezTo>
                    <a:pt x="89064" y="62163"/>
                    <a:pt x="4017" y="124534"/>
                    <a:pt x="237" y="200136"/>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8" name="Forme libre 157"/>
            <p:cNvSpPr/>
            <p:nvPr/>
          </p:nvSpPr>
          <p:spPr>
            <a:xfrm>
              <a:off x="4194932" y="498124"/>
              <a:ext cx="945268" cy="165095"/>
            </a:xfrm>
            <a:custGeom>
              <a:avLst/>
              <a:gdLst>
                <a:gd name="connsiteX0" fmla="*/ 12073 w 945268"/>
                <a:gd name="connsiteY0" fmla="*/ 148269 h 165095"/>
                <a:gd name="connsiteX1" fmla="*/ 272885 w 945268"/>
                <a:gd name="connsiteY1" fmla="*/ 148269 h 165095"/>
                <a:gd name="connsiteX2" fmla="*/ 533697 w 945268"/>
                <a:gd name="connsiteY2" fmla="*/ 148269 h 165095"/>
                <a:gd name="connsiteX3" fmla="*/ 715131 w 945268"/>
                <a:gd name="connsiteY3" fmla="*/ 159609 h 165095"/>
                <a:gd name="connsiteX4" fmla="*/ 941924 w 945268"/>
                <a:gd name="connsiteY4" fmla="*/ 159609 h 165095"/>
                <a:gd name="connsiteX5" fmla="*/ 839867 w 945268"/>
                <a:gd name="connsiteY5" fmla="*/ 91568 h 165095"/>
                <a:gd name="connsiteX6" fmla="*/ 692452 w 945268"/>
                <a:gd name="connsiteY6" fmla="*/ 846 h 165095"/>
                <a:gd name="connsiteX7" fmla="*/ 567716 w 945268"/>
                <a:gd name="connsiteY7" fmla="*/ 46207 h 165095"/>
                <a:gd name="connsiteX8" fmla="*/ 340923 w 945268"/>
                <a:gd name="connsiteY8" fmla="*/ 46207 h 165095"/>
                <a:gd name="connsiteX9" fmla="*/ 170828 w 945268"/>
                <a:gd name="connsiteY9" fmla="*/ 34866 h 165095"/>
                <a:gd name="connsiteX10" fmla="*/ 57432 w 945268"/>
                <a:gd name="connsiteY10" fmla="*/ 91568 h 165095"/>
                <a:gd name="connsiteX11" fmla="*/ 12073 w 945268"/>
                <a:gd name="connsiteY11" fmla="*/ 148269 h 16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5268" h="165095">
                  <a:moveTo>
                    <a:pt x="12073" y="148269"/>
                  </a:moveTo>
                  <a:cubicBezTo>
                    <a:pt x="47982" y="157719"/>
                    <a:pt x="272885" y="148269"/>
                    <a:pt x="272885" y="148269"/>
                  </a:cubicBezTo>
                  <a:cubicBezTo>
                    <a:pt x="359822" y="148269"/>
                    <a:pt x="459989" y="146379"/>
                    <a:pt x="533697" y="148269"/>
                  </a:cubicBezTo>
                  <a:cubicBezTo>
                    <a:pt x="607405" y="150159"/>
                    <a:pt x="647093" y="157719"/>
                    <a:pt x="715131" y="159609"/>
                  </a:cubicBezTo>
                  <a:cubicBezTo>
                    <a:pt x="783169" y="161499"/>
                    <a:pt x="921135" y="170949"/>
                    <a:pt x="941924" y="159609"/>
                  </a:cubicBezTo>
                  <a:cubicBezTo>
                    <a:pt x="962713" y="148269"/>
                    <a:pt x="881446" y="118028"/>
                    <a:pt x="839867" y="91568"/>
                  </a:cubicBezTo>
                  <a:cubicBezTo>
                    <a:pt x="798288" y="65108"/>
                    <a:pt x="737810" y="8406"/>
                    <a:pt x="692452" y="846"/>
                  </a:cubicBezTo>
                  <a:cubicBezTo>
                    <a:pt x="647094" y="-6714"/>
                    <a:pt x="626304" y="38647"/>
                    <a:pt x="567716" y="46207"/>
                  </a:cubicBezTo>
                  <a:cubicBezTo>
                    <a:pt x="509128" y="53767"/>
                    <a:pt x="407071" y="48097"/>
                    <a:pt x="340923" y="46207"/>
                  </a:cubicBezTo>
                  <a:cubicBezTo>
                    <a:pt x="274775" y="44317"/>
                    <a:pt x="218076" y="27306"/>
                    <a:pt x="170828" y="34866"/>
                  </a:cubicBezTo>
                  <a:cubicBezTo>
                    <a:pt x="123580" y="42426"/>
                    <a:pt x="85781" y="74558"/>
                    <a:pt x="57432" y="91568"/>
                  </a:cubicBezTo>
                  <a:cubicBezTo>
                    <a:pt x="29083" y="108578"/>
                    <a:pt x="-23836" y="138819"/>
                    <a:pt x="12073" y="148269"/>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9" name="Bouée 158"/>
            <p:cNvSpPr/>
            <p:nvPr/>
          </p:nvSpPr>
          <p:spPr>
            <a:xfrm>
              <a:off x="4844238" y="277671"/>
              <a:ext cx="532963" cy="507168"/>
            </a:xfrm>
            <a:prstGeom prst="donut">
              <a:avLst>
                <a:gd name="adj" fmla="val 11279"/>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60" name="Ellipse 159"/>
            <p:cNvSpPr/>
            <p:nvPr/>
          </p:nvSpPr>
          <p:spPr>
            <a:xfrm>
              <a:off x="6280812" y="1580591"/>
              <a:ext cx="914400" cy="914400"/>
            </a:xfrm>
            <a:prstGeom prst="ellipse">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1" name="Forme libre 160"/>
            <p:cNvSpPr/>
            <p:nvPr/>
          </p:nvSpPr>
          <p:spPr>
            <a:xfrm>
              <a:off x="5363081" y="2517530"/>
              <a:ext cx="2019823" cy="2619640"/>
            </a:xfrm>
            <a:custGeom>
              <a:avLst/>
              <a:gdLst>
                <a:gd name="connsiteX0" fmla="*/ 2007683 w 2019823"/>
                <a:gd name="connsiteY0" fmla="*/ 317526 h 2619640"/>
                <a:gd name="connsiteX1" fmla="*/ 2007683 w 2019823"/>
                <a:gd name="connsiteY1" fmla="*/ 601031 h 2619640"/>
                <a:gd name="connsiteX2" fmla="*/ 1928306 w 2019823"/>
                <a:gd name="connsiteY2" fmla="*/ 1054640 h 2619640"/>
                <a:gd name="connsiteX3" fmla="*/ 1803570 w 2019823"/>
                <a:gd name="connsiteY3" fmla="*/ 1496909 h 2619640"/>
                <a:gd name="connsiteX4" fmla="*/ 1622136 w 2019823"/>
                <a:gd name="connsiteY4" fmla="*/ 1723713 h 2619640"/>
                <a:gd name="connsiteX5" fmla="*/ 1384003 w 2019823"/>
                <a:gd name="connsiteY5" fmla="*/ 1825775 h 2619640"/>
                <a:gd name="connsiteX6" fmla="*/ 975776 w 2019823"/>
                <a:gd name="connsiteY6" fmla="*/ 1825775 h 2619640"/>
                <a:gd name="connsiteX7" fmla="*/ 805682 w 2019823"/>
                <a:gd name="connsiteY7" fmla="*/ 1825775 h 2619640"/>
                <a:gd name="connsiteX8" fmla="*/ 680946 w 2019823"/>
                <a:gd name="connsiteY8" fmla="*/ 1825775 h 2619640"/>
                <a:gd name="connsiteX9" fmla="*/ 544870 w 2019823"/>
                <a:gd name="connsiteY9" fmla="*/ 2222683 h 2619640"/>
                <a:gd name="connsiteX10" fmla="*/ 442813 w 2019823"/>
                <a:gd name="connsiteY10" fmla="*/ 2517529 h 2619640"/>
                <a:gd name="connsiteX11" fmla="*/ 250039 w 2019823"/>
                <a:gd name="connsiteY11" fmla="*/ 2619591 h 2619640"/>
                <a:gd name="connsiteX12" fmla="*/ 68605 w 2019823"/>
                <a:gd name="connsiteY12" fmla="*/ 2528869 h 2619640"/>
                <a:gd name="connsiteX13" fmla="*/ 567 w 2019823"/>
                <a:gd name="connsiteY13" fmla="*/ 2381446 h 2619640"/>
                <a:gd name="connsiteX14" fmla="*/ 45926 w 2019823"/>
                <a:gd name="connsiteY14" fmla="*/ 2165982 h 2619640"/>
                <a:gd name="connsiteX15" fmla="*/ 204681 w 2019823"/>
                <a:gd name="connsiteY15" fmla="*/ 1735054 h 2619640"/>
                <a:gd name="connsiteX16" fmla="*/ 250039 w 2019823"/>
                <a:gd name="connsiteY16" fmla="*/ 1519589 h 2619640"/>
                <a:gd name="connsiteX17" fmla="*/ 340757 w 2019823"/>
                <a:gd name="connsiteY17" fmla="*/ 1372167 h 2619640"/>
                <a:gd name="connsiteX18" fmla="*/ 533530 w 2019823"/>
                <a:gd name="connsiteY18" fmla="*/ 1315465 h 2619640"/>
                <a:gd name="connsiteX19" fmla="*/ 646927 w 2019823"/>
                <a:gd name="connsiteY19" fmla="*/ 1326806 h 2619640"/>
                <a:gd name="connsiteX20" fmla="*/ 703625 w 2019823"/>
                <a:gd name="connsiteY20" fmla="*/ 1440208 h 2619640"/>
                <a:gd name="connsiteX21" fmla="*/ 828361 w 2019823"/>
                <a:gd name="connsiteY21" fmla="*/ 1542270 h 2619640"/>
                <a:gd name="connsiteX22" fmla="*/ 1066493 w 2019823"/>
                <a:gd name="connsiteY22" fmla="*/ 1508249 h 2619640"/>
                <a:gd name="connsiteX23" fmla="*/ 1236588 w 2019823"/>
                <a:gd name="connsiteY23" fmla="*/ 1428868 h 2619640"/>
                <a:gd name="connsiteX24" fmla="*/ 1565437 w 2019823"/>
                <a:gd name="connsiteY24" fmla="*/ 1202063 h 2619640"/>
                <a:gd name="connsiteX25" fmla="*/ 1678834 w 2019823"/>
                <a:gd name="connsiteY25" fmla="*/ 997939 h 2619640"/>
                <a:gd name="connsiteX26" fmla="*/ 1837589 w 2019823"/>
                <a:gd name="connsiteY26" fmla="*/ 657733 h 2619640"/>
                <a:gd name="connsiteX27" fmla="*/ 1871608 w 2019823"/>
                <a:gd name="connsiteY27" fmla="*/ 464949 h 2619640"/>
                <a:gd name="connsiteX28" fmla="*/ 1814909 w 2019823"/>
                <a:gd name="connsiteY28" fmla="*/ 328866 h 2619640"/>
                <a:gd name="connsiteX29" fmla="*/ 1724192 w 2019823"/>
                <a:gd name="connsiteY29" fmla="*/ 215464 h 2619640"/>
                <a:gd name="connsiteX30" fmla="*/ 1588117 w 2019823"/>
                <a:gd name="connsiteY30" fmla="*/ 192783 h 2619640"/>
                <a:gd name="connsiteX31" fmla="*/ 1463381 w 2019823"/>
                <a:gd name="connsiteY31" fmla="*/ 294845 h 2619640"/>
                <a:gd name="connsiteX32" fmla="*/ 1406682 w 2019823"/>
                <a:gd name="connsiteY32" fmla="*/ 430928 h 2619640"/>
                <a:gd name="connsiteX33" fmla="*/ 1372664 w 2019823"/>
                <a:gd name="connsiteY33" fmla="*/ 646392 h 2619640"/>
                <a:gd name="connsiteX34" fmla="*/ 1225248 w 2019823"/>
                <a:gd name="connsiteY34" fmla="*/ 873197 h 2619640"/>
                <a:gd name="connsiteX35" fmla="*/ 1270607 w 2019823"/>
                <a:gd name="connsiteY35" fmla="*/ 532990 h 2619640"/>
                <a:gd name="connsiteX36" fmla="*/ 1281946 w 2019823"/>
                <a:gd name="connsiteY36" fmla="*/ 272165 h 2619640"/>
                <a:gd name="connsiteX37" fmla="*/ 1474720 w 2019823"/>
                <a:gd name="connsiteY37" fmla="*/ 56701 h 2619640"/>
                <a:gd name="connsiteX38" fmla="*/ 1633475 w 2019823"/>
                <a:gd name="connsiteY38" fmla="*/ 0 h 2619640"/>
                <a:gd name="connsiteX39" fmla="*/ 1894287 w 2019823"/>
                <a:gd name="connsiteY39" fmla="*/ 56701 h 2619640"/>
                <a:gd name="connsiteX40" fmla="*/ 2007683 w 2019823"/>
                <a:gd name="connsiteY40" fmla="*/ 317526 h 2619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019823" h="2619640">
                  <a:moveTo>
                    <a:pt x="2007683" y="317526"/>
                  </a:moveTo>
                  <a:cubicBezTo>
                    <a:pt x="2026582" y="408248"/>
                    <a:pt x="2020913" y="478179"/>
                    <a:pt x="2007683" y="601031"/>
                  </a:cubicBezTo>
                  <a:cubicBezTo>
                    <a:pt x="1994453" y="723883"/>
                    <a:pt x="1962325" y="905327"/>
                    <a:pt x="1928306" y="1054640"/>
                  </a:cubicBezTo>
                  <a:cubicBezTo>
                    <a:pt x="1894287" y="1203953"/>
                    <a:pt x="1854598" y="1385397"/>
                    <a:pt x="1803570" y="1496909"/>
                  </a:cubicBezTo>
                  <a:cubicBezTo>
                    <a:pt x="1752542" y="1608421"/>
                    <a:pt x="1692064" y="1668902"/>
                    <a:pt x="1622136" y="1723713"/>
                  </a:cubicBezTo>
                  <a:cubicBezTo>
                    <a:pt x="1552208" y="1778524"/>
                    <a:pt x="1491730" y="1808765"/>
                    <a:pt x="1384003" y="1825775"/>
                  </a:cubicBezTo>
                  <a:cubicBezTo>
                    <a:pt x="1276276" y="1842785"/>
                    <a:pt x="975776" y="1825775"/>
                    <a:pt x="975776" y="1825775"/>
                  </a:cubicBezTo>
                  <a:lnTo>
                    <a:pt x="805682" y="1825775"/>
                  </a:lnTo>
                  <a:cubicBezTo>
                    <a:pt x="756544" y="1825775"/>
                    <a:pt x="724415" y="1759624"/>
                    <a:pt x="680946" y="1825775"/>
                  </a:cubicBezTo>
                  <a:cubicBezTo>
                    <a:pt x="637477" y="1891926"/>
                    <a:pt x="584559" y="2107391"/>
                    <a:pt x="544870" y="2222683"/>
                  </a:cubicBezTo>
                  <a:cubicBezTo>
                    <a:pt x="505181" y="2337975"/>
                    <a:pt x="491951" y="2451378"/>
                    <a:pt x="442813" y="2517529"/>
                  </a:cubicBezTo>
                  <a:cubicBezTo>
                    <a:pt x="393675" y="2583680"/>
                    <a:pt x="312407" y="2617701"/>
                    <a:pt x="250039" y="2619591"/>
                  </a:cubicBezTo>
                  <a:cubicBezTo>
                    <a:pt x="187671" y="2621481"/>
                    <a:pt x="110184" y="2568560"/>
                    <a:pt x="68605" y="2528869"/>
                  </a:cubicBezTo>
                  <a:cubicBezTo>
                    <a:pt x="27026" y="2489178"/>
                    <a:pt x="4347" y="2441927"/>
                    <a:pt x="567" y="2381446"/>
                  </a:cubicBezTo>
                  <a:cubicBezTo>
                    <a:pt x="-3213" y="2320965"/>
                    <a:pt x="11907" y="2273714"/>
                    <a:pt x="45926" y="2165982"/>
                  </a:cubicBezTo>
                  <a:cubicBezTo>
                    <a:pt x="79945" y="2058250"/>
                    <a:pt x="170662" y="1842786"/>
                    <a:pt x="204681" y="1735054"/>
                  </a:cubicBezTo>
                  <a:cubicBezTo>
                    <a:pt x="238700" y="1627322"/>
                    <a:pt x="227360" y="1580070"/>
                    <a:pt x="250039" y="1519589"/>
                  </a:cubicBezTo>
                  <a:cubicBezTo>
                    <a:pt x="272718" y="1459108"/>
                    <a:pt x="293508" y="1406188"/>
                    <a:pt x="340757" y="1372167"/>
                  </a:cubicBezTo>
                  <a:cubicBezTo>
                    <a:pt x="388005" y="1338146"/>
                    <a:pt x="482502" y="1323025"/>
                    <a:pt x="533530" y="1315465"/>
                  </a:cubicBezTo>
                  <a:cubicBezTo>
                    <a:pt x="584558" y="1307905"/>
                    <a:pt x="618578" y="1306016"/>
                    <a:pt x="646927" y="1326806"/>
                  </a:cubicBezTo>
                  <a:cubicBezTo>
                    <a:pt x="675276" y="1347597"/>
                    <a:pt x="673386" y="1404297"/>
                    <a:pt x="703625" y="1440208"/>
                  </a:cubicBezTo>
                  <a:cubicBezTo>
                    <a:pt x="733864" y="1476119"/>
                    <a:pt x="767883" y="1530930"/>
                    <a:pt x="828361" y="1542270"/>
                  </a:cubicBezTo>
                  <a:cubicBezTo>
                    <a:pt x="888839" y="1553610"/>
                    <a:pt x="998455" y="1527149"/>
                    <a:pt x="1066493" y="1508249"/>
                  </a:cubicBezTo>
                  <a:cubicBezTo>
                    <a:pt x="1134531" y="1489349"/>
                    <a:pt x="1153431" y="1479899"/>
                    <a:pt x="1236588" y="1428868"/>
                  </a:cubicBezTo>
                  <a:cubicBezTo>
                    <a:pt x="1319745" y="1377837"/>
                    <a:pt x="1491729" y="1273884"/>
                    <a:pt x="1565437" y="1202063"/>
                  </a:cubicBezTo>
                  <a:cubicBezTo>
                    <a:pt x="1639145" y="1130242"/>
                    <a:pt x="1633475" y="1088661"/>
                    <a:pt x="1678834" y="997939"/>
                  </a:cubicBezTo>
                  <a:cubicBezTo>
                    <a:pt x="1724193" y="907217"/>
                    <a:pt x="1805460" y="746565"/>
                    <a:pt x="1837589" y="657733"/>
                  </a:cubicBezTo>
                  <a:cubicBezTo>
                    <a:pt x="1869718" y="568901"/>
                    <a:pt x="1875388" y="519760"/>
                    <a:pt x="1871608" y="464949"/>
                  </a:cubicBezTo>
                  <a:cubicBezTo>
                    <a:pt x="1867828" y="410138"/>
                    <a:pt x="1839478" y="370447"/>
                    <a:pt x="1814909" y="328866"/>
                  </a:cubicBezTo>
                  <a:cubicBezTo>
                    <a:pt x="1790340" y="287285"/>
                    <a:pt x="1761991" y="238144"/>
                    <a:pt x="1724192" y="215464"/>
                  </a:cubicBezTo>
                  <a:cubicBezTo>
                    <a:pt x="1686393" y="192784"/>
                    <a:pt x="1631585" y="179553"/>
                    <a:pt x="1588117" y="192783"/>
                  </a:cubicBezTo>
                  <a:cubicBezTo>
                    <a:pt x="1544649" y="206013"/>
                    <a:pt x="1493620" y="255154"/>
                    <a:pt x="1463381" y="294845"/>
                  </a:cubicBezTo>
                  <a:cubicBezTo>
                    <a:pt x="1433142" y="334536"/>
                    <a:pt x="1421801" y="372337"/>
                    <a:pt x="1406682" y="430928"/>
                  </a:cubicBezTo>
                  <a:cubicBezTo>
                    <a:pt x="1391563" y="489519"/>
                    <a:pt x="1402903" y="572681"/>
                    <a:pt x="1372664" y="646392"/>
                  </a:cubicBezTo>
                  <a:cubicBezTo>
                    <a:pt x="1342425" y="720103"/>
                    <a:pt x="1242257" y="892097"/>
                    <a:pt x="1225248" y="873197"/>
                  </a:cubicBezTo>
                  <a:cubicBezTo>
                    <a:pt x="1208239" y="854297"/>
                    <a:pt x="1261157" y="633162"/>
                    <a:pt x="1270607" y="532990"/>
                  </a:cubicBezTo>
                  <a:cubicBezTo>
                    <a:pt x="1280057" y="432818"/>
                    <a:pt x="1247927" y="351547"/>
                    <a:pt x="1281946" y="272165"/>
                  </a:cubicBezTo>
                  <a:cubicBezTo>
                    <a:pt x="1315965" y="192783"/>
                    <a:pt x="1416132" y="102062"/>
                    <a:pt x="1474720" y="56701"/>
                  </a:cubicBezTo>
                  <a:cubicBezTo>
                    <a:pt x="1533308" y="11340"/>
                    <a:pt x="1563547" y="0"/>
                    <a:pt x="1633475" y="0"/>
                  </a:cubicBezTo>
                  <a:cubicBezTo>
                    <a:pt x="1703403" y="0"/>
                    <a:pt x="1831919" y="7560"/>
                    <a:pt x="1894287" y="56701"/>
                  </a:cubicBezTo>
                  <a:cubicBezTo>
                    <a:pt x="1956655" y="105842"/>
                    <a:pt x="1988784" y="226804"/>
                    <a:pt x="2007683" y="317526"/>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2" name="Forme libre 161"/>
            <p:cNvSpPr/>
            <p:nvPr/>
          </p:nvSpPr>
          <p:spPr>
            <a:xfrm>
              <a:off x="6058296" y="2754838"/>
              <a:ext cx="1116386" cy="1250223"/>
            </a:xfrm>
            <a:custGeom>
              <a:avLst/>
              <a:gdLst>
                <a:gd name="connsiteX0" fmla="*/ 813524 w 1116386"/>
                <a:gd name="connsiteY0" fmla="*/ 102898 h 1250223"/>
                <a:gd name="connsiteX1" fmla="*/ 768166 w 1116386"/>
                <a:gd name="connsiteY1" fmla="*/ 363723 h 1250223"/>
                <a:gd name="connsiteX2" fmla="*/ 666109 w 1116386"/>
                <a:gd name="connsiteY2" fmla="*/ 567847 h 1250223"/>
                <a:gd name="connsiteX3" fmla="*/ 484675 w 1116386"/>
                <a:gd name="connsiteY3" fmla="*/ 783312 h 1250223"/>
                <a:gd name="connsiteX4" fmla="*/ 269222 w 1116386"/>
                <a:gd name="connsiteY4" fmla="*/ 874033 h 1250223"/>
                <a:gd name="connsiteX5" fmla="*/ 42429 w 1116386"/>
                <a:gd name="connsiteY5" fmla="*/ 953415 h 1250223"/>
                <a:gd name="connsiteX6" fmla="*/ 8410 w 1116386"/>
                <a:gd name="connsiteY6" fmla="*/ 1089498 h 1250223"/>
                <a:gd name="connsiteX7" fmla="*/ 144486 w 1116386"/>
                <a:gd name="connsiteY7" fmla="*/ 1248261 h 1250223"/>
                <a:gd name="connsiteX8" fmla="*/ 359939 w 1116386"/>
                <a:gd name="connsiteY8" fmla="*/ 1168879 h 1250223"/>
                <a:gd name="connsiteX9" fmla="*/ 643430 w 1116386"/>
                <a:gd name="connsiteY9" fmla="*/ 1032797 h 1250223"/>
                <a:gd name="connsiteX10" fmla="*/ 824864 w 1116386"/>
                <a:gd name="connsiteY10" fmla="*/ 885374 h 1250223"/>
                <a:gd name="connsiteX11" fmla="*/ 983619 w 1116386"/>
                <a:gd name="connsiteY11" fmla="*/ 613208 h 1250223"/>
                <a:gd name="connsiteX12" fmla="*/ 1108355 w 1116386"/>
                <a:gd name="connsiteY12" fmla="*/ 352383 h 1250223"/>
                <a:gd name="connsiteX13" fmla="*/ 1097015 w 1116386"/>
                <a:gd name="connsiteY13" fmla="*/ 182280 h 1250223"/>
                <a:gd name="connsiteX14" fmla="*/ 1040317 w 1116386"/>
                <a:gd name="connsiteY14" fmla="*/ 68878 h 1250223"/>
                <a:gd name="connsiteX15" fmla="*/ 949600 w 1116386"/>
                <a:gd name="connsiteY15" fmla="*/ 836 h 1250223"/>
                <a:gd name="connsiteX16" fmla="*/ 813524 w 1116386"/>
                <a:gd name="connsiteY16" fmla="*/ 102898 h 1250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16386" h="1250223">
                  <a:moveTo>
                    <a:pt x="813524" y="102898"/>
                  </a:moveTo>
                  <a:cubicBezTo>
                    <a:pt x="783285" y="163379"/>
                    <a:pt x="792735" y="286232"/>
                    <a:pt x="768166" y="363723"/>
                  </a:cubicBezTo>
                  <a:cubicBezTo>
                    <a:pt x="743597" y="441214"/>
                    <a:pt x="713357" y="497916"/>
                    <a:pt x="666109" y="567847"/>
                  </a:cubicBezTo>
                  <a:cubicBezTo>
                    <a:pt x="618861" y="637778"/>
                    <a:pt x="550823" y="732281"/>
                    <a:pt x="484675" y="783312"/>
                  </a:cubicBezTo>
                  <a:cubicBezTo>
                    <a:pt x="418527" y="834343"/>
                    <a:pt x="342930" y="845683"/>
                    <a:pt x="269222" y="874033"/>
                  </a:cubicBezTo>
                  <a:cubicBezTo>
                    <a:pt x="195514" y="902383"/>
                    <a:pt x="85898" y="917504"/>
                    <a:pt x="42429" y="953415"/>
                  </a:cubicBezTo>
                  <a:cubicBezTo>
                    <a:pt x="-1040" y="989326"/>
                    <a:pt x="-8599" y="1040357"/>
                    <a:pt x="8410" y="1089498"/>
                  </a:cubicBezTo>
                  <a:cubicBezTo>
                    <a:pt x="25419" y="1138639"/>
                    <a:pt x="85898" y="1235031"/>
                    <a:pt x="144486" y="1248261"/>
                  </a:cubicBezTo>
                  <a:cubicBezTo>
                    <a:pt x="203074" y="1261491"/>
                    <a:pt x="276782" y="1204790"/>
                    <a:pt x="359939" y="1168879"/>
                  </a:cubicBezTo>
                  <a:cubicBezTo>
                    <a:pt x="443096" y="1132968"/>
                    <a:pt x="565943" y="1080048"/>
                    <a:pt x="643430" y="1032797"/>
                  </a:cubicBezTo>
                  <a:cubicBezTo>
                    <a:pt x="720917" y="985546"/>
                    <a:pt x="768166" y="955305"/>
                    <a:pt x="824864" y="885374"/>
                  </a:cubicBezTo>
                  <a:cubicBezTo>
                    <a:pt x="881562" y="815443"/>
                    <a:pt x="936370" y="702040"/>
                    <a:pt x="983619" y="613208"/>
                  </a:cubicBezTo>
                  <a:cubicBezTo>
                    <a:pt x="1030868" y="524376"/>
                    <a:pt x="1089456" y="424204"/>
                    <a:pt x="1108355" y="352383"/>
                  </a:cubicBezTo>
                  <a:cubicBezTo>
                    <a:pt x="1127254" y="280562"/>
                    <a:pt x="1108355" y="229531"/>
                    <a:pt x="1097015" y="182280"/>
                  </a:cubicBezTo>
                  <a:cubicBezTo>
                    <a:pt x="1085675" y="135029"/>
                    <a:pt x="1064886" y="99119"/>
                    <a:pt x="1040317" y="68878"/>
                  </a:cubicBezTo>
                  <a:cubicBezTo>
                    <a:pt x="1015748" y="38637"/>
                    <a:pt x="991179" y="-6724"/>
                    <a:pt x="949600" y="836"/>
                  </a:cubicBezTo>
                  <a:cubicBezTo>
                    <a:pt x="908021" y="8396"/>
                    <a:pt x="843763" y="42417"/>
                    <a:pt x="813524" y="102898"/>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3" name="Rectangle à coins arrondis 162"/>
            <p:cNvSpPr/>
            <p:nvPr/>
          </p:nvSpPr>
          <p:spPr>
            <a:xfrm rot="996200">
              <a:off x="7520706" y="3163349"/>
              <a:ext cx="577310" cy="1742467"/>
            </a:xfrm>
            <a:prstGeom prst="roundRect">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4" name="Rectangle à coins arrondis 163"/>
            <p:cNvSpPr/>
            <p:nvPr/>
          </p:nvSpPr>
          <p:spPr>
            <a:xfrm rot="5400000">
              <a:off x="6707852" y="3847723"/>
              <a:ext cx="443353" cy="1742467"/>
            </a:xfrm>
            <a:prstGeom prst="roundRect">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5" name="Trapèze 164"/>
            <p:cNvSpPr/>
            <p:nvPr/>
          </p:nvSpPr>
          <p:spPr>
            <a:xfrm>
              <a:off x="6633686" y="4906612"/>
              <a:ext cx="692518" cy="1579995"/>
            </a:xfrm>
            <a:prstGeom prst="trapezoid">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6" name="Forme libre 165"/>
            <p:cNvSpPr/>
            <p:nvPr/>
          </p:nvSpPr>
          <p:spPr>
            <a:xfrm>
              <a:off x="5941262" y="6281892"/>
              <a:ext cx="2070214" cy="476881"/>
            </a:xfrm>
            <a:custGeom>
              <a:avLst/>
              <a:gdLst>
                <a:gd name="connsiteX0" fmla="*/ 715105 w 2070214"/>
                <a:gd name="connsiteY0" fmla="*/ 23272 h 476881"/>
                <a:gd name="connsiteX1" fmla="*/ 420275 w 2070214"/>
                <a:gd name="connsiteY1" fmla="*/ 68633 h 476881"/>
                <a:gd name="connsiteX2" fmla="*/ 136784 w 2070214"/>
                <a:gd name="connsiteY2" fmla="*/ 182035 h 476881"/>
                <a:gd name="connsiteX3" fmla="*/ 708 w 2070214"/>
                <a:gd name="connsiteY3" fmla="*/ 329458 h 476881"/>
                <a:gd name="connsiteX4" fmla="*/ 159463 w 2070214"/>
                <a:gd name="connsiteY4" fmla="*/ 420180 h 476881"/>
                <a:gd name="connsiteX5" fmla="*/ 1157351 w 2070214"/>
                <a:gd name="connsiteY5" fmla="*/ 476881 h 476881"/>
                <a:gd name="connsiteX6" fmla="*/ 1690314 w 2070214"/>
                <a:gd name="connsiteY6" fmla="*/ 420180 h 476881"/>
                <a:gd name="connsiteX7" fmla="*/ 2030503 w 2070214"/>
                <a:gd name="connsiteY7" fmla="*/ 374819 h 476881"/>
                <a:gd name="connsiteX8" fmla="*/ 2064522 w 2070214"/>
                <a:gd name="connsiteY8" fmla="*/ 363479 h 476881"/>
                <a:gd name="connsiteX9" fmla="*/ 2041843 w 2070214"/>
                <a:gd name="connsiteY9" fmla="*/ 250077 h 476881"/>
                <a:gd name="connsiteX10" fmla="*/ 1905767 w 2070214"/>
                <a:gd name="connsiteY10" fmla="*/ 159355 h 476881"/>
                <a:gd name="connsiteX11" fmla="*/ 1656295 w 2070214"/>
                <a:gd name="connsiteY11" fmla="*/ 79973 h 476881"/>
                <a:gd name="connsiteX12" fmla="*/ 1384144 w 2070214"/>
                <a:gd name="connsiteY12" fmla="*/ 23272 h 476881"/>
                <a:gd name="connsiteX13" fmla="*/ 1055294 w 2070214"/>
                <a:gd name="connsiteY13" fmla="*/ 592 h 476881"/>
                <a:gd name="connsiteX14" fmla="*/ 715105 w 2070214"/>
                <a:gd name="connsiteY14" fmla="*/ 23272 h 476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70214" h="476881">
                  <a:moveTo>
                    <a:pt x="715105" y="23272"/>
                  </a:moveTo>
                  <a:cubicBezTo>
                    <a:pt x="609269" y="34612"/>
                    <a:pt x="516662" y="42173"/>
                    <a:pt x="420275" y="68633"/>
                  </a:cubicBezTo>
                  <a:cubicBezTo>
                    <a:pt x="323888" y="95094"/>
                    <a:pt x="206712" y="138564"/>
                    <a:pt x="136784" y="182035"/>
                  </a:cubicBezTo>
                  <a:cubicBezTo>
                    <a:pt x="66856" y="225506"/>
                    <a:pt x="-3072" y="289767"/>
                    <a:pt x="708" y="329458"/>
                  </a:cubicBezTo>
                  <a:cubicBezTo>
                    <a:pt x="4488" y="369149"/>
                    <a:pt x="-33311" y="395610"/>
                    <a:pt x="159463" y="420180"/>
                  </a:cubicBezTo>
                  <a:cubicBezTo>
                    <a:pt x="352237" y="444750"/>
                    <a:pt x="902209" y="476881"/>
                    <a:pt x="1157351" y="476881"/>
                  </a:cubicBezTo>
                  <a:cubicBezTo>
                    <a:pt x="1412493" y="476881"/>
                    <a:pt x="1544789" y="437190"/>
                    <a:pt x="1690314" y="420180"/>
                  </a:cubicBezTo>
                  <a:cubicBezTo>
                    <a:pt x="1835839" y="403170"/>
                    <a:pt x="1968135" y="384269"/>
                    <a:pt x="2030503" y="374819"/>
                  </a:cubicBezTo>
                  <a:cubicBezTo>
                    <a:pt x="2092871" y="365369"/>
                    <a:pt x="2062632" y="384269"/>
                    <a:pt x="2064522" y="363479"/>
                  </a:cubicBezTo>
                  <a:cubicBezTo>
                    <a:pt x="2066412" y="342689"/>
                    <a:pt x="2068302" y="284098"/>
                    <a:pt x="2041843" y="250077"/>
                  </a:cubicBezTo>
                  <a:cubicBezTo>
                    <a:pt x="2015384" y="216056"/>
                    <a:pt x="1970025" y="187706"/>
                    <a:pt x="1905767" y="159355"/>
                  </a:cubicBezTo>
                  <a:cubicBezTo>
                    <a:pt x="1841509" y="131004"/>
                    <a:pt x="1743232" y="102653"/>
                    <a:pt x="1656295" y="79973"/>
                  </a:cubicBezTo>
                  <a:cubicBezTo>
                    <a:pt x="1569358" y="57293"/>
                    <a:pt x="1484311" y="36502"/>
                    <a:pt x="1384144" y="23272"/>
                  </a:cubicBezTo>
                  <a:cubicBezTo>
                    <a:pt x="1283977" y="10042"/>
                    <a:pt x="1166800" y="4372"/>
                    <a:pt x="1055294" y="592"/>
                  </a:cubicBezTo>
                  <a:cubicBezTo>
                    <a:pt x="943788" y="-3188"/>
                    <a:pt x="820941" y="11932"/>
                    <a:pt x="715105" y="23272"/>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7" name="Forme libre 166"/>
            <p:cNvSpPr/>
            <p:nvPr/>
          </p:nvSpPr>
          <p:spPr>
            <a:xfrm>
              <a:off x="4242412" y="1458314"/>
              <a:ext cx="1736055" cy="1143136"/>
            </a:xfrm>
            <a:custGeom>
              <a:avLst/>
              <a:gdLst>
                <a:gd name="connsiteX0" fmla="*/ 9952 w 1736055"/>
                <a:gd name="connsiteY0" fmla="*/ 72616 h 1143136"/>
                <a:gd name="connsiteX1" fmla="*/ 191386 w 1736055"/>
                <a:gd name="connsiteY1" fmla="*/ 322101 h 1143136"/>
                <a:gd name="connsiteX2" fmla="*/ 622292 w 1736055"/>
                <a:gd name="connsiteY2" fmla="*/ 650968 h 1143136"/>
                <a:gd name="connsiteX3" fmla="*/ 1053199 w 1736055"/>
                <a:gd name="connsiteY3" fmla="*/ 866432 h 1143136"/>
                <a:gd name="connsiteX4" fmla="*/ 1416067 w 1736055"/>
                <a:gd name="connsiteY4" fmla="*/ 1002514 h 1143136"/>
                <a:gd name="connsiteX5" fmla="*/ 1586162 w 1736055"/>
                <a:gd name="connsiteY5" fmla="*/ 1138597 h 1143136"/>
                <a:gd name="connsiteX6" fmla="*/ 1733577 w 1736055"/>
                <a:gd name="connsiteY6" fmla="*/ 1093236 h 1143136"/>
                <a:gd name="connsiteX7" fmla="*/ 1461426 w 1736055"/>
                <a:gd name="connsiteY7" fmla="*/ 923133 h 1143136"/>
                <a:gd name="connsiteX8" fmla="*/ 1121236 w 1736055"/>
                <a:gd name="connsiteY8" fmla="*/ 753030 h 1143136"/>
                <a:gd name="connsiteX9" fmla="*/ 973821 w 1736055"/>
                <a:gd name="connsiteY9" fmla="*/ 503545 h 1143136"/>
                <a:gd name="connsiteX10" fmla="*/ 781047 w 1736055"/>
                <a:gd name="connsiteY10" fmla="*/ 208699 h 1143136"/>
                <a:gd name="connsiteX11" fmla="*/ 690330 w 1736055"/>
                <a:gd name="connsiteY11" fmla="*/ 49936 h 1143136"/>
                <a:gd name="connsiteX12" fmla="*/ 576934 w 1736055"/>
                <a:gd name="connsiteY12" fmla="*/ 72616 h 1143136"/>
                <a:gd name="connsiteX13" fmla="*/ 701670 w 1736055"/>
                <a:gd name="connsiteY13" fmla="*/ 254060 h 1143136"/>
                <a:gd name="connsiteX14" fmla="*/ 815066 w 1736055"/>
                <a:gd name="connsiteY14" fmla="*/ 503545 h 1143136"/>
                <a:gd name="connsiteX15" fmla="*/ 973821 w 1736055"/>
                <a:gd name="connsiteY15" fmla="*/ 707669 h 1143136"/>
                <a:gd name="connsiteX16" fmla="*/ 713009 w 1736055"/>
                <a:gd name="connsiteY16" fmla="*/ 594266 h 1143136"/>
                <a:gd name="connsiteX17" fmla="*/ 418179 w 1736055"/>
                <a:gd name="connsiteY17" fmla="*/ 356122 h 1143136"/>
                <a:gd name="connsiteX18" fmla="*/ 214065 w 1736055"/>
                <a:gd name="connsiteY18" fmla="*/ 186018 h 1143136"/>
                <a:gd name="connsiteX19" fmla="*/ 43971 w 1736055"/>
                <a:gd name="connsiteY19" fmla="*/ 4575 h 1143136"/>
                <a:gd name="connsiteX20" fmla="*/ 9952 w 1736055"/>
                <a:gd name="connsiteY20" fmla="*/ 72616 h 1143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736055" h="1143136">
                  <a:moveTo>
                    <a:pt x="9952" y="72616"/>
                  </a:moveTo>
                  <a:cubicBezTo>
                    <a:pt x="34521" y="125537"/>
                    <a:pt x="89330" y="225709"/>
                    <a:pt x="191386" y="322101"/>
                  </a:cubicBezTo>
                  <a:cubicBezTo>
                    <a:pt x="293442" y="418493"/>
                    <a:pt x="478657" y="560246"/>
                    <a:pt x="622292" y="650968"/>
                  </a:cubicBezTo>
                  <a:cubicBezTo>
                    <a:pt x="765928" y="741690"/>
                    <a:pt x="920903" y="807841"/>
                    <a:pt x="1053199" y="866432"/>
                  </a:cubicBezTo>
                  <a:cubicBezTo>
                    <a:pt x="1185495" y="925023"/>
                    <a:pt x="1327240" y="957153"/>
                    <a:pt x="1416067" y="1002514"/>
                  </a:cubicBezTo>
                  <a:cubicBezTo>
                    <a:pt x="1504894" y="1047875"/>
                    <a:pt x="1533244" y="1123477"/>
                    <a:pt x="1586162" y="1138597"/>
                  </a:cubicBezTo>
                  <a:cubicBezTo>
                    <a:pt x="1639080" y="1153717"/>
                    <a:pt x="1754366" y="1129147"/>
                    <a:pt x="1733577" y="1093236"/>
                  </a:cubicBezTo>
                  <a:cubicBezTo>
                    <a:pt x="1712788" y="1057325"/>
                    <a:pt x="1563483" y="979834"/>
                    <a:pt x="1461426" y="923133"/>
                  </a:cubicBezTo>
                  <a:cubicBezTo>
                    <a:pt x="1359369" y="866432"/>
                    <a:pt x="1202503" y="822961"/>
                    <a:pt x="1121236" y="753030"/>
                  </a:cubicBezTo>
                  <a:cubicBezTo>
                    <a:pt x="1039969" y="683099"/>
                    <a:pt x="1030519" y="594267"/>
                    <a:pt x="973821" y="503545"/>
                  </a:cubicBezTo>
                  <a:cubicBezTo>
                    <a:pt x="917123" y="412823"/>
                    <a:pt x="828296" y="284301"/>
                    <a:pt x="781047" y="208699"/>
                  </a:cubicBezTo>
                  <a:cubicBezTo>
                    <a:pt x="733799" y="133098"/>
                    <a:pt x="724349" y="72616"/>
                    <a:pt x="690330" y="49936"/>
                  </a:cubicBezTo>
                  <a:cubicBezTo>
                    <a:pt x="656311" y="27256"/>
                    <a:pt x="575044" y="38596"/>
                    <a:pt x="576934" y="72616"/>
                  </a:cubicBezTo>
                  <a:cubicBezTo>
                    <a:pt x="578824" y="106636"/>
                    <a:pt x="661981" y="182239"/>
                    <a:pt x="701670" y="254060"/>
                  </a:cubicBezTo>
                  <a:cubicBezTo>
                    <a:pt x="741359" y="325882"/>
                    <a:pt x="769708" y="427944"/>
                    <a:pt x="815066" y="503545"/>
                  </a:cubicBezTo>
                  <a:cubicBezTo>
                    <a:pt x="860424" y="579146"/>
                    <a:pt x="990831" y="692549"/>
                    <a:pt x="973821" y="707669"/>
                  </a:cubicBezTo>
                  <a:cubicBezTo>
                    <a:pt x="956812" y="722789"/>
                    <a:pt x="805616" y="652857"/>
                    <a:pt x="713009" y="594266"/>
                  </a:cubicBezTo>
                  <a:cubicBezTo>
                    <a:pt x="620402" y="535675"/>
                    <a:pt x="501336" y="424163"/>
                    <a:pt x="418179" y="356122"/>
                  </a:cubicBezTo>
                  <a:cubicBezTo>
                    <a:pt x="335022" y="288081"/>
                    <a:pt x="276433" y="244609"/>
                    <a:pt x="214065" y="186018"/>
                  </a:cubicBezTo>
                  <a:cubicBezTo>
                    <a:pt x="151697" y="127427"/>
                    <a:pt x="77990" y="21585"/>
                    <a:pt x="43971" y="4575"/>
                  </a:cubicBezTo>
                  <a:cubicBezTo>
                    <a:pt x="9952" y="-12435"/>
                    <a:pt x="-14617" y="19695"/>
                    <a:pt x="9952" y="72616"/>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8" name="Ellipse 167"/>
            <p:cNvSpPr/>
            <p:nvPr/>
          </p:nvSpPr>
          <p:spPr>
            <a:xfrm>
              <a:off x="4908186" y="368814"/>
              <a:ext cx="385961" cy="347716"/>
            </a:xfrm>
            <a:prstGeom prst="ellipse">
              <a:avLst/>
            </a:pr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9" name="Forme libre 168"/>
            <p:cNvSpPr/>
            <p:nvPr/>
          </p:nvSpPr>
          <p:spPr>
            <a:xfrm>
              <a:off x="6133895" y="2547222"/>
              <a:ext cx="192676" cy="545404"/>
            </a:xfrm>
            <a:custGeom>
              <a:avLst/>
              <a:gdLst>
                <a:gd name="connsiteX0" fmla="*/ 1182 w 192676"/>
                <a:gd name="connsiteY0" fmla="*/ 41624 h 545404"/>
                <a:gd name="connsiteX1" fmla="*/ 98874 w 192676"/>
                <a:gd name="connsiteY1" fmla="*/ 2547 h 545404"/>
                <a:gd name="connsiteX2" fmla="*/ 167259 w 192676"/>
                <a:gd name="connsiteY2" fmla="*/ 110009 h 545404"/>
                <a:gd name="connsiteX3" fmla="*/ 186797 w 192676"/>
                <a:gd name="connsiteY3" fmla="*/ 393316 h 545404"/>
                <a:gd name="connsiteX4" fmla="*/ 69567 w 192676"/>
                <a:gd name="connsiteY4" fmla="*/ 530086 h 545404"/>
                <a:gd name="connsiteX5" fmla="*/ 50028 w 192676"/>
                <a:gd name="connsiteY5" fmla="*/ 530086 h 545404"/>
                <a:gd name="connsiteX6" fmla="*/ 118413 w 192676"/>
                <a:gd name="connsiteY6" fmla="*/ 422624 h 545404"/>
                <a:gd name="connsiteX7" fmla="*/ 128182 w 192676"/>
                <a:gd name="connsiteY7" fmla="*/ 237009 h 545404"/>
                <a:gd name="connsiteX8" fmla="*/ 50028 w 192676"/>
                <a:gd name="connsiteY8" fmla="*/ 129547 h 545404"/>
                <a:gd name="connsiteX9" fmla="*/ 1182 w 192676"/>
                <a:gd name="connsiteY9" fmla="*/ 41624 h 545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2676" h="545404">
                  <a:moveTo>
                    <a:pt x="1182" y="41624"/>
                  </a:moveTo>
                  <a:cubicBezTo>
                    <a:pt x="9323" y="20457"/>
                    <a:pt x="71195" y="-8850"/>
                    <a:pt x="98874" y="2547"/>
                  </a:cubicBezTo>
                  <a:cubicBezTo>
                    <a:pt x="126553" y="13944"/>
                    <a:pt x="152605" y="44881"/>
                    <a:pt x="167259" y="110009"/>
                  </a:cubicBezTo>
                  <a:cubicBezTo>
                    <a:pt x="181913" y="175137"/>
                    <a:pt x="203079" y="323303"/>
                    <a:pt x="186797" y="393316"/>
                  </a:cubicBezTo>
                  <a:cubicBezTo>
                    <a:pt x="170515" y="463329"/>
                    <a:pt x="92362" y="507291"/>
                    <a:pt x="69567" y="530086"/>
                  </a:cubicBezTo>
                  <a:cubicBezTo>
                    <a:pt x="46772" y="552881"/>
                    <a:pt x="41887" y="547996"/>
                    <a:pt x="50028" y="530086"/>
                  </a:cubicBezTo>
                  <a:cubicBezTo>
                    <a:pt x="58169" y="512176"/>
                    <a:pt x="105387" y="471470"/>
                    <a:pt x="118413" y="422624"/>
                  </a:cubicBezTo>
                  <a:cubicBezTo>
                    <a:pt x="131439" y="373778"/>
                    <a:pt x="139580" y="285855"/>
                    <a:pt x="128182" y="237009"/>
                  </a:cubicBezTo>
                  <a:cubicBezTo>
                    <a:pt x="116785" y="188163"/>
                    <a:pt x="71195" y="162111"/>
                    <a:pt x="50028" y="129547"/>
                  </a:cubicBezTo>
                  <a:cubicBezTo>
                    <a:pt x="28861" y="96983"/>
                    <a:pt x="-6959" y="62791"/>
                    <a:pt x="1182" y="41624"/>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0" name="Forme libre 169"/>
            <p:cNvSpPr/>
            <p:nvPr/>
          </p:nvSpPr>
          <p:spPr>
            <a:xfrm>
              <a:off x="3967220" y="4101790"/>
              <a:ext cx="515089" cy="256768"/>
            </a:xfrm>
            <a:custGeom>
              <a:avLst/>
              <a:gdLst>
                <a:gd name="connsiteX0" fmla="*/ 28395 w 515089"/>
                <a:gd name="connsiteY0" fmla="*/ 1287 h 256768"/>
                <a:gd name="connsiteX1" fmla="*/ 28395 w 515089"/>
                <a:gd name="connsiteY1" fmla="*/ 89210 h 256768"/>
                <a:gd name="connsiteX2" fmla="*/ 331242 w 515089"/>
                <a:gd name="connsiteY2" fmla="*/ 196672 h 256768"/>
                <a:gd name="connsiteX3" fmla="*/ 487549 w 515089"/>
                <a:gd name="connsiteY3" fmla="*/ 255287 h 256768"/>
                <a:gd name="connsiteX4" fmla="*/ 507088 w 515089"/>
                <a:gd name="connsiteY4" fmla="*/ 138056 h 256768"/>
                <a:gd name="connsiteX5" fmla="*/ 399626 w 515089"/>
                <a:gd name="connsiteY5" fmla="*/ 98979 h 256768"/>
                <a:gd name="connsiteX6" fmla="*/ 165165 w 515089"/>
                <a:gd name="connsiteY6" fmla="*/ 40364 h 256768"/>
                <a:gd name="connsiteX7" fmla="*/ 28395 w 515089"/>
                <a:gd name="connsiteY7" fmla="*/ 1287 h 256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5089" h="256768">
                  <a:moveTo>
                    <a:pt x="28395" y="1287"/>
                  </a:moveTo>
                  <a:cubicBezTo>
                    <a:pt x="5600" y="9428"/>
                    <a:pt x="-22079" y="56646"/>
                    <a:pt x="28395" y="89210"/>
                  </a:cubicBezTo>
                  <a:cubicBezTo>
                    <a:pt x="78869" y="121774"/>
                    <a:pt x="254716" y="168993"/>
                    <a:pt x="331242" y="196672"/>
                  </a:cubicBezTo>
                  <a:cubicBezTo>
                    <a:pt x="407768" y="224351"/>
                    <a:pt x="458241" y="265056"/>
                    <a:pt x="487549" y="255287"/>
                  </a:cubicBezTo>
                  <a:cubicBezTo>
                    <a:pt x="516857" y="245518"/>
                    <a:pt x="521742" y="164107"/>
                    <a:pt x="507088" y="138056"/>
                  </a:cubicBezTo>
                  <a:cubicBezTo>
                    <a:pt x="492434" y="112005"/>
                    <a:pt x="456613" y="115261"/>
                    <a:pt x="399626" y="98979"/>
                  </a:cubicBezTo>
                  <a:cubicBezTo>
                    <a:pt x="342639" y="82697"/>
                    <a:pt x="227037" y="55018"/>
                    <a:pt x="165165" y="40364"/>
                  </a:cubicBezTo>
                  <a:cubicBezTo>
                    <a:pt x="103293" y="25710"/>
                    <a:pt x="51190" y="-6854"/>
                    <a:pt x="28395" y="1287"/>
                  </a:cubicBezTo>
                  <a:close/>
                </a:path>
              </a:pathLst>
            </a:custGeom>
            <a:grpFill/>
            <a:ln w="127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71" name="Grouper 170"/>
          <p:cNvGrpSpPr/>
          <p:nvPr/>
        </p:nvGrpSpPr>
        <p:grpSpPr>
          <a:xfrm>
            <a:off x="114573" y="3811524"/>
            <a:ext cx="2776055" cy="1343803"/>
            <a:chOff x="137644" y="319067"/>
            <a:chExt cx="2982857" cy="1456201"/>
          </a:xfrm>
        </p:grpSpPr>
        <p:grpSp>
          <p:nvGrpSpPr>
            <p:cNvPr id="172" name="Grouper 171"/>
            <p:cNvGrpSpPr/>
            <p:nvPr/>
          </p:nvGrpSpPr>
          <p:grpSpPr>
            <a:xfrm>
              <a:off x="137644" y="320395"/>
              <a:ext cx="1573971" cy="1414871"/>
              <a:chOff x="8889277" y="2443352"/>
              <a:chExt cx="2506779" cy="1833556"/>
            </a:xfrm>
            <a:solidFill>
              <a:srgbClr val="800000"/>
            </a:solidFill>
          </p:grpSpPr>
          <p:sp>
            <p:nvSpPr>
              <p:cNvPr id="193" name="Forme libre 192"/>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4" name="Forme libre 193"/>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5" name="Forme libre 194"/>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96" name="Grouper 195"/>
              <p:cNvGrpSpPr/>
              <p:nvPr/>
            </p:nvGrpSpPr>
            <p:grpSpPr>
              <a:xfrm>
                <a:off x="8889277" y="2443352"/>
                <a:ext cx="2506779" cy="1833556"/>
                <a:chOff x="4523084" y="4134750"/>
                <a:chExt cx="2506779" cy="1833556"/>
              </a:xfrm>
              <a:grpFill/>
            </p:grpSpPr>
            <p:sp>
              <p:nvSpPr>
                <p:cNvPr id="197" name="Forme libre 196"/>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8" name="Forme libre 197"/>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9" name="Forme libre 198"/>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0" name="Forme libre 199"/>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1" name="Forme libre 200"/>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173" name="Grouper 172"/>
            <p:cNvGrpSpPr/>
            <p:nvPr/>
          </p:nvGrpSpPr>
          <p:grpSpPr>
            <a:xfrm>
              <a:off x="779567" y="360397"/>
              <a:ext cx="1573971" cy="1414871"/>
              <a:chOff x="8889277" y="2443352"/>
              <a:chExt cx="2506779" cy="1833556"/>
            </a:xfrm>
            <a:solidFill>
              <a:srgbClr val="800000"/>
            </a:solidFill>
          </p:grpSpPr>
          <p:sp>
            <p:nvSpPr>
              <p:cNvPr id="184" name="Forme libre 183"/>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5" name="Forme libre 184"/>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6" name="Forme libre 185"/>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87" name="Grouper 186"/>
              <p:cNvGrpSpPr/>
              <p:nvPr/>
            </p:nvGrpSpPr>
            <p:grpSpPr>
              <a:xfrm>
                <a:off x="8889277" y="2443352"/>
                <a:ext cx="2506779" cy="1833556"/>
                <a:chOff x="4523084" y="4134750"/>
                <a:chExt cx="2506779" cy="1833556"/>
              </a:xfrm>
              <a:grpFill/>
            </p:grpSpPr>
            <p:sp>
              <p:nvSpPr>
                <p:cNvPr id="188" name="Forme libre 187"/>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9" name="Forme libre 188"/>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0" name="Forme libre 189"/>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1" name="Forme libre 190"/>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2" name="Forme libre 191"/>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174" name="Grouper 173"/>
            <p:cNvGrpSpPr/>
            <p:nvPr/>
          </p:nvGrpSpPr>
          <p:grpSpPr>
            <a:xfrm>
              <a:off x="1546530" y="319067"/>
              <a:ext cx="1573971" cy="1414871"/>
              <a:chOff x="8889277" y="2443352"/>
              <a:chExt cx="2506779" cy="1833556"/>
            </a:xfrm>
            <a:solidFill>
              <a:srgbClr val="800000"/>
            </a:solidFill>
          </p:grpSpPr>
          <p:sp>
            <p:nvSpPr>
              <p:cNvPr id="175" name="Forme libre 174"/>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6" name="Forme libre 175"/>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7" name="Forme libre 176"/>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78" name="Grouper 177"/>
              <p:cNvGrpSpPr/>
              <p:nvPr/>
            </p:nvGrpSpPr>
            <p:grpSpPr>
              <a:xfrm>
                <a:off x="8889277" y="2443352"/>
                <a:ext cx="2506779" cy="1833556"/>
                <a:chOff x="4523084" y="4134750"/>
                <a:chExt cx="2506779" cy="1833556"/>
              </a:xfrm>
              <a:grpFill/>
            </p:grpSpPr>
            <p:sp>
              <p:nvSpPr>
                <p:cNvPr id="179" name="Forme libre 178"/>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0" name="Forme libre 179"/>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1" name="Forme libre 180"/>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2" name="Forme libre 181"/>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3" name="Forme libre 182"/>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grpSp>
        <p:nvGrpSpPr>
          <p:cNvPr id="13" name="Grouper 12"/>
          <p:cNvGrpSpPr/>
          <p:nvPr/>
        </p:nvGrpSpPr>
        <p:grpSpPr>
          <a:xfrm>
            <a:off x="4101955" y="3612444"/>
            <a:ext cx="889091" cy="1660727"/>
            <a:chOff x="4609053" y="2826250"/>
            <a:chExt cx="689110" cy="1328288"/>
          </a:xfrm>
        </p:grpSpPr>
        <p:sp>
          <p:nvSpPr>
            <p:cNvPr id="3" name="Rectangle 2"/>
            <p:cNvSpPr/>
            <p:nvPr/>
          </p:nvSpPr>
          <p:spPr>
            <a:xfrm>
              <a:off x="4895302" y="2826250"/>
              <a:ext cx="133920" cy="1328288"/>
            </a:xfrm>
            <a:prstGeom prst="rect">
              <a:avLst/>
            </a:prstGeom>
            <a:solidFill>
              <a:srgbClr val="800000"/>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Forme libre 1"/>
            <p:cNvSpPr/>
            <p:nvPr/>
          </p:nvSpPr>
          <p:spPr>
            <a:xfrm>
              <a:off x="4609053" y="2943075"/>
              <a:ext cx="689110" cy="1084480"/>
            </a:xfrm>
            <a:custGeom>
              <a:avLst/>
              <a:gdLst>
                <a:gd name="connsiteX0" fmla="*/ 509816 w 689110"/>
                <a:gd name="connsiteY0" fmla="*/ 285403 h 1084480"/>
                <a:gd name="connsiteX1" fmla="*/ 621875 w 689110"/>
                <a:gd name="connsiteY1" fmla="*/ 292874 h 1084480"/>
                <a:gd name="connsiteX2" fmla="*/ 666699 w 689110"/>
                <a:gd name="connsiteY2" fmla="*/ 292874 h 1084480"/>
                <a:gd name="connsiteX3" fmla="*/ 651757 w 689110"/>
                <a:gd name="connsiteY3" fmla="*/ 188286 h 1084480"/>
                <a:gd name="connsiteX4" fmla="*/ 494875 w 689110"/>
                <a:gd name="connsiteY4" fmla="*/ 8992 h 1084480"/>
                <a:gd name="connsiteX5" fmla="*/ 173640 w 689110"/>
                <a:gd name="connsiteY5" fmla="*/ 38874 h 1084480"/>
                <a:gd name="connsiteX6" fmla="*/ 39169 w 689110"/>
                <a:gd name="connsiteY6" fmla="*/ 143462 h 1084480"/>
                <a:gd name="connsiteX7" fmla="*/ 1816 w 689110"/>
                <a:gd name="connsiteY7" fmla="*/ 345168 h 1084480"/>
                <a:gd name="connsiteX8" fmla="*/ 83993 w 689110"/>
                <a:gd name="connsiteY8" fmla="*/ 524462 h 1084480"/>
                <a:gd name="connsiteX9" fmla="*/ 352934 w 689110"/>
                <a:gd name="connsiteY9" fmla="*/ 666403 h 1084480"/>
                <a:gd name="connsiteX10" fmla="*/ 502346 w 689110"/>
                <a:gd name="connsiteY10" fmla="*/ 703756 h 1084480"/>
                <a:gd name="connsiteX11" fmla="*/ 524757 w 689110"/>
                <a:gd name="connsiteY11" fmla="*/ 823286 h 1084480"/>
                <a:gd name="connsiteX12" fmla="*/ 337993 w 689110"/>
                <a:gd name="connsiteY12" fmla="*/ 942815 h 1084480"/>
                <a:gd name="connsiteX13" fmla="*/ 240875 w 689110"/>
                <a:gd name="connsiteY13" fmla="*/ 890521 h 1084480"/>
                <a:gd name="connsiteX14" fmla="*/ 173640 w 689110"/>
                <a:gd name="connsiteY14" fmla="*/ 808345 h 1084480"/>
                <a:gd name="connsiteX15" fmla="*/ 98934 w 689110"/>
                <a:gd name="connsiteY15" fmla="*/ 785933 h 1084480"/>
                <a:gd name="connsiteX16" fmla="*/ 16757 w 689110"/>
                <a:gd name="connsiteY16" fmla="*/ 785933 h 1084480"/>
                <a:gd name="connsiteX17" fmla="*/ 24228 w 689110"/>
                <a:gd name="connsiteY17" fmla="*/ 897992 h 1084480"/>
                <a:gd name="connsiteX18" fmla="*/ 151228 w 689110"/>
                <a:gd name="connsiteY18" fmla="*/ 1062345 h 1084480"/>
                <a:gd name="connsiteX19" fmla="*/ 367875 w 689110"/>
                <a:gd name="connsiteY19" fmla="*/ 1077286 h 1084480"/>
                <a:gd name="connsiteX20" fmla="*/ 621875 w 689110"/>
                <a:gd name="connsiteY20" fmla="*/ 1010051 h 1084480"/>
                <a:gd name="connsiteX21" fmla="*/ 689110 w 689110"/>
                <a:gd name="connsiteY21" fmla="*/ 778462 h 1084480"/>
                <a:gd name="connsiteX22" fmla="*/ 621875 w 689110"/>
                <a:gd name="connsiteY22" fmla="*/ 599168 h 1084480"/>
                <a:gd name="connsiteX23" fmla="*/ 420169 w 689110"/>
                <a:gd name="connsiteY23" fmla="*/ 487109 h 1084480"/>
                <a:gd name="connsiteX24" fmla="*/ 263287 w 689110"/>
                <a:gd name="connsiteY24" fmla="*/ 404933 h 1084480"/>
                <a:gd name="connsiteX25" fmla="*/ 181110 w 689110"/>
                <a:gd name="connsiteY25" fmla="*/ 315286 h 1084480"/>
                <a:gd name="connsiteX26" fmla="*/ 225934 w 689110"/>
                <a:gd name="connsiteY26" fmla="*/ 210698 h 1084480"/>
                <a:gd name="connsiteX27" fmla="*/ 397757 w 689110"/>
                <a:gd name="connsiteY27" fmla="*/ 165874 h 1084480"/>
                <a:gd name="connsiteX28" fmla="*/ 509816 w 689110"/>
                <a:gd name="connsiteY28" fmla="*/ 285403 h 108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89110" h="1084480">
                  <a:moveTo>
                    <a:pt x="509816" y="285403"/>
                  </a:moveTo>
                  <a:cubicBezTo>
                    <a:pt x="547169" y="306570"/>
                    <a:pt x="595728" y="291629"/>
                    <a:pt x="621875" y="292874"/>
                  </a:cubicBezTo>
                  <a:cubicBezTo>
                    <a:pt x="648022" y="294119"/>
                    <a:pt x="661719" y="310305"/>
                    <a:pt x="666699" y="292874"/>
                  </a:cubicBezTo>
                  <a:cubicBezTo>
                    <a:pt x="671679" y="275443"/>
                    <a:pt x="680394" y="235600"/>
                    <a:pt x="651757" y="188286"/>
                  </a:cubicBezTo>
                  <a:cubicBezTo>
                    <a:pt x="623120" y="140972"/>
                    <a:pt x="574561" y="33894"/>
                    <a:pt x="494875" y="8992"/>
                  </a:cubicBezTo>
                  <a:cubicBezTo>
                    <a:pt x="415189" y="-15910"/>
                    <a:pt x="249591" y="16462"/>
                    <a:pt x="173640" y="38874"/>
                  </a:cubicBezTo>
                  <a:cubicBezTo>
                    <a:pt x="97689" y="61286"/>
                    <a:pt x="67806" y="92413"/>
                    <a:pt x="39169" y="143462"/>
                  </a:cubicBezTo>
                  <a:cubicBezTo>
                    <a:pt x="10532" y="194511"/>
                    <a:pt x="-5655" y="281668"/>
                    <a:pt x="1816" y="345168"/>
                  </a:cubicBezTo>
                  <a:cubicBezTo>
                    <a:pt x="9287" y="408668"/>
                    <a:pt x="25473" y="470923"/>
                    <a:pt x="83993" y="524462"/>
                  </a:cubicBezTo>
                  <a:cubicBezTo>
                    <a:pt x="142513" y="578001"/>
                    <a:pt x="283209" y="636521"/>
                    <a:pt x="352934" y="666403"/>
                  </a:cubicBezTo>
                  <a:cubicBezTo>
                    <a:pt x="422659" y="696285"/>
                    <a:pt x="473709" y="677609"/>
                    <a:pt x="502346" y="703756"/>
                  </a:cubicBezTo>
                  <a:cubicBezTo>
                    <a:pt x="530983" y="729903"/>
                    <a:pt x="552149" y="783443"/>
                    <a:pt x="524757" y="823286"/>
                  </a:cubicBezTo>
                  <a:cubicBezTo>
                    <a:pt x="497365" y="863129"/>
                    <a:pt x="385307" y="931609"/>
                    <a:pt x="337993" y="942815"/>
                  </a:cubicBezTo>
                  <a:cubicBezTo>
                    <a:pt x="290679" y="954021"/>
                    <a:pt x="268267" y="912933"/>
                    <a:pt x="240875" y="890521"/>
                  </a:cubicBezTo>
                  <a:cubicBezTo>
                    <a:pt x="213483" y="868109"/>
                    <a:pt x="197297" y="825776"/>
                    <a:pt x="173640" y="808345"/>
                  </a:cubicBezTo>
                  <a:cubicBezTo>
                    <a:pt x="149983" y="790914"/>
                    <a:pt x="125081" y="789668"/>
                    <a:pt x="98934" y="785933"/>
                  </a:cubicBezTo>
                  <a:cubicBezTo>
                    <a:pt x="72787" y="782198"/>
                    <a:pt x="29208" y="767257"/>
                    <a:pt x="16757" y="785933"/>
                  </a:cubicBezTo>
                  <a:cubicBezTo>
                    <a:pt x="4306" y="804609"/>
                    <a:pt x="1816" y="851923"/>
                    <a:pt x="24228" y="897992"/>
                  </a:cubicBezTo>
                  <a:cubicBezTo>
                    <a:pt x="46640" y="944061"/>
                    <a:pt x="93954" y="1032463"/>
                    <a:pt x="151228" y="1062345"/>
                  </a:cubicBezTo>
                  <a:cubicBezTo>
                    <a:pt x="208502" y="1092227"/>
                    <a:pt x="289434" y="1086002"/>
                    <a:pt x="367875" y="1077286"/>
                  </a:cubicBezTo>
                  <a:cubicBezTo>
                    <a:pt x="446316" y="1068570"/>
                    <a:pt x="568336" y="1059855"/>
                    <a:pt x="621875" y="1010051"/>
                  </a:cubicBezTo>
                  <a:cubicBezTo>
                    <a:pt x="675414" y="960247"/>
                    <a:pt x="689110" y="846942"/>
                    <a:pt x="689110" y="778462"/>
                  </a:cubicBezTo>
                  <a:cubicBezTo>
                    <a:pt x="689110" y="709982"/>
                    <a:pt x="666698" y="647727"/>
                    <a:pt x="621875" y="599168"/>
                  </a:cubicBezTo>
                  <a:cubicBezTo>
                    <a:pt x="577052" y="550609"/>
                    <a:pt x="479934" y="519481"/>
                    <a:pt x="420169" y="487109"/>
                  </a:cubicBezTo>
                  <a:cubicBezTo>
                    <a:pt x="360404" y="454737"/>
                    <a:pt x="303130" y="433570"/>
                    <a:pt x="263287" y="404933"/>
                  </a:cubicBezTo>
                  <a:cubicBezTo>
                    <a:pt x="223444" y="376296"/>
                    <a:pt x="187335" y="347658"/>
                    <a:pt x="181110" y="315286"/>
                  </a:cubicBezTo>
                  <a:cubicBezTo>
                    <a:pt x="174885" y="282914"/>
                    <a:pt x="189826" y="235600"/>
                    <a:pt x="225934" y="210698"/>
                  </a:cubicBezTo>
                  <a:cubicBezTo>
                    <a:pt x="262042" y="185796"/>
                    <a:pt x="350443" y="152178"/>
                    <a:pt x="397757" y="165874"/>
                  </a:cubicBezTo>
                  <a:cubicBezTo>
                    <a:pt x="445071" y="179570"/>
                    <a:pt x="472463" y="264236"/>
                    <a:pt x="509816" y="285403"/>
                  </a:cubicBezTo>
                  <a:close/>
                </a:path>
              </a:pathLst>
            </a:custGeom>
            <a:solidFill>
              <a:srgbClr val="800000"/>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04" name="Grouper 203"/>
          <p:cNvGrpSpPr/>
          <p:nvPr/>
        </p:nvGrpSpPr>
        <p:grpSpPr>
          <a:xfrm>
            <a:off x="6586641" y="3746376"/>
            <a:ext cx="2241244" cy="1607019"/>
            <a:chOff x="6569603" y="3736614"/>
            <a:chExt cx="1902112" cy="1377794"/>
          </a:xfrm>
        </p:grpSpPr>
        <p:sp>
          <p:nvSpPr>
            <p:cNvPr id="118" name="Forme libre 117"/>
            <p:cNvSpPr/>
            <p:nvPr/>
          </p:nvSpPr>
          <p:spPr>
            <a:xfrm>
              <a:off x="6751868" y="4282717"/>
              <a:ext cx="832238" cy="343746"/>
            </a:xfrm>
            <a:custGeom>
              <a:avLst/>
              <a:gdLst>
                <a:gd name="connsiteX0" fmla="*/ 128 w 832238"/>
                <a:gd name="connsiteY0" fmla="*/ 2317 h 343746"/>
                <a:gd name="connsiteX1" fmla="*/ 280916 w 832238"/>
                <a:gd name="connsiteY1" fmla="*/ 127587 h 343746"/>
                <a:gd name="connsiteX2" fmla="*/ 648102 w 832238"/>
                <a:gd name="connsiteY2" fmla="*/ 278775 h 343746"/>
                <a:gd name="connsiteX3" fmla="*/ 812256 w 832238"/>
                <a:gd name="connsiteY3" fmla="*/ 343570 h 343746"/>
                <a:gd name="connsiteX4" fmla="*/ 812256 w 832238"/>
                <a:gd name="connsiteY4" fmla="*/ 296054 h 343746"/>
                <a:gd name="connsiteX5" fmla="*/ 656742 w 832238"/>
                <a:gd name="connsiteY5" fmla="*/ 239898 h 343746"/>
                <a:gd name="connsiteX6" fmla="*/ 250678 w 832238"/>
                <a:gd name="connsiteY6" fmla="*/ 62792 h 343746"/>
                <a:gd name="connsiteX7" fmla="*/ 128 w 832238"/>
                <a:gd name="connsiteY7" fmla="*/ 2317 h 343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2238" h="343746">
                  <a:moveTo>
                    <a:pt x="128" y="2317"/>
                  </a:moveTo>
                  <a:cubicBezTo>
                    <a:pt x="5168" y="13116"/>
                    <a:pt x="172920" y="81511"/>
                    <a:pt x="280916" y="127587"/>
                  </a:cubicBezTo>
                  <a:cubicBezTo>
                    <a:pt x="388912" y="173663"/>
                    <a:pt x="559545" y="242778"/>
                    <a:pt x="648102" y="278775"/>
                  </a:cubicBezTo>
                  <a:cubicBezTo>
                    <a:pt x="736659" y="314772"/>
                    <a:pt x="784897" y="340690"/>
                    <a:pt x="812256" y="343570"/>
                  </a:cubicBezTo>
                  <a:cubicBezTo>
                    <a:pt x="839615" y="346450"/>
                    <a:pt x="838175" y="313333"/>
                    <a:pt x="812256" y="296054"/>
                  </a:cubicBezTo>
                  <a:cubicBezTo>
                    <a:pt x="786337" y="278775"/>
                    <a:pt x="750338" y="278775"/>
                    <a:pt x="656742" y="239898"/>
                  </a:cubicBezTo>
                  <a:cubicBezTo>
                    <a:pt x="563146" y="201021"/>
                    <a:pt x="362274" y="105989"/>
                    <a:pt x="250678" y="62792"/>
                  </a:cubicBezTo>
                  <a:cubicBezTo>
                    <a:pt x="139082" y="19595"/>
                    <a:pt x="-4912" y="-8482"/>
                    <a:pt x="128" y="2317"/>
                  </a:cubicBezTo>
                  <a:close/>
                </a:path>
              </a:pathLst>
            </a:custGeom>
            <a:solidFill>
              <a:srgbClr val="800000"/>
            </a:solid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6" name="Forme libre 105"/>
            <p:cNvSpPr/>
            <p:nvPr/>
          </p:nvSpPr>
          <p:spPr>
            <a:xfrm>
              <a:off x="7476189" y="4513942"/>
              <a:ext cx="297482" cy="198874"/>
            </a:xfrm>
            <a:custGeom>
              <a:avLst/>
              <a:gdLst>
                <a:gd name="connsiteX0" fmla="*/ 118173 w 297482"/>
                <a:gd name="connsiteY0" fmla="*/ 34 h 198874"/>
                <a:gd name="connsiteX1" fmla="*/ 62016 w 297482"/>
                <a:gd name="connsiteY1" fmla="*/ 64829 h 198874"/>
                <a:gd name="connsiteX2" fmla="*/ 5858 w 297482"/>
                <a:gd name="connsiteY2" fmla="*/ 133943 h 198874"/>
                <a:gd name="connsiteX3" fmla="*/ 18817 w 297482"/>
                <a:gd name="connsiteY3" fmla="*/ 172820 h 198874"/>
                <a:gd name="connsiteX4" fmla="*/ 157052 w 297482"/>
                <a:gd name="connsiteY4" fmla="*/ 198738 h 198874"/>
                <a:gd name="connsiteX5" fmla="*/ 295286 w 297482"/>
                <a:gd name="connsiteY5" fmla="*/ 177140 h 198874"/>
                <a:gd name="connsiteX6" fmla="*/ 234809 w 297482"/>
                <a:gd name="connsiteY6" fmla="*/ 73468 h 198874"/>
                <a:gd name="connsiteX7" fmla="*/ 118173 w 297482"/>
                <a:gd name="connsiteY7" fmla="*/ 34 h 198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482" h="198874">
                  <a:moveTo>
                    <a:pt x="118173" y="34"/>
                  </a:moveTo>
                  <a:cubicBezTo>
                    <a:pt x="89374" y="-1406"/>
                    <a:pt x="80735" y="42511"/>
                    <a:pt x="62016" y="64829"/>
                  </a:cubicBezTo>
                  <a:cubicBezTo>
                    <a:pt x="43297" y="87147"/>
                    <a:pt x="13058" y="115945"/>
                    <a:pt x="5858" y="133943"/>
                  </a:cubicBezTo>
                  <a:cubicBezTo>
                    <a:pt x="-1342" y="151942"/>
                    <a:pt x="-6382" y="162021"/>
                    <a:pt x="18817" y="172820"/>
                  </a:cubicBezTo>
                  <a:cubicBezTo>
                    <a:pt x="44016" y="183619"/>
                    <a:pt x="110974" y="198018"/>
                    <a:pt x="157052" y="198738"/>
                  </a:cubicBezTo>
                  <a:cubicBezTo>
                    <a:pt x="203130" y="199458"/>
                    <a:pt x="282327" y="198018"/>
                    <a:pt x="295286" y="177140"/>
                  </a:cubicBezTo>
                  <a:cubicBezTo>
                    <a:pt x="308246" y="156262"/>
                    <a:pt x="260728" y="102266"/>
                    <a:pt x="234809" y="73468"/>
                  </a:cubicBezTo>
                  <a:cubicBezTo>
                    <a:pt x="208890" y="44670"/>
                    <a:pt x="146972" y="1474"/>
                    <a:pt x="118173" y="34"/>
                  </a:cubicBezTo>
                  <a:close/>
                </a:path>
              </a:pathLst>
            </a:custGeom>
            <a:solidFill>
              <a:srgbClr val="800000"/>
            </a:solid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4" name="Forme libre 43"/>
            <p:cNvSpPr/>
            <p:nvPr/>
          </p:nvSpPr>
          <p:spPr>
            <a:xfrm>
              <a:off x="6569603" y="4336850"/>
              <a:ext cx="1902112" cy="777558"/>
            </a:xfrm>
            <a:custGeom>
              <a:avLst/>
              <a:gdLst>
                <a:gd name="connsiteX0" fmla="*/ 1828248 w 1902112"/>
                <a:gd name="connsiteY0" fmla="*/ 561575 h 777558"/>
                <a:gd name="connsiteX1" fmla="*/ 1888725 w 1902112"/>
                <a:gd name="connsiteY1" fmla="*/ 574534 h 777558"/>
                <a:gd name="connsiteX2" fmla="*/ 1893045 w 1902112"/>
                <a:gd name="connsiteY2" fmla="*/ 660928 h 777558"/>
                <a:gd name="connsiteX3" fmla="*/ 1897365 w 1902112"/>
                <a:gd name="connsiteY3" fmla="*/ 768919 h 777558"/>
                <a:gd name="connsiteX4" fmla="*/ 1819608 w 1902112"/>
                <a:gd name="connsiteY4" fmla="*/ 768919 h 777558"/>
                <a:gd name="connsiteX5" fmla="*/ 1335787 w 1902112"/>
                <a:gd name="connsiteY5" fmla="*/ 768919 h 777558"/>
                <a:gd name="connsiteX6" fmla="*/ 527979 w 1902112"/>
                <a:gd name="connsiteY6" fmla="*/ 777558 h 777558"/>
                <a:gd name="connsiteX7" fmla="*/ 178073 w 1902112"/>
                <a:gd name="connsiteY7" fmla="*/ 773239 h 777558"/>
                <a:gd name="connsiteX8" fmla="*/ 18239 w 1902112"/>
                <a:gd name="connsiteY8" fmla="*/ 768919 h 777558"/>
                <a:gd name="connsiteX9" fmla="*/ 18239 w 1902112"/>
                <a:gd name="connsiteY9" fmla="*/ 699805 h 777558"/>
                <a:gd name="connsiteX10" fmla="*/ 18239 w 1902112"/>
                <a:gd name="connsiteY10" fmla="*/ 613411 h 777558"/>
                <a:gd name="connsiteX11" fmla="*/ 18239 w 1902112"/>
                <a:gd name="connsiteY11" fmla="*/ 583174 h 777558"/>
                <a:gd name="connsiteX12" fmla="*/ 264469 w 1902112"/>
                <a:gd name="connsiteY12" fmla="*/ 570215 h 777558"/>
                <a:gd name="connsiteX13" fmla="*/ 739651 w 1902112"/>
                <a:gd name="connsiteY13" fmla="*/ 565895 h 777558"/>
                <a:gd name="connsiteX14" fmla="*/ 791489 w 1902112"/>
                <a:gd name="connsiteY14" fmla="*/ 548616 h 777558"/>
                <a:gd name="connsiteX15" fmla="*/ 839007 w 1902112"/>
                <a:gd name="connsiteY15" fmla="*/ 457904 h 777558"/>
                <a:gd name="connsiteX16" fmla="*/ 981561 w 1902112"/>
                <a:gd name="connsiteY16" fmla="*/ 423346 h 777558"/>
                <a:gd name="connsiteX17" fmla="*/ 1063638 w 1902112"/>
                <a:gd name="connsiteY17" fmla="*/ 341273 h 777558"/>
                <a:gd name="connsiteX18" fmla="*/ 1154354 w 1902112"/>
                <a:gd name="connsiteY18" fmla="*/ 254880 h 777558"/>
                <a:gd name="connsiteX19" fmla="*/ 1227791 w 1902112"/>
                <a:gd name="connsiteY19" fmla="*/ 86413 h 777558"/>
                <a:gd name="connsiteX20" fmla="*/ 1314188 w 1902112"/>
                <a:gd name="connsiteY20" fmla="*/ 86413 h 777558"/>
                <a:gd name="connsiteX21" fmla="*/ 1426504 w 1902112"/>
                <a:gd name="connsiteY21" fmla="*/ 20 h 777558"/>
                <a:gd name="connsiteX22" fmla="*/ 1495621 w 1902112"/>
                <a:gd name="connsiteY22" fmla="*/ 95052 h 777558"/>
                <a:gd name="connsiteX23" fmla="*/ 1664094 w 1902112"/>
                <a:gd name="connsiteY23" fmla="*/ 267839 h 777558"/>
                <a:gd name="connsiteX24" fmla="*/ 1715932 w 1902112"/>
                <a:gd name="connsiteY24" fmla="*/ 319674 h 777558"/>
                <a:gd name="connsiteX25" fmla="*/ 1828248 w 1902112"/>
                <a:gd name="connsiteY25" fmla="*/ 561575 h 777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02112" h="777558">
                  <a:moveTo>
                    <a:pt x="1828248" y="561575"/>
                  </a:moveTo>
                  <a:cubicBezTo>
                    <a:pt x="1857047" y="604052"/>
                    <a:pt x="1877926" y="557975"/>
                    <a:pt x="1888725" y="574534"/>
                  </a:cubicBezTo>
                  <a:cubicBezTo>
                    <a:pt x="1899524" y="591093"/>
                    <a:pt x="1891605" y="628531"/>
                    <a:pt x="1893045" y="660928"/>
                  </a:cubicBezTo>
                  <a:cubicBezTo>
                    <a:pt x="1894485" y="693325"/>
                    <a:pt x="1909604" y="750921"/>
                    <a:pt x="1897365" y="768919"/>
                  </a:cubicBezTo>
                  <a:cubicBezTo>
                    <a:pt x="1885126" y="786917"/>
                    <a:pt x="1819608" y="768919"/>
                    <a:pt x="1819608" y="768919"/>
                  </a:cubicBezTo>
                  <a:lnTo>
                    <a:pt x="1335787" y="768919"/>
                  </a:lnTo>
                  <a:lnTo>
                    <a:pt x="527979" y="777558"/>
                  </a:lnTo>
                  <a:lnTo>
                    <a:pt x="178073" y="773239"/>
                  </a:lnTo>
                  <a:cubicBezTo>
                    <a:pt x="93116" y="771799"/>
                    <a:pt x="44878" y="781158"/>
                    <a:pt x="18239" y="768919"/>
                  </a:cubicBezTo>
                  <a:cubicBezTo>
                    <a:pt x="-8400" y="756680"/>
                    <a:pt x="18239" y="699805"/>
                    <a:pt x="18239" y="699805"/>
                  </a:cubicBezTo>
                  <a:lnTo>
                    <a:pt x="18239" y="613411"/>
                  </a:lnTo>
                  <a:cubicBezTo>
                    <a:pt x="18239" y="593973"/>
                    <a:pt x="-22799" y="590373"/>
                    <a:pt x="18239" y="583174"/>
                  </a:cubicBezTo>
                  <a:cubicBezTo>
                    <a:pt x="59277" y="575975"/>
                    <a:pt x="144234" y="573095"/>
                    <a:pt x="264469" y="570215"/>
                  </a:cubicBezTo>
                  <a:cubicBezTo>
                    <a:pt x="384704" y="567335"/>
                    <a:pt x="651814" y="569495"/>
                    <a:pt x="739651" y="565895"/>
                  </a:cubicBezTo>
                  <a:cubicBezTo>
                    <a:pt x="827488" y="562295"/>
                    <a:pt x="774930" y="566614"/>
                    <a:pt x="791489" y="548616"/>
                  </a:cubicBezTo>
                  <a:cubicBezTo>
                    <a:pt x="808048" y="530618"/>
                    <a:pt x="807328" y="478782"/>
                    <a:pt x="839007" y="457904"/>
                  </a:cubicBezTo>
                  <a:cubicBezTo>
                    <a:pt x="870686" y="437026"/>
                    <a:pt x="944122" y="442785"/>
                    <a:pt x="981561" y="423346"/>
                  </a:cubicBezTo>
                  <a:cubicBezTo>
                    <a:pt x="1019000" y="403907"/>
                    <a:pt x="1034839" y="369351"/>
                    <a:pt x="1063638" y="341273"/>
                  </a:cubicBezTo>
                  <a:cubicBezTo>
                    <a:pt x="1092437" y="313195"/>
                    <a:pt x="1126995" y="297357"/>
                    <a:pt x="1154354" y="254880"/>
                  </a:cubicBezTo>
                  <a:cubicBezTo>
                    <a:pt x="1181713" y="212403"/>
                    <a:pt x="1201152" y="114491"/>
                    <a:pt x="1227791" y="86413"/>
                  </a:cubicBezTo>
                  <a:cubicBezTo>
                    <a:pt x="1254430" y="58335"/>
                    <a:pt x="1281069" y="100812"/>
                    <a:pt x="1314188" y="86413"/>
                  </a:cubicBezTo>
                  <a:cubicBezTo>
                    <a:pt x="1347307" y="72014"/>
                    <a:pt x="1396265" y="-1420"/>
                    <a:pt x="1426504" y="20"/>
                  </a:cubicBezTo>
                  <a:cubicBezTo>
                    <a:pt x="1456743" y="1460"/>
                    <a:pt x="1456023" y="50415"/>
                    <a:pt x="1495621" y="95052"/>
                  </a:cubicBezTo>
                  <a:cubicBezTo>
                    <a:pt x="1535219" y="139688"/>
                    <a:pt x="1627376" y="230402"/>
                    <a:pt x="1664094" y="267839"/>
                  </a:cubicBezTo>
                  <a:cubicBezTo>
                    <a:pt x="1700812" y="305276"/>
                    <a:pt x="1689293" y="269278"/>
                    <a:pt x="1715932" y="319674"/>
                  </a:cubicBezTo>
                  <a:cubicBezTo>
                    <a:pt x="1742571" y="370070"/>
                    <a:pt x="1799449" y="519098"/>
                    <a:pt x="1828248" y="561575"/>
                  </a:cubicBezTo>
                  <a:close/>
                </a:path>
              </a:pathLst>
            </a:custGeom>
            <a:solidFill>
              <a:srgbClr val="800000"/>
            </a:solid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 name="Forme libre 96"/>
            <p:cNvSpPr/>
            <p:nvPr/>
          </p:nvSpPr>
          <p:spPr>
            <a:xfrm>
              <a:off x="6603171" y="3917345"/>
              <a:ext cx="768028" cy="995257"/>
            </a:xfrm>
            <a:custGeom>
              <a:avLst/>
              <a:gdLst>
                <a:gd name="connsiteX0" fmla="*/ 390735 w 768028"/>
                <a:gd name="connsiteY0" fmla="*/ 518 h 995257"/>
                <a:gd name="connsiteX1" fmla="*/ 507370 w 768028"/>
                <a:gd name="connsiteY1" fmla="*/ 26436 h 995257"/>
                <a:gd name="connsiteX2" fmla="*/ 593767 w 768028"/>
                <a:gd name="connsiteY2" fmla="*/ 82591 h 995257"/>
                <a:gd name="connsiteX3" fmla="*/ 619686 w 768028"/>
                <a:gd name="connsiteY3" fmla="*/ 220820 h 995257"/>
                <a:gd name="connsiteX4" fmla="*/ 641285 w 768028"/>
                <a:gd name="connsiteY4" fmla="*/ 384967 h 995257"/>
                <a:gd name="connsiteX5" fmla="*/ 736321 w 768028"/>
                <a:gd name="connsiteY5" fmla="*/ 536155 h 995257"/>
                <a:gd name="connsiteX6" fmla="*/ 766560 w 768028"/>
                <a:gd name="connsiteY6" fmla="*/ 605270 h 995257"/>
                <a:gd name="connsiteX7" fmla="*/ 697443 w 768028"/>
                <a:gd name="connsiteY7" fmla="*/ 635508 h 995257"/>
                <a:gd name="connsiteX8" fmla="*/ 606727 w 768028"/>
                <a:gd name="connsiteY8" fmla="*/ 531836 h 995257"/>
                <a:gd name="connsiteX9" fmla="*/ 528970 w 768028"/>
                <a:gd name="connsiteY9" fmla="*/ 423844 h 995257"/>
                <a:gd name="connsiteX10" fmla="*/ 524650 w 768028"/>
                <a:gd name="connsiteY10" fmla="*/ 302894 h 995257"/>
                <a:gd name="connsiteX11" fmla="*/ 490091 w 768028"/>
                <a:gd name="connsiteY11" fmla="*/ 350410 h 995257"/>
                <a:gd name="connsiteX12" fmla="*/ 490091 w 768028"/>
                <a:gd name="connsiteY12" fmla="*/ 462721 h 995257"/>
                <a:gd name="connsiteX13" fmla="*/ 598087 w 768028"/>
                <a:gd name="connsiteY13" fmla="*/ 618229 h 995257"/>
                <a:gd name="connsiteX14" fmla="*/ 624006 w 768028"/>
                <a:gd name="connsiteY14" fmla="*/ 791015 h 995257"/>
                <a:gd name="connsiteX15" fmla="*/ 606727 w 768028"/>
                <a:gd name="connsiteY15" fmla="*/ 968121 h 995257"/>
                <a:gd name="connsiteX16" fmla="*/ 494411 w 768028"/>
                <a:gd name="connsiteY16" fmla="*/ 972441 h 995257"/>
                <a:gd name="connsiteX17" fmla="*/ 490091 w 768028"/>
                <a:gd name="connsiteY17" fmla="*/ 825573 h 995257"/>
                <a:gd name="connsiteX18" fmla="*/ 485771 w 768028"/>
                <a:gd name="connsiteY18" fmla="*/ 691663 h 995257"/>
                <a:gd name="connsiteX19" fmla="*/ 416654 w 768028"/>
                <a:gd name="connsiteY19" fmla="*/ 575032 h 995257"/>
                <a:gd name="connsiteX20" fmla="*/ 360496 w 768028"/>
                <a:gd name="connsiteY20" fmla="*/ 492959 h 995257"/>
                <a:gd name="connsiteX21" fmla="*/ 360496 w 768028"/>
                <a:gd name="connsiteY21" fmla="*/ 626868 h 995257"/>
                <a:gd name="connsiteX22" fmla="*/ 343217 w 768028"/>
                <a:gd name="connsiteY22" fmla="*/ 687344 h 995257"/>
                <a:gd name="connsiteX23" fmla="*/ 170424 w 768028"/>
                <a:gd name="connsiteY23" fmla="*/ 899007 h 995257"/>
                <a:gd name="connsiteX24" fmla="*/ 109946 w 768028"/>
                <a:gd name="connsiteY24" fmla="*/ 994039 h 995257"/>
                <a:gd name="connsiteX25" fmla="*/ 1950 w 768028"/>
                <a:gd name="connsiteY25" fmla="*/ 946523 h 995257"/>
                <a:gd name="connsiteX26" fmla="*/ 49468 w 768028"/>
                <a:gd name="connsiteY26" fmla="*/ 855810 h 995257"/>
                <a:gd name="connsiteX27" fmla="*/ 161784 w 768028"/>
                <a:gd name="connsiteY27" fmla="*/ 700303 h 995257"/>
                <a:gd name="connsiteX28" fmla="*/ 222262 w 768028"/>
                <a:gd name="connsiteY28" fmla="*/ 613909 h 995257"/>
                <a:gd name="connsiteX29" fmla="*/ 209302 w 768028"/>
                <a:gd name="connsiteY29" fmla="*/ 389287 h 995257"/>
                <a:gd name="connsiteX30" fmla="*/ 248181 w 768028"/>
                <a:gd name="connsiteY30" fmla="*/ 307213 h 995257"/>
                <a:gd name="connsiteX31" fmla="*/ 351857 w 768028"/>
                <a:gd name="connsiteY31" fmla="*/ 117148 h 995257"/>
                <a:gd name="connsiteX32" fmla="*/ 287059 w 768028"/>
                <a:gd name="connsiteY32" fmla="*/ 151706 h 995257"/>
                <a:gd name="connsiteX33" fmla="*/ 192023 w 768028"/>
                <a:gd name="connsiteY33" fmla="*/ 190583 h 995257"/>
                <a:gd name="connsiteX34" fmla="*/ 174744 w 768028"/>
                <a:gd name="connsiteY34" fmla="*/ 333131 h 995257"/>
                <a:gd name="connsiteX35" fmla="*/ 122906 w 768028"/>
                <a:gd name="connsiteY35" fmla="*/ 423844 h 995257"/>
                <a:gd name="connsiteX36" fmla="*/ 49468 w 768028"/>
                <a:gd name="connsiteY36" fmla="*/ 406566 h 995257"/>
                <a:gd name="connsiteX37" fmla="*/ 75387 w 768028"/>
                <a:gd name="connsiteY37" fmla="*/ 294255 h 995257"/>
                <a:gd name="connsiteX38" fmla="*/ 114266 w 768028"/>
                <a:gd name="connsiteY38" fmla="*/ 104189 h 995257"/>
                <a:gd name="connsiteX39" fmla="*/ 261140 w 768028"/>
                <a:gd name="connsiteY39" fmla="*/ 48034 h 995257"/>
                <a:gd name="connsiteX40" fmla="*/ 390735 w 768028"/>
                <a:gd name="connsiteY40" fmla="*/ 518 h 995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68028" h="995257">
                  <a:moveTo>
                    <a:pt x="390735" y="518"/>
                  </a:moveTo>
                  <a:cubicBezTo>
                    <a:pt x="431773" y="-3082"/>
                    <a:pt x="473531" y="12757"/>
                    <a:pt x="507370" y="26436"/>
                  </a:cubicBezTo>
                  <a:cubicBezTo>
                    <a:pt x="541209" y="40115"/>
                    <a:pt x="575048" y="50194"/>
                    <a:pt x="593767" y="82591"/>
                  </a:cubicBezTo>
                  <a:cubicBezTo>
                    <a:pt x="612486" y="114988"/>
                    <a:pt x="611766" y="170424"/>
                    <a:pt x="619686" y="220820"/>
                  </a:cubicBezTo>
                  <a:cubicBezTo>
                    <a:pt x="627606" y="271216"/>
                    <a:pt x="621846" y="332411"/>
                    <a:pt x="641285" y="384967"/>
                  </a:cubicBezTo>
                  <a:cubicBezTo>
                    <a:pt x="660724" y="437523"/>
                    <a:pt x="715442" y="499438"/>
                    <a:pt x="736321" y="536155"/>
                  </a:cubicBezTo>
                  <a:cubicBezTo>
                    <a:pt x="757200" y="572872"/>
                    <a:pt x="773040" y="588711"/>
                    <a:pt x="766560" y="605270"/>
                  </a:cubicBezTo>
                  <a:cubicBezTo>
                    <a:pt x="760080" y="621829"/>
                    <a:pt x="724082" y="647747"/>
                    <a:pt x="697443" y="635508"/>
                  </a:cubicBezTo>
                  <a:cubicBezTo>
                    <a:pt x="670804" y="623269"/>
                    <a:pt x="634806" y="567113"/>
                    <a:pt x="606727" y="531836"/>
                  </a:cubicBezTo>
                  <a:cubicBezTo>
                    <a:pt x="578648" y="496559"/>
                    <a:pt x="542650" y="462001"/>
                    <a:pt x="528970" y="423844"/>
                  </a:cubicBezTo>
                  <a:cubicBezTo>
                    <a:pt x="515291" y="385687"/>
                    <a:pt x="531130" y="315133"/>
                    <a:pt x="524650" y="302894"/>
                  </a:cubicBezTo>
                  <a:cubicBezTo>
                    <a:pt x="518170" y="290655"/>
                    <a:pt x="495851" y="323772"/>
                    <a:pt x="490091" y="350410"/>
                  </a:cubicBezTo>
                  <a:cubicBezTo>
                    <a:pt x="484331" y="377048"/>
                    <a:pt x="472092" y="418085"/>
                    <a:pt x="490091" y="462721"/>
                  </a:cubicBezTo>
                  <a:cubicBezTo>
                    <a:pt x="508090" y="507357"/>
                    <a:pt x="575768" y="563513"/>
                    <a:pt x="598087" y="618229"/>
                  </a:cubicBezTo>
                  <a:cubicBezTo>
                    <a:pt x="620406" y="672945"/>
                    <a:pt x="622566" y="732700"/>
                    <a:pt x="624006" y="791015"/>
                  </a:cubicBezTo>
                  <a:cubicBezTo>
                    <a:pt x="625446" y="849330"/>
                    <a:pt x="628326" y="937883"/>
                    <a:pt x="606727" y="968121"/>
                  </a:cubicBezTo>
                  <a:cubicBezTo>
                    <a:pt x="585128" y="998359"/>
                    <a:pt x="513850" y="996199"/>
                    <a:pt x="494411" y="972441"/>
                  </a:cubicBezTo>
                  <a:cubicBezTo>
                    <a:pt x="474972" y="948683"/>
                    <a:pt x="491531" y="872369"/>
                    <a:pt x="490091" y="825573"/>
                  </a:cubicBezTo>
                  <a:cubicBezTo>
                    <a:pt x="488651" y="778777"/>
                    <a:pt x="498010" y="733420"/>
                    <a:pt x="485771" y="691663"/>
                  </a:cubicBezTo>
                  <a:cubicBezTo>
                    <a:pt x="473532" y="649906"/>
                    <a:pt x="437533" y="608149"/>
                    <a:pt x="416654" y="575032"/>
                  </a:cubicBezTo>
                  <a:cubicBezTo>
                    <a:pt x="395775" y="541915"/>
                    <a:pt x="369856" y="484320"/>
                    <a:pt x="360496" y="492959"/>
                  </a:cubicBezTo>
                  <a:cubicBezTo>
                    <a:pt x="351136" y="501598"/>
                    <a:pt x="363376" y="594471"/>
                    <a:pt x="360496" y="626868"/>
                  </a:cubicBezTo>
                  <a:cubicBezTo>
                    <a:pt x="357616" y="659265"/>
                    <a:pt x="374896" y="641988"/>
                    <a:pt x="343217" y="687344"/>
                  </a:cubicBezTo>
                  <a:cubicBezTo>
                    <a:pt x="311538" y="732700"/>
                    <a:pt x="209302" y="847891"/>
                    <a:pt x="170424" y="899007"/>
                  </a:cubicBezTo>
                  <a:cubicBezTo>
                    <a:pt x="131546" y="950123"/>
                    <a:pt x="138025" y="986120"/>
                    <a:pt x="109946" y="994039"/>
                  </a:cubicBezTo>
                  <a:cubicBezTo>
                    <a:pt x="81867" y="1001958"/>
                    <a:pt x="12030" y="969561"/>
                    <a:pt x="1950" y="946523"/>
                  </a:cubicBezTo>
                  <a:cubicBezTo>
                    <a:pt x="-8130" y="923485"/>
                    <a:pt x="22829" y="896847"/>
                    <a:pt x="49468" y="855810"/>
                  </a:cubicBezTo>
                  <a:cubicBezTo>
                    <a:pt x="76107" y="814773"/>
                    <a:pt x="132985" y="740620"/>
                    <a:pt x="161784" y="700303"/>
                  </a:cubicBezTo>
                  <a:cubicBezTo>
                    <a:pt x="190583" y="659986"/>
                    <a:pt x="214342" y="665745"/>
                    <a:pt x="222262" y="613909"/>
                  </a:cubicBezTo>
                  <a:cubicBezTo>
                    <a:pt x="230182" y="562073"/>
                    <a:pt x="204982" y="440403"/>
                    <a:pt x="209302" y="389287"/>
                  </a:cubicBezTo>
                  <a:cubicBezTo>
                    <a:pt x="213622" y="338171"/>
                    <a:pt x="224422" y="352569"/>
                    <a:pt x="248181" y="307213"/>
                  </a:cubicBezTo>
                  <a:cubicBezTo>
                    <a:pt x="271940" y="261857"/>
                    <a:pt x="345377" y="143066"/>
                    <a:pt x="351857" y="117148"/>
                  </a:cubicBezTo>
                  <a:cubicBezTo>
                    <a:pt x="358337" y="91230"/>
                    <a:pt x="313698" y="139467"/>
                    <a:pt x="287059" y="151706"/>
                  </a:cubicBezTo>
                  <a:cubicBezTo>
                    <a:pt x="260420" y="163945"/>
                    <a:pt x="210742" y="160346"/>
                    <a:pt x="192023" y="190583"/>
                  </a:cubicBezTo>
                  <a:cubicBezTo>
                    <a:pt x="173304" y="220820"/>
                    <a:pt x="186263" y="294254"/>
                    <a:pt x="174744" y="333131"/>
                  </a:cubicBezTo>
                  <a:cubicBezTo>
                    <a:pt x="163224" y="372008"/>
                    <a:pt x="143785" y="411605"/>
                    <a:pt x="122906" y="423844"/>
                  </a:cubicBezTo>
                  <a:cubicBezTo>
                    <a:pt x="102027" y="436083"/>
                    <a:pt x="57388" y="428164"/>
                    <a:pt x="49468" y="406566"/>
                  </a:cubicBezTo>
                  <a:cubicBezTo>
                    <a:pt x="41548" y="384968"/>
                    <a:pt x="64587" y="344651"/>
                    <a:pt x="75387" y="294255"/>
                  </a:cubicBezTo>
                  <a:cubicBezTo>
                    <a:pt x="86187" y="243859"/>
                    <a:pt x="83307" y="145226"/>
                    <a:pt x="114266" y="104189"/>
                  </a:cubicBezTo>
                  <a:cubicBezTo>
                    <a:pt x="145225" y="63152"/>
                    <a:pt x="215782" y="67472"/>
                    <a:pt x="261140" y="48034"/>
                  </a:cubicBezTo>
                  <a:cubicBezTo>
                    <a:pt x="306498" y="28596"/>
                    <a:pt x="349697" y="4118"/>
                    <a:pt x="390735" y="518"/>
                  </a:cubicBezTo>
                  <a:close/>
                </a:path>
              </a:pathLst>
            </a:custGeom>
            <a:solidFill>
              <a:srgbClr val="800000"/>
            </a:solidFill>
            <a:ln w="63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3" name="Ellipse 122"/>
            <p:cNvSpPr/>
            <p:nvPr/>
          </p:nvSpPr>
          <p:spPr>
            <a:xfrm>
              <a:off x="7073169" y="3736614"/>
              <a:ext cx="222580" cy="210857"/>
            </a:xfrm>
            <a:prstGeom prst="ellipse">
              <a:avLst/>
            </a:prstGeom>
            <a:solidFill>
              <a:srgbClr val="800000"/>
            </a:solid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05" name="Grouper 204"/>
          <p:cNvGrpSpPr/>
          <p:nvPr/>
        </p:nvGrpSpPr>
        <p:grpSpPr>
          <a:xfrm>
            <a:off x="7869037" y="3614243"/>
            <a:ext cx="272695" cy="562669"/>
            <a:chOff x="4609053" y="2826250"/>
            <a:chExt cx="689110" cy="1328288"/>
          </a:xfrm>
        </p:grpSpPr>
        <p:sp>
          <p:nvSpPr>
            <p:cNvPr id="206" name="Rectangle 205"/>
            <p:cNvSpPr/>
            <p:nvPr/>
          </p:nvSpPr>
          <p:spPr>
            <a:xfrm>
              <a:off x="4895302" y="2826250"/>
              <a:ext cx="133920" cy="1328288"/>
            </a:xfrm>
            <a:prstGeom prst="rect">
              <a:avLst/>
            </a:prstGeom>
            <a:solidFill>
              <a:srgbClr val="800000"/>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7" name="Forme libre 206"/>
            <p:cNvSpPr/>
            <p:nvPr/>
          </p:nvSpPr>
          <p:spPr>
            <a:xfrm>
              <a:off x="4609053" y="2943075"/>
              <a:ext cx="689110" cy="1084480"/>
            </a:xfrm>
            <a:custGeom>
              <a:avLst/>
              <a:gdLst>
                <a:gd name="connsiteX0" fmla="*/ 509816 w 689110"/>
                <a:gd name="connsiteY0" fmla="*/ 285403 h 1084480"/>
                <a:gd name="connsiteX1" fmla="*/ 621875 w 689110"/>
                <a:gd name="connsiteY1" fmla="*/ 292874 h 1084480"/>
                <a:gd name="connsiteX2" fmla="*/ 666699 w 689110"/>
                <a:gd name="connsiteY2" fmla="*/ 292874 h 1084480"/>
                <a:gd name="connsiteX3" fmla="*/ 651757 w 689110"/>
                <a:gd name="connsiteY3" fmla="*/ 188286 h 1084480"/>
                <a:gd name="connsiteX4" fmla="*/ 494875 w 689110"/>
                <a:gd name="connsiteY4" fmla="*/ 8992 h 1084480"/>
                <a:gd name="connsiteX5" fmla="*/ 173640 w 689110"/>
                <a:gd name="connsiteY5" fmla="*/ 38874 h 1084480"/>
                <a:gd name="connsiteX6" fmla="*/ 39169 w 689110"/>
                <a:gd name="connsiteY6" fmla="*/ 143462 h 1084480"/>
                <a:gd name="connsiteX7" fmla="*/ 1816 w 689110"/>
                <a:gd name="connsiteY7" fmla="*/ 345168 h 1084480"/>
                <a:gd name="connsiteX8" fmla="*/ 83993 w 689110"/>
                <a:gd name="connsiteY8" fmla="*/ 524462 h 1084480"/>
                <a:gd name="connsiteX9" fmla="*/ 352934 w 689110"/>
                <a:gd name="connsiteY9" fmla="*/ 666403 h 1084480"/>
                <a:gd name="connsiteX10" fmla="*/ 502346 w 689110"/>
                <a:gd name="connsiteY10" fmla="*/ 703756 h 1084480"/>
                <a:gd name="connsiteX11" fmla="*/ 524757 w 689110"/>
                <a:gd name="connsiteY11" fmla="*/ 823286 h 1084480"/>
                <a:gd name="connsiteX12" fmla="*/ 337993 w 689110"/>
                <a:gd name="connsiteY12" fmla="*/ 942815 h 1084480"/>
                <a:gd name="connsiteX13" fmla="*/ 240875 w 689110"/>
                <a:gd name="connsiteY13" fmla="*/ 890521 h 1084480"/>
                <a:gd name="connsiteX14" fmla="*/ 173640 w 689110"/>
                <a:gd name="connsiteY14" fmla="*/ 808345 h 1084480"/>
                <a:gd name="connsiteX15" fmla="*/ 98934 w 689110"/>
                <a:gd name="connsiteY15" fmla="*/ 785933 h 1084480"/>
                <a:gd name="connsiteX16" fmla="*/ 16757 w 689110"/>
                <a:gd name="connsiteY16" fmla="*/ 785933 h 1084480"/>
                <a:gd name="connsiteX17" fmla="*/ 24228 w 689110"/>
                <a:gd name="connsiteY17" fmla="*/ 897992 h 1084480"/>
                <a:gd name="connsiteX18" fmla="*/ 151228 w 689110"/>
                <a:gd name="connsiteY18" fmla="*/ 1062345 h 1084480"/>
                <a:gd name="connsiteX19" fmla="*/ 367875 w 689110"/>
                <a:gd name="connsiteY19" fmla="*/ 1077286 h 1084480"/>
                <a:gd name="connsiteX20" fmla="*/ 621875 w 689110"/>
                <a:gd name="connsiteY20" fmla="*/ 1010051 h 1084480"/>
                <a:gd name="connsiteX21" fmla="*/ 689110 w 689110"/>
                <a:gd name="connsiteY21" fmla="*/ 778462 h 1084480"/>
                <a:gd name="connsiteX22" fmla="*/ 621875 w 689110"/>
                <a:gd name="connsiteY22" fmla="*/ 599168 h 1084480"/>
                <a:gd name="connsiteX23" fmla="*/ 420169 w 689110"/>
                <a:gd name="connsiteY23" fmla="*/ 487109 h 1084480"/>
                <a:gd name="connsiteX24" fmla="*/ 263287 w 689110"/>
                <a:gd name="connsiteY24" fmla="*/ 404933 h 1084480"/>
                <a:gd name="connsiteX25" fmla="*/ 181110 w 689110"/>
                <a:gd name="connsiteY25" fmla="*/ 315286 h 1084480"/>
                <a:gd name="connsiteX26" fmla="*/ 225934 w 689110"/>
                <a:gd name="connsiteY26" fmla="*/ 210698 h 1084480"/>
                <a:gd name="connsiteX27" fmla="*/ 397757 w 689110"/>
                <a:gd name="connsiteY27" fmla="*/ 165874 h 1084480"/>
                <a:gd name="connsiteX28" fmla="*/ 509816 w 689110"/>
                <a:gd name="connsiteY28" fmla="*/ 285403 h 108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89110" h="1084480">
                  <a:moveTo>
                    <a:pt x="509816" y="285403"/>
                  </a:moveTo>
                  <a:cubicBezTo>
                    <a:pt x="547169" y="306570"/>
                    <a:pt x="595728" y="291629"/>
                    <a:pt x="621875" y="292874"/>
                  </a:cubicBezTo>
                  <a:cubicBezTo>
                    <a:pt x="648022" y="294119"/>
                    <a:pt x="661719" y="310305"/>
                    <a:pt x="666699" y="292874"/>
                  </a:cubicBezTo>
                  <a:cubicBezTo>
                    <a:pt x="671679" y="275443"/>
                    <a:pt x="680394" y="235600"/>
                    <a:pt x="651757" y="188286"/>
                  </a:cubicBezTo>
                  <a:cubicBezTo>
                    <a:pt x="623120" y="140972"/>
                    <a:pt x="574561" y="33894"/>
                    <a:pt x="494875" y="8992"/>
                  </a:cubicBezTo>
                  <a:cubicBezTo>
                    <a:pt x="415189" y="-15910"/>
                    <a:pt x="249591" y="16462"/>
                    <a:pt x="173640" y="38874"/>
                  </a:cubicBezTo>
                  <a:cubicBezTo>
                    <a:pt x="97689" y="61286"/>
                    <a:pt x="67806" y="92413"/>
                    <a:pt x="39169" y="143462"/>
                  </a:cubicBezTo>
                  <a:cubicBezTo>
                    <a:pt x="10532" y="194511"/>
                    <a:pt x="-5655" y="281668"/>
                    <a:pt x="1816" y="345168"/>
                  </a:cubicBezTo>
                  <a:cubicBezTo>
                    <a:pt x="9287" y="408668"/>
                    <a:pt x="25473" y="470923"/>
                    <a:pt x="83993" y="524462"/>
                  </a:cubicBezTo>
                  <a:cubicBezTo>
                    <a:pt x="142513" y="578001"/>
                    <a:pt x="283209" y="636521"/>
                    <a:pt x="352934" y="666403"/>
                  </a:cubicBezTo>
                  <a:cubicBezTo>
                    <a:pt x="422659" y="696285"/>
                    <a:pt x="473709" y="677609"/>
                    <a:pt x="502346" y="703756"/>
                  </a:cubicBezTo>
                  <a:cubicBezTo>
                    <a:pt x="530983" y="729903"/>
                    <a:pt x="552149" y="783443"/>
                    <a:pt x="524757" y="823286"/>
                  </a:cubicBezTo>
                  <a:cubicBezTo>
                    <a:pt x="497365" y="863129"/>
                    <a:pt x="385307" y="931609"/>
                    <a:pt x="337993" y="942815"/>
                  </a:cubicBezTo>
                  <a:cubicBezTo>
                    <a:pt x="290679" y="954021"/>
                    <a:pt x="268267" y="912933"/>
                    <a:pt x="240875" y="890521"/>
                  </a:cubicBezTo>
                  <a:cubicBezTo>
                    <a:pt x="213483" y="868109"/>
                    <a:pt x="197297" y="825776"/>
                    <a:pt x="173640" y="808345"/>
                  </a:cubicBezTo>
                  <a:cubicBezTo>
                    <a:pt x="149983" y="790914"/>
                    <a:pt x="125081" y="789668"/>
                    <a:pt x="98934" y="785933"/>
                  </a:cubicBezTo>
                  <a:cubicBezTo>
                    <a:pt x="72787" y="782198"/>
                    <a:pt x="29208" y="767257"/>
                    <a:pt x="16757" y="785933"/>
                  </a:cubicBezTo>
                  <a:cubicBezTo>
                    <a:pt x="4306" y="804609"/>
                    <a:pt x="1816" y="851923"/>
                    <a:pt x="24228" y="897992"/>
                  </a:cubicBezTo>
                  <a:cubicBezTo>
                    <a:pt x="46640" y="944061"/>
                    <a:pt x="93954" y="1032463"/>
                    <a:pt x="151228" y="1062345"/>
                  </a:cubicBezTo>
                  <a:cubicBezTo>
                    <a:pt x="208502" y="1092227"/>
                    <a:pt x="289434" y="1086002"/>
                    <a:pt x="367875" y="1077286"/>
                  </a:cubicBezTo>
                  <a:cubicBezTo>
                    <a:pt x="446316" y="1068570"/>
                    <a:pt x="568336" y="1059855"/>
                    <a:pt x="621875" y="1010051"/>
                  </a:cubicBezTo>
                  <a:cubicBezTo>
                    <a:pt x="675414" y="960247"/>
                    <a:pt x="689110" y="846942"/>
                    <a:pt x="689110" y="778462"/>
                  </a:cubicBezTo>
                  <a:cubicBezTo>
                    <a:pt x="689110" y="709982"/>
                    <a:pt x="666698" y="647727"/>
                    <a:pt x="621875" y="599168"/>
                  </a:cubicBezTo>
                  <a:cubicBezTo>
                    <a:pt x="577052" y="550609"/>
                    <a:pt x="479934" y="519481"/>
                    <a:pt x="420169" y="487109"/>
                  </a:cubicBezTo>
                  <a:cubicBezTo>
                    <a:pt x="360404" y="454737"/>
                    <a:pt x="303130" y="433570"/>
                    <a:pt x="263287" y="404933"/>
                  </a:cubicBezTo>
                  <a:cubicBezTo>
                    <a:pt x="223444" y="376296"/>
                    <a:pt x="187335" y="347658"/>
                    <a:pt x="181110" y="315286"/>
                  </a:cubicBezTo>
                  <a:cubicBezTo>
                    <a:pt x="174885" y="282914"/>
                    <a:pt x="189826" y="235600"/>
                    <a:pt x="225934" y="210698"/>
                  </a:cubicBezTo>
                  <a:cubicBezTo>
                    <a:pt x="262042" y="185796"/>
                    <a:pt x="350443" y="152178"/>
                    <a:pt x="397757" y="165874"/>
                  </a:cubicBezTo>
                  <a:cubicBezTo>
                    <a:pt x="445071" y="179570"/>
                    <a:pt x="472463" y="264236"/>
                    <a:pt x="509816" y="285403"/>
                  </a:cubicBezTo>
                  <a:close/>
                </a:path>
              </a:pathLst>
            </a:custGeom>
            <a:solidFill>
              <a:srgbClr val="800000"/>
            </a:solidFill>
            <a:ln w="1905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898884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646331"/>
          </a:xfrm>
          <a:prstGeom prst="rect">
            <a:avLst/>
          </a:prstGeom>
          <a:noFill/>
        </p:spPr>
        <p:txBody>
          <a:bodyPr wrap="square" rtlCol="0">
            <a:spAutoFit/>
          </a:bodyPr>
          <a:lstStyle/>
          <a:p>
            <a:pPr algn="ctr"/>
            <a:r>
              <a:rPr lang="en-GB" dirty="0" smtClean="0">
                <a:solidFill>
                  <a:srgbClr val="800000"/>
                </a:solidFill>
                <a:latin typeface="Century Gothic"/>
                <a:cs typeface="Century Gothic"/>
              </a:rPr>
              <a:t>CASE MANAGEMENT/ ASSESSMENT / REFERRAL</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OTHER</a:t>
            </a:r>
            <a:endParaRPr lang="en-GB" dirty="0">
              <a:solidFill>
                <a:srgbClr val="800000"/>
              </a:solidFill>
              <a:latin typeface="Century Gothic"/>
              <a:cs typeface="Century Gothic"/>
            </a:endParaRPr>
          </a:p>
        </p:txBody>
      </p:sp>
      <p:sp>
        <p:nvSpPr>
          <p:cNvPr id="8" name="ZoneTexte 7"/>
          <p:cNvSpPr txBox="1"/>
          <p:nvPr/>
        </p:nvSpPr>
        <p:spPr>
          <a:xfrm>
            <a:off x="6130471" y="2316432"/>
            <a:ext cx="2931215" cy="646331"/>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EMERGENCY INTERVENTION</a:t>
            </a:r>
            <a:endParaRPr lang="en-GB" dirty="0">
              <a:solidFill>
                <a:srgbClr val="800000"/>
              </a:solidFill>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solidFill>
                  <a:srgbClr val="800000"/>
                </a:solidFill>
                <a:latin typeface="Century Gothic"/>
                <a:cs typeface="Century Gothic"/>
              </a:rPr>
              <a:t>INTERVENTION</a:t>
            </a:r>
            <a:endParaRPr lang="en-GB" dirty="0">
              <a:solidFill>
                <a:srgbClr val="800000"/>
              </a:solidFill>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96" name="Grouper 95"/>
          <p:cNvGrpSpPr/>
          <p:nvPr/>
        </p:nvGrpSpPr>
        <p:grpSpPr>
          <a:xfrm>
            <a:off x="675386" y="690657"/>
            <a:ext cx="1761914" cy="1674024"/>
            <a:chOff x="1989406" y="348395"/>
            <a:chExt cx="2751288" cy="2494225"/>
          </a:xfrm>
          <a:solidFill>
            <a:srgbClr val="800000"/>
          </a:solidFill>
        </p:grpSpPr>
        <p:sp>
          <p:nvSpPr>
            <p:cNvPr id="98" name="Forme libre 97"/>
            <p:cNvSpPr/>
            <p:nvPr/>
          </p:nvSpPr>
          <p:spPr>
            <a:xfrm>
              <a:off x="2244934" y="378636"/>
              <a:ext cx="2495760" cy="2448510"/>
            </a:xfrm>
            <a:custGeom>
              <a:avLst/>
              <a:gdLst>
                <a:gd name="connsiteX0" fmla="*/ 2157171 w 2495760"/>
                <a:gd name="connsiteY0" fmla="*/ 35163 h 2448510"/>
                <a:gd name="connsiteX1" fmla="*/ 2035881 w 2495760"/>
                <a:gd name="connsiteY1" fmla="*/ 177852 h 2448510"/>
                <a:gd name="connsiteX2" fmla="*/ 1957400 w 2495760"/>
                <a:gd name="connsiteY2" fmla="*/ 242062 h 2448510"/>
                <a:gd name="connsiteX3" fmla="*/ 1971669 w 2495760"/>
                <a:gd name="connsiteY3" fmla="*/ 420424 h 2448510"/>
                <a:gd name="connsiteX4" fmla="*/ 1985939 w 2495760"/>
                <a:gd name="connsiteY4" fmla="*/ 463230 h 2448510"/>
                <a:gd name="connsiteX5" fmla="*/ 2092959 w 2495760"/>
                <a:gd name="connsiteY5" fmla="*/ 520306 h 2448510"/>
                <a:gd name="connsiteX6" fmla="*/ 2271326 w 2495760"/>
                <a:gd name="connsiteY6" fmla="*/ 555978 h 2448510"/>
                <a:gd name="connsiteX7" fmla="*/ 2364077 w 2495760"/>
                <a:gd name="connsiteY7" fmla="*/ 427558 h 2448510"/>
                <a:gd name="connsiteX8" fmla="*/ 2478232 w 2495760"/>
                <a:gd name="connsiteY8" fmla="*/ 327676 h 2448510"/>
                <a:gd name="connsiteX9" fmla="*/ 2478232 w 2495760"/>
                <a:gd name="connsiteY9" fmla="*/ 498903 h 2448510"/>
                <a:gd name="connsiteX10" fmla="*/ 2314134 w 2495760"/>
                <a:gd name="connsiteY10" fmla="*/ 762878 h 2448510"/>
                <a:gd name="connsiteX11" fmla="*/ 1964534 w 2495760"/>
                <a:gd name="connsiteY11" fmla="*/ 819953 h 2448510"/>
                <a:gd name="connsiteX12" fmla="*/ 1743359 w 2495760"/>
                <a:gd name="connsiteY12" fmla="*/ 1026853 h 2448510"/>
                <a:gd name="connsiteX13" fmla="*/ 1536453 w 2495760"/>
                <a:gd name="connsiteY13" fmla="*/ 1255155 h 2448510"/>
                <a:gd name="connsiteX14" fmla="*/ 1086967 w 2495760"/>
                <a:gd name="connsiteY14" fmla="*/ 1690357 h 2448510"/>
                <a:gd name="connsiteX15" fmla="*/ 637482 w 2495760"/>
                <a:gd name="connsiteY15" fmla="*/ 2139828 h 2448510"/>
                <a:gd name="connsiteX16" fmla="*/ 337825 w 2495760"/>
                <a:gd name="connsiteY16" fmla="*/ 2418072 h 2448510"/>
                <a:gd name="connsiteX17" fmla="*/ 145188 w 2495760"/>
                <a:gd name="connsiteY17" fmla="*/ 2425207 h 2448510"/>
                <a:gd name="connsiteX18" fmla="*/ 2494 w 2495760"/>
                <a:gd name="connsiteY18" fmla="*/ 2275383 h 2448510"/>
                <a:gd name="connsiteX19" fmla="*/ 88110 w 2495760"/>
                <a:gd name="connsiteY19" fmla="*/ 2075618 h 2448510"/>
                <a:gd name="connsiteX20" fmla="*/ 480518 w 2495760"/>
                <a:gd name="connsiteY20" fmla="*/ 1690357 h 2448510"/>
                <a:gd name="connsiteX21" fmla="*/ 1122641 w 2495760"/>
                <a:gd name="connsiteY21" fmla="*/ 1041122 h 2448510"/>
                <a:gd name="connsiteX22" fmla="*/ 1329547 w 2495760"/>
                <a:gd name="connsiteY22" fmla="*/ 841357 h 2448510"/>
                <a:gd name="connsiteX23" fmla="*/ 1593530 w 2495760"/>
                <a:gd name="connsiteY23" fmla="*/ 584516 h 2448510"/>
                <a:gd name="connsiteX24" fmla="*/ 1629204 w 2495760"/>
                <a:gd name="connsiteY24" fmla="*/ 541709 h 2448510"/>
                <a:gd name="connsiteX25" fmla="*/ 1657743 w 2495760"/>
                <a:gd name="connsiteY25" fmla="*/ 349079 h 2448510"/>
                <a:gd name="connsiteX26" fmla="*/ 1729090 w 2495760"/>
                <a:gd name="connsiteY26" fmla="*/ 106507 h 2448510"/>
                <a:gd name="connsiteX27" fmla="*/ 1935996 w 2495760"/>
                <a:gd name="connsiteY27" fmla="*/ 6625 h 2448510"/>
                <a:gd name="connsiteX28" fmla="*/ 2157171 w 2495760"/>
                <a:gd name="connsiteY28" fmla="*/ 35163 h 2448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495760" h="2448510">
                  <a:moveTo>
                    <a:pt x="2157171" y="35163"/>
                  </a:moveTo>
                  <a:cubicBezTo>
                    <a:pt x="2173818" y="63701"/>
                    <a:pt x="2069176" y="143369"/>
                    <a:pt x="2035881" y="177852"/>
                  </a:cubicBezTo>
                  <a:cubicBezTo>
                    <a:pt x="2002586" y="212335"/>
                    <a:pt x="1968102" y="201633"/>
                    <a:pt x="1957400" y="242062"/>
                  </a:cubicBezTo>
                  <a:cubicBezTo>
                    <a:pt x="1946698" y="282491"/>
                    <a:pt x="1966913" y="383563"/>
                    <a:pt x="1971669" y="420424"/>
                  </a:cubicBezTo>
                  <a:cubicBezTo>
                    <a:pt x="1976425" y="457285"/>
                    <a:pt x="1965724" y="446583"/>
                    <a:pt x="1985939" y="463230"/>
                  </a:cubicBezTo>
                  <a:cubicBezTo>
                    <a:pt x="2006154" y="479877"/>
                    <a:pt x="2045395" y="504848"/>
                    <a:pt x="2092959" y="520306"/>
                  </a:cubicBezTo>
                  <a:cubicBezTo>
                    <a:pt x="2140523" y="535764"/>
                    <a:pt x="2226140" y="571436"/>
                    <a:pt x="2271326" y="555978"/>
                  </a:cubicBezTo>
                  <a:cubicBezTo>
                    <a:pt x="2316512" y="540520"/>
                    <a:pt x="2329593" y="465608"/>
                    <a:pt x="2364077" y="427558"/>
                  </a:cubicBezTo>
                  <a:cubicBezTo>
                    <a:pt x="2398561" y="389508"/>
                    <a:pt x="2459206" y="315785"/>
                    <a:pt x="2478232" y="327676"/>
                  </a:cubicBezTo>
                  <a:cubicBezTo>
                    <a:pt x="2497258" y="339567"/>
                    <a:pt x="2505582" y="426369"/>
                    <a:pt x="2478232" y="498903"/>
                  </a:cubicBezTo>
                  <a:cubicBezTo>
                    <a:pt x="2450882" y="571437"/>
                    <a:pt x="2399750" y="709370"/>
                    <a:pt x="2314134" y="762878"/>
                  </a:cubicBezTo>
                  <a:cubicBezTo>
                    <a:pt x="2228518" y="816386"/>
                    <a:pt x="2059663" y="775957"/>
                    <a:pt x="1964534" y="819953"/>
                  </a:cubicBezTo>
                  <a:cubicBezTo>
                    <a:pt x="1869405" y="863949"/>
                    <a:pt x="1814706" y="954319"/>
                    <a:pt x="1743359" y="1026853"/>
                  </a:cubicBezTo>
                  <a:cubicBezTo>
                    <a:pt x="1672012" y="1099387"/>
                    <a:pt x="1645852" y="1144571"/>
                    <a:pt x="1536453" y="1255155"/>
                  </a:cubicBezTo>
                  <a:cubicBezTo>
                    <a:pt x="1427054" y="1365739"/>
                    <a:pt x="1236795" y="1542912"/>
                    <a:pt x="1086967" y="1690357"/>
                  </a:cubicBezTo>
                  <a:cubicBezTo>
                    <a:pt x="937139" y="1837802"/>
                    <a:pt x="762339" y="2018542"/>
                    <a:pt x="637482" y="2139828"/>
                  </a:cubicBezTo>
                  <a:cubicBezTo>
                    <a:pt x="512625" y="2261114"/>
                    <a:pt x="419874" y="2370509"/>
                    <a:pt x="337825" y="2418072"/>
                  </a:cubicBezTo>
                  <a:cubicBezTo>
                    <a:pt x="255776" y="2465635"/>
                    <a:pt x="201076" y="2448989"/>
                    <a:pt x="145188" y="2425207"/>
                  </a:cubicBezTo>
                  <a:cubicBezTo>
                    <a:pt x="89299" y="2401426"/>
                    <a:pt x="12007" y="2333648"/>
                    <a:pt x="2494" y="2275383"/>
                  </a:cubicBezTo>
                  <a:cubicBezTo>
                    <a:pt x="-7019" y="2217118"/>
                    <a:pt x="8439" y="2173122"/>
                    <a:pt x="88110" y="2075618"/>
                  </a:cubicBezTo>
                  <a:cubicBezTo>
                    <a:pt x="167781" y="1978114"/>
                    <a:pt x="308096" y="1862773"/>
                    <a:pt x="480518" y="1690357"/>
                  </a:cubicBezTo>
                  <a:cubicBezTo>
                    <a:pt x="652940" y="1517941"/>
                    <a:pt x="981136" y="1182622"/>
                    <a:pt x="1122641" y="1041122"/>
                  </a:cubicBezTo>
                  <a:cubicBezTo>
                    <a:pt x="1264146" y="899622"/>
                    <a:pt x="1329547" y="841357"/>
                    <a:pt x="1329547" y="841357"/>
                  </a:cubicBezTo>
                  <a:lnTo>
                    <a:pt x="1593530" y="584516"/>
                  </a:lnTo>
                  <a:cubicBezTo>
                    <a:pt x="1643473" y="534575"/>
                    <a:pt x="1618502" y="580949"/>
                    <a:pt x="1629204" y="541709"/>
                  </a:cubicBezTo>
                  <a:cubicBezTo>
                    <a:pt x="1639906" y="502469"/>
                    <a:pt x="1641095" y="421613"/>
                    <a:pt x="1657743" y="349079"/>
                  </a:cubicBezTo>
                  <a:cubicBezTo>
                    <a:pt x="1674391" y="276545"/>
                    <a:pt x="1682715" y="163583"/>
                    <a:pt x="1729090" y="106507"/>
                  </a:cubicBezTo>
                  <a:cubicBezTo>
                    <a:pt x="1775465" y="49431"/>
                    <a:pt x="1865838" y="23272"/>
                    <a:pt x="1935996" y="6625"/>
                  </a:cubicBezTo>
                  <a:cubicBezTo>
                    <a:pt x="2006154" y="-10022"/>
                    <a:pt x="2140524" y="6625"/>
                    <a:pt x="2157171" y="35163"/>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 name="Forme libre 98"/>
            <p:cNvSpPr/>
            <p:nvPr/>
          </p:nvSpPr>
          <p:spPr>
            <a:xfrm>
              <a:off x="1989406" y="348395"/>
              <a:ext cx="2553533" cy="2494225"/>
            </a:xfrm>
            <a:custGeom>
              <a:avLst/>
              <a:gdLst>
                <a:gd name="connsiteX0" fmla="*/ 2548258 w 2553533"/>
                <a:gd name="connsiteY0" fmla="*/ 2198607 h 2494225"/>
                <a:gd name="connsiteX1" fmla="*/ 2426969 w 2553533"/>
                <a:gd name="connsiteY1" fmla="*/ 2376969 h 2494225"/>
                <a:gd name="connsiteX2" fmla="*/ 2212928 w 2553533"/>
                <a:gd name="connsiteY2" fmla="*/ 2483986 h 2494225"/>
                <a:gd name="connsiteX3" fmla="*/ 1906136 w 2553533"/>
                <a:gd name="connsiteY3" fmla="*/ 2120128 h 2494225"/>
                <a:gd name="connsiteX4" fmla="*/ 1313957 w 2553533"/>
                <a:gd name="connsiteY4" fmla="*/ 1399548 h 2494225"/>
                <a:gd name="connsiteX5" fmla="*/ 843067 w 2553533"/>
                <a:gd name="connsiteY5" fmla="*/ 914404 h 2494225"/>
                <a:gd name="connsiteX6" fmla="*/ 650430 w 2553533"/>
                <a:gd name="connsiteY6" fmla="*/ 721774 h 2494225"/>
                <a:gd name="connsiteX7" fmla="*/ 564814 w 2553533"/>
                <a:gd name="connsiteY7" fmla="*/ 586219 h 2494225"/>
                <a:gd name="connsiteX8" fmla="*/ 486332 w 2553533"/>
                <a:gd name="connsiteY8" fmla="*/ 643295 h 2494225"/>
                <a:gd name="connsiteX9" fmla="*/ 557679 w 2553533"/>
                <a:gd name="connsiteY9" fmla="*/ 721774 h 2494225"/>
                <a:gd name="connsiteX10" fmla="*/ 365042 w 2553533"/>
                <a:gd name="connsiteY10" fmla="*/ 850194 h 2494225"/>
                <a:gd name="connsiteX11" fmla="*/ 329369 w 2553533"/>
                <a:gd name="connsiteY11" fmla="*/ 900136 h 2494225"/>
                <a:gd name="connsiteX12" fmla="*/ 200945 w 2553533"/>
                <a:gd name="connsiteY12" fmla="*/ 785984 h 2494225"/>
                <a:gd name="connsiteX13" fmla="*/ 1173 w 2553533"/>
                <a:gd name="connsiteY13" fmla="*/ 543413 h 2494225"/>
                <a:gd name="connsiteX14" fmla="*/ 122463 w 2553533"/>
                <a:gd name="connsiteY14" fmla="*/ 414992 h 2494225"/>
                <a:gd name="connsiteX15" fmla="*/ 208079 w 2553533"/>
                <a:gd name="connsiteY15" fmla="*/ 343648 h 2494225"/>
                <a:gd name="connsiteX16" fmla="*/ 272291 w 2553533"/>
                <a:gd name="connsiteY16" fmla="*/ 393589 h 2494225"/>
                <a:gd name="connsiteX17" fmla="*/ 407851 w 2553533"/>
                <a:gd name="connsiteY17" fmla="*/ 279438 h 2494225"/>
                <a:gd name="connsiteX18" fmla="*/ 636161 w 2553533"/>
                <a:gd name="connsiteY18" fmla="*/ 86807 h 2494225"/>
                <a:gd name="connsiteX19" fmla="*/ 828797 w 2553533"/>
                <a:gd name="connsiteY19" fmla="*/ 1194 h 2494225"/>
                <a:gd name="connsiteX20" fmla="*/ 1042838 w 2553533"/>
                <a:gd name="connsiteY20" fmla="*/ 44000 h 2494225"/>
                <a:gd name="connsiteX21" fmla="*/ 1214071 w 2553533"/>
                <a:gd name="connsiteY21" fmla="*/ 143883 h 2494225"/>
                <a:gd name="connsiteX22" fmla="*/ 1114185 w 2553533"/>
                <a:gd name="connsiteY22" fmla="*/ 151017 h 2494225"/>
                <a:gd name="connsiteX23" fmla="*/ 935818 w 2553533"/>
                <a:gd name="connsiteY23" fmla="*/ 250900 h 2494225"/>
                <a:gd name="connsiteX24" fmla="*/ 843067 w 2553533"/>
                <a:gd name="connsiteY24" fmla="*/ 343648 h 2494225"/>
                <a:gd name="connsiteX25" fmla="*/ 1085646 w 2553533"/>
                <a:gd name="connsiteY25" fmla="*/ 621892 h 2494225"/>
                <a:gd name="connsiteX26" fmla="*/ 1635018 w 2553533"/>
                <a:gd name="connsiteY26" fmla="*/ 1235455 h 2494225"/>
                <a:gd name="connsiteX27" fmla="*/ 2255736 w 2553533"/>
                <a:gd name="connsiteY27" fmla="*/ 1891826 h 2494225"/>
                <a:gd name="connsiteX28" fmla="*/ 2548258 w 2553533"/>
                <a:gd name="connsiteY28" fmla="*/ 2198607 h 2494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553533" h="2494225">
                  <a:moveTo>
                    <a:pt x="2548258" y="2198607"/>
                  </a:moveTo>
                  <a:cubicBezTo>
                    <a:pt x="2576797" y="2279464"/>
                    <a:pt x="2482857" y="2329406"/>
                    <a:pt x="2426969" y="2376969"/>
                  </a:cubicBezTo>
                  <a:cubicBezTo>
                    <a:pt x="2371081" y="2424532"/>
                    <a:pt x="2299733" y="2526793"/>
                    <a:pt x="2212928" y="2483986"/>
                  </a:cubicBezTo>
                  <a:cubicBezTo>
                    <a:pt x="2126123" y="2441179"/>
                    <a:pt x="2055964" y="2300868"/>
                    <a:pt x="1906136" y="2120128"/>
                  </a:cubicBezTo>
                  <a:cubicBezTo>
                    <a:pt x="1756307" y="1939388"/>
                    <a:pt x="1491135" y="1600502"/>
                    <a:pt x="1313957" y="1399548"/>
                  </a:cubicBezTo>
                  <a:cubicBezTo>
                    <a:pt x="1136779" y="1198594"/>
                    <a:pt x="953655" y="1027366"/>
                    <a:pt x="843067" y="914404"/>
                  </a:cubicBezTo>
                  <a:cubicBezTo>
                    <a:pt x="732479" y="801442"/>
                    <a:pt x="696805" y="776471"/>
                    <a:pt x="650430" y="721774"/>
                  </a:cubicBezTo>
                  <a:cubicBezTo>
                    <a:pt x="604055" y="667077"/>
                    <a:pt x="592164" y="599299"/>
                    <a:pt x="564814" y="586219"/>
                  </a:cubicBezTo>
                  <a:cubicBezTo>
                    <a:pt x="537464" y="573139"/>
                    <a:pt x="487521" y="620703"/>
                    <a:pt x="486332" y="643295"/>
                  </a:cubicBezTo>
                  <a:cubicBezTo>
                    <a:pt x="485143" y="665887"/>
                    <a:pt x="577894" y="687291"/>
                    <a:pt x="557679" y="721774"/>
                  </a:cubicBezTo>
                  <a:cubicBezTo>
                    <a:pt x="537464" y="756257"/>
                    <a:pt x="403094" y="820467"/>
                    <a:pt x="365042" y="850194"/>
                  </a:cubicBezTo>
                  <a:cubicBezTo>
                    <a:pt x="326990" y="879921"/>
                    <a:pt x="356718" y="910838"/>
                    <a:pt x="329369" y="900136"/>
                  </a:cubicBezTo>
                  <a:cubicBezTo>
                    <a:pt x="302020" y="889434"/>
                    <a:pt x="255644" y="845438"/>
                    <a:pt x="200945" y="785984"/>
                  </a:cubicBezTo>
                  <a:cubicBezTo>
                    <a:pt x="146246" y="726530"/>
                    <a:pt x="14253" y="605245"/>
                    <a:pt x="1173" y="543413"/>
                  </a:cubicBezTo>
                  <a:cubicBezTo>
                    <a:pt x="-11907" y="481581"/>
                    <a:pt x="87979" y="448286"/>
                    <a:pt x="122463" y="414992"/>
                  </a:cubicBezTo>
                  <a:cubicBezTo>
                    <a:pt x="156947" y="381698"/>
                    <a:pt x="183108" y="347215"/>
                    <a:pt x="208079" y="343648"/>
                  </a:cubicBezTo>
                  <a:cubicBezTo>
                    <a:pt x="233050" y="340081"/>
                    <a:pt x="238996" y="404291"/>
                    <a:pt x="272291" y="393589"/>
                  </a:cubicBezTo>
                  <a:cubicBezTo>
                    <a:pt x="305586" y="382887"/>
                    <a:pt x="407851" y="279438"/>
                    <a:pt x="407851" y="279438"/>
                  </a:cubicBezTo>
                  <a:cubicBezTo>
                    <a:pt x="468496" y="228308"/>
                    <a:pt x="566003" y="133181"/>
                    <a:pt x="636161" y="86807"/>
                  </a:cubicBezTo>
                  <a:cubicBezTo>
                    <a:pt x="706319" y="40433"/>
                    <a:pt x="761018" y="8328"/>
                    <a:pt x="828797" y="1194"/>
                  </a:cubicBezTo>
                  <a:cubicBezTo>
                    <a:pt x="896576" y="-5940"/>
                    <a:pt x="978626" y="20219"/>
                    <a:pt x="1042838" y="44000"/>
                  </a:cubicBezTo>
                  <a:cubicBezTo>
                    <a:pt x="1107050" y="67781"/>
                    <a:pt x="1202180" y="126047"/>
                    <a:pt x="1214071" y="143883"/>
                  </a:cubicBezTo>
                  <a:cubicBezTo>
                    <a:pt x="1225962" y="161719"/>
                    <a:pt x="1160560" y="133181"/>
                    <a:pt x="1114185" y="151017"/>
                  </a:cubicBezTo>
                  <a:cubicBezTo>
                    <a:pt x="1067809" y="168853"/>
                    <a:pt x="981004" y="218795"/>
                    <a:pt x="935818" y="250900"/>
                  </a:cubicBezTo>
                  <a:cubicBezTo>
                    <a:pt x="890632" y="283005"/>
                    <a:pt x="818096" y="281816"/>
                    <a:pt x="843067" y="343648"/>
                  </a:cubicBezTo>
                  <a:cubicBezTo>
                    <a:pt x="868038" y="405480"/>
                    <a:pt x="1085646" y="621892"/>
                    <a:pt x="1085646" y="621892"/>
                  </a:cubicBezTo>
                  <a:cubicBezTo>
                    <a:pt x="1217638" y="770526"/>
                    <a:pt x="1440003" y="1023799"/>
                    <a:pt x="1635018" y="1235455"/>
                  </a:cubicBezTo>
                  <a:cubicBezTo>
                    <a:pt x="1830033" y="1447111"/>
                    <a:pt x="2105908" y="1734868"/>
                    <a:pt x="2255736" y="1891826"/>
                  </a:cubicBezTo>
                  <a:cubicBezTo>
                    <a:pt x="2405564" y="2048784"/>
                    <a:pt x="2519719" y="2117750"/>
                    <a:pt x="2548258" y="2198607"/>
                  </a:cubicBezTo>
                  <a:close/>
                </a:path>
              </a:pathLst>
            </a:custGeom>
            <a:grp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00" name="Grouper 99"/>
          <p:cNvGrpSpPr/>
          <p:nvPr/>
        </p:nvGrpSpPr>
        <p:grpSpPr>
          <a:xfrm>
            <a:off x="3354821" y="497422"/>
            <a:ext cx="2268186" cy="1721734"/>
            <a:chOff x="3311282" y="514127"/>
            <a:chExt cx="2718013" cy="1900788"/>
          </a:xfrm>
        </p:grpSpPr>
        <p:sp>
          <p:nvSpPr>
            <p:cNvPr id="101" name="Forme libre 100"/>
            <p:cNvSpPr/>
            <p:nvPr/>
          </p:nvSpPr>
          <p:spPr>
            <a:xfrm>
              <a:off x="4258828" y="1601467"/>
              <a:ext cx="679035" cy="634394"/>
            </a:xfrm>
            <a:custGeom>
              <a:avLst/>
              <a:gdLst>
                <a:gd name="connsiteX0" fmla="*/ 126 w 679035"/>
                <a:gd name="connsiteY0" fmla="*/ 423355 h 634394"/>
                <a:gd name="connsiteX1" fmla="*/ 148042 w 679035"/>
                <a:gd name="connsiteY1" fmla="*/ 586565 h 634394"/>
                <a:gd name="connsiteX2" fmla="*/ 290857 w 679035"/>
                <a:gd name="connsiteY2" fmla="*/ 627367 h 634394"/>
                <a:gd name="connsiteX3" fmla="*/ 479577 w 679035"/>
                <a:gd name="connsiteY3" fmla="*/ 464157 h 634394"/>
                <a:gd name="connsiteX4" fmla="*/ 673398 w 679035"/>
                <a:gd name="connsiteY4" fmla="*/ 280546 h 634394"/>
                <a:gd name="connsiteX5" fmla="*/ 607091 w 679035"/>
                <a:gd name="connsiteY5" fmla="*/ 209142 h 634394"/>
                <a:gd name="connsiteX6" fmla="*/ 403069 w 679035"/>
                <a:gd name="connsiteY6" fmla="*/ 29 h 634394"/>
                <a:gd name="connsiteX7" fmla="*/ 173545 w 679035"/>
                <a:gd name="connsiteY7" fmla="*/ 224443 h 634394"/>
                <a:gd name="connsiteX8" fmla="*/ 126 w 679035"/>
                <a:gd name="connsiteY8" fmla="*/ 423355 h 63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9035" h="634394">
                  <a:moveTo>
                    <a:pt x="126" y="423355"/>
                  </a:moveTo>
                  <a:cubicBezTo>
                    <a:pt x="-4125" y="483709"/>
                    <a:pt x="99587" y="552563"/>
                    <a:pt x="148042" y="586565"/>
                  </a:cubicBezTo>
                  <a:cubicBezTo>
                    <a:pt x="196497" y="620567"/>
                    <a:pt x="235601" y="647768"/>
                    <a:pt x="290857" y="627367"/>
                  </a:cubicBezTo>
                  <a:cubicBezTo>
                    <a:pt x="346113" y="606966"/>
                    <a:pt x="415820" y="521961"/>
                    <a:pt x="479577" y="464157"/>
                  </a:cubicBezTo>
                  <a:cubicBezTo>
                    <a:pt x="543334" y="406353"/>
                    <a:pt x="652146" y="323048"/>
                    <a:pt x="673398" y="280546"/>
                  </a:cubicBezTo>
                  <a:cubicBezTo>
                    <a:pt x="694650" y="238044"/>
                    <a:pt x="652146" y="255895"/>
                    <a:pt x="607091" y="209142"/>
                  </a:cubicBezTo>
                  <a:cubicBezTo>
                    <a:pt x="562036" y="162389"/>
                    <a:pt x="475327" y="-2521"/>
                    <a:pt x="403069" y="29"/>
                  </a:cubicBezTo>
                  <a:cubicBezTo>
                    <a:pt x="330811" y="2579"/>
                    <a:pt x="243252" y="158139"/>
                    <a:pt x="173545" y="224443"/>
                  </a:cubicBezTo>
                  <a:cubicBezTo>
                    <a:pt x="103838" y="290747"/>
                    <a:pt x="4377" y="363001"/>
                    <a:pt x="126" y="423355"/>
                  </a:cubicBezTo>
                  <a:close/>
                </a:path>
              </a:pathLst>
            </a:cu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2" name="Ellipse 101"/>
            <p:cNvSpPr/>
            <p:nvPr/>
          </p:nvSpPr>
          <p:spPr>
            <a:xfrm>
              <a:off x="3448166" y="1215330"/>
              <a:ext cx="738669" cy="692361"/>
            </a:xfrm>
            <a:prstGeom prst="ellipse">
              <a:avLst/>
            </a:pr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 name="Ellipse 102"/>
            <p:cNvSpPr/>
            <p:nvPr/>
          </p:nvSpPr>
          <p:spPr>
            <a:xfrm>
              <a:off x="5035381" y="1215330"/>
              <a:ext cx="738669" cy="692361"/>
            </a:xfrm>
            <a:prstGeom prst="ellipse">
              <a:avLst/>
            </a:pr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4" name="Forme libre 103"/>
            <p:cNvSpPr/>
            <p:nvPr/>
          </p:nvSpPr>
          <p:spPr>
            <a:xfrm>
              <a:off x="3311282" y="1907691"/>
              <a:ext cx="1438507" cy="498881"/>
            </a:xfrm>
            <a:custGeom>
              <a:avLst/>
              <a:gdLst>
                <a:gd name="connsiteX0" fmla="*/ 55077 w 1438507"/>
                <a:gd name="connsiteY0" fmla="*/ 463952 h 498881"/>
                <a:gd name="connsiteX1" fmla="*/ 100982 w 1438507"/>
                <a:gd name="connsiteY1" fmla="*/ 285441 h 498881"/>
                <a:gd name="connsiteX2" fmla="*/ 284601 w 1438507"/>
                <a:gd name="connsiteY2" fmla="*/ 45726 h 498881"/>
                <a:gd name="connsiteX3" fmla="*/ 549830 w 1438507"/>
                <a:gd name="connsiteY3" fmla="*/ 4924 h 498881"/>
                <a:gd name="connsiteX4" fmla="*/ 733449 w 1438507"/>
                <a:gd name="connsiteY4" fmla="*/ 112030 h 498881"/>
                <a:gd name="connsiteX5" fmla="*/ 911968 w 1438507"/>
                <a:gd name="connsiteY5" fmla="*/ 387447 h 498881"/>
                <a:gd name="connsiteX6" fmla="*/ 1105789 w 1438507"/>
                <a:gd name="connsiteY6" fmla="*/ 208936 h 498881"/>
                <a:gd name="connsiteX7" fmla="*/ 1274107 w 1438507"/>
                <a:gd name="connsiteY7" fmla="*/ 112030 h 498881"/>
                <a:gd name="connsiteX8" fmla="*/ 1416922 w 1438507"/>
                <a:gd name="connsiteY8" fmla="*/ 173234 h 498881"/>
                <a:gd name="connsiteX9" fmla="*/ 1422023 w 1438507"/>
                <a:gd name="connsiteY9" fmla="*/ 326243 h 498881"/>
                <a:gd name="connsiteX10" fmla="*/ 1263906 w 1438507"/>
                <a:gd name="connsiteY10" fmla="*/ 484353 h 498881"/>
                <a:gd name="connsiteX11" fmla="*/ 886466 w 1438507"/>
                <a:gd name="connsiteY11" fmla="*/ 489453 h 498881"/>
                <a:gd name="connsiteX12" fmla="*/ 55077 w 1438507"/>
                <a:gd name="connsiteY12" fmla="*/ 463952 h 498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38507" h="498881">
                  <a:moveTo>
                    <a:pt x="55077" y="463952"/>
                  </a:moveTo>
                  <a:cubicBezTo>
                    <a:pt x="-75837" y="429950"/>
                    <a:pt x="62728" y="355145"/>
                    <a:pt x="100982" y="285441"/>
                  </a:cubicBezTo>
                  <a:cubicBezTo>
                    <a:pt x="139236" y="215737"/>
                    <a:pt x="209793" y="92479"/>
                    <a:pt x="284601" y="45726"/>
                  </a:cubicBezTo>
                  <a:cubicBezTo>
                    <a:pt x="359409" y="-1027"/>
                    <a:pt x="475022" y="-6127"/>
                    <a:pt x="549830" y="4924"/>
                  </a:cubicBezTo>
                  <a:cubicBezTo>
                    <a:pt x="624638" y="15975"/>
                    <a:pt x="673093" y="48276"/>
                    <a:pt x="733449" y="112030"/>
                  </a:cubicBezTo>
                  <a:cubicBezTo>
                    <a:pt x="793805" y="175784"/>
                    <a:pt x="849911" y="371296"/>
                    <a:pt x="911968" y="387447"/>
                  </a:cubicBezTo>
                  <a:cubicBezTo>
                    <a:pt x="974025" y="403598"/>
                    <a:pt x="1045433" y="254839"/>
                    <a:pt x="1105789" y="208936"/>
                  </a:cubicBezTo>
                  <a:cubicBezTo>
                    <a:pt x="1166145" y="163033"/>
                    <a:pt x="1222252" y="117980"/>
                    <a:pt x="1274107" y="112030"/>
                  </a:cubicBezTo>
                  <a:cubicBezTo>
                    <a:pt x="1325962" y="106080"/>
                    <a:pt x="1392269" y="137532"/>
                    <a:pt x="1416922" y="173234"/>
                  </a:cubicBezTo>
                  <a:cubicBezTo>
                    <a:pt x="1441575" y="208936"/>
                    <a:pt x="1447526" y="274390"/>
                    <a:pt x="1422023" y="326243"/>
                  </a:cubicBezTo>
                  <a:cubicBezTo>
                    <a:pt x="1396520" y="378096"/>
                    <a:pt x="1353165" y="457151"/>
                    <a:pt x="1263906" y="484353"/>
                  </a:cubicBezTo>
                  <a:cubicBezTo>
                    <a:pt x="1174647" y="511555"/>
                    <a:pt x="1089638" y="492853"/>
                    <a:pt x="886466" y="489453"/>
                  </a:cubicBezTo>
                  <a:cubicBezTo>
                    <a:pt x="683294" y="486053"/>
                    <a:pt x="185991" y="497954"/>
                    <a:pt x="55077" y="463952"/>
                  </a:cubicBezTo>
                  <a:close/>
                </a:path>
              </a:pathLst>
            </a:cu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5" name="Forme libre 104"/>
            <p:cNvSpPr/>
            <p:nvPr/>
          </p:nvSpPr>
          <p:spPr>
            <a:xfrm>
              <a:off x="4820826" y="1918376"/>
              <a:ext cx="1208469" cy="496539"/>
            </a:xfrm>
            <a:custGeom>
              <a:avLst/>
              <a:gdLst>
                <a:gd name="connsiteX0" fmla="*/ 29791 w 1208469"/>
                <a:gd name="connsiteY0" fmla="*/ 458367 h 496539"/>
                <a:gd name="connsiteX1" fmla="*/ 172606 w 1208469"/>
                <a:gd name="connsiteY1" fmla="*/ 167649 h 496539"/>
                <a:gd name="connsiteX2" fmla="*/ 483740 w 1208469"/>
                <a:gd name="connsiteY2" fmla="*/ 9540 h 496539"/>
                <a:gd name="connsiteX3" fmla="*/ 820376 w 1208469"/>
                <a:gd name="connsiteY3" fmla="*/ 35041 h 496539"/>
                <a:gd name="connsiteX4" fmla="*/ 1049900 w 1208469"/>
                <a:gd name="connsiteY4" fmla="*/ 177850 h 496539"/>
                <a:gd name="connsiteX5" fmla="*/ 1197816 w 1208469"/>
                <a:gd name="connsiteY5" fmla="*/ 468568 h 496539"/>
                <a:gd name="connsiteX6" fmla="*/ 754068 w 1208469"/>
                <a:gd name="connsiteY6" fmla="*/ 483868 h 496539"/>
                <a:gd name="connsiteX7" fmla="*/ 29791 w 1208469"/>
                <a:gd name="connsiteY7" fmla="*/ 458367 h 496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8469" h="496539">
                  <a:moveTo>
                    <a:pt x="29791" y="458367"/>
                  </a:moveTo>
                  <a:cubicBezTo>
                    <a:pt x="-67119" y="405664"/>
                    <a:pt x="96948" y="242453"/>
                    <a:pt x="172606" y="167649"/>
                  </a:cubicBezTo>
                  <a:cubicBezTo>
                    <a:pt x="248264" y="92844"/>
                    <a:pt x="375778" y="31641"/>
                    <a:pt x="483740" y="9540"/>
                  </a:cubicBezTo>
                  <a:cubicBezTo>
                    <a:pt x="591702" y="-12561"/>
                    <a:pt x="726016" y="6989"/>
                    <a:pt x="820376" y="35041"/>
                  </a:cubicBezTo>
                  <a:cubicBezTo>
                    <a:pt x="914736" y="63093"/>
                    <a:pt x="986993" y="105595"/>
                    <a:pt x="1049900" y="177850"/>
                  </a:cubicBezTo>
                  <a:cubicBezTo>
                    <a:pt x="1112807" y="250104"/>
                    <a:pt x="1247121" y="417565"/>
                    <a:pt x="1197816" y="468568"/>
                  </a:cubicBezTo>
                  <a:cubicBezTo>
                    <a:pt x="1148511" y="519571"/>
                    <a:pt x="947889" y="485568"/>
                    <a:pt x="754068" y="483868"/>
                  </a:cubicBezTo>
                  <a:cubicBezTo>
                    <a:pt x="560247" y="482168"/>
                    <a:pt x="126701" y="511070"/>
                    <a:pt x="29791" y="458367"/>
                  </a:cubicBezTo>
                  <a:close/>
                </a:path>
              </a:pathLst>
            </a:cu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7" name="Forme libre 106"/>
            <p:cNvSpPr/>
            <p:nvPr/>
          </p:nvSpPr>
          <p:spPr>
            <a:xfrm>
              <a:off x="4083605" y="514127"/>
              <a:ext cx="1068108" cy="974383"/>
            </a:xfrm>
            <a:custGeom>
              <a:avLst/>
              <a:gdLst>
                <a:gd name="connsiteX0" fmla="*/ 165148 w 1068108"/>
                <a:gd name="connsiteY0" fmla="*/ 970062 h 974383"/>
                <a:gd name="connsiteX1" fmla="*/ 236556 w 1068108"/>
                <a:gd name="connsiteY1" fmla="*/ 801752 h 974383"/>
                <a:gd name="connsiteX2" fmla="*/ 216153 w 1068108"/>
                <a:gd name="connsiteY2" fmla="*/ 694646 h 974383"/>
                <a:gd name="connsiteX3" fmla="*/ 88640 w 1068108"/>
                <a:gd name="connsiteY3" fmla="*/ 607941 h 974383"/>
                <a:gd name="connsiteX4" fmla="*/ 1931 w 1068108"/>
                <a:gd name="connsiteY4" fmla="*/ 454931 h 974383"/>
                <a:gd name="connsiteX5" fmla="*/ 47836 w 1068108"/>
                <a:gd name="connsiteY5" fmla="*/ 220317 h 974383"/>
                <a:gd name="connsiteX6" fmla="*/ 256958 w 1068108"/>
                <a:gd name="connsiteY6" fmla="*/ 67308 h 974383"/>
                <a:gd name="connsiteX7" fmla="*/ 506884 w 1068108"/>
                <a:gd name="connsiteY7" fmla="*/ 1004 h 974383"/>
                <a:gd name="connsiteX8" fmla="*/ 889425 w 1068108"/>
                <a:gd name="connsiteY8" fmla="*/ 113211 h 974383"/>
                <a:gd name="connsiteX9" fmla="*/ 1042442 w 1068108"/>
                <a:gd name="connsiteY9" fmla="*/ 322323 h 974383"/>
                <a:gd name="connsiteX10" fmla="*/ 1047542 w 1068108"/>
                <a:gd name="connsiteY10" fmla="*/ 526336 h 974383"/>
                <a:gd name="connsiteX11" fmla="*/ 838420 w 1068108"/>
                <a:gd name="connsiteY11" fmla="*/ 699746 h 974383"/>
                <a:gd name="connsiteX12" fmla="*/ 675202 w 1068108"/>
                <a:gd name="connsiteY12" fmla="*/ 755850 h 974383"/>
                <a:gd name="connsiteX13" fmla="*/ 511985 w 1068108"/>
                <a:gd name="connsiteY13" fmla="*/ 755850 h 974383"/>
                <a:gd name="connsiteX14" fmla="*/ 399773 w 1068108"/>
                <a:gd name="connsiteY14" fmla="*/ 908859 h 974383"/>
                <a:gd name="connsiteX15" fmla="*/ 165148 w 1068108"/>
                <a:gd name="connsiteY15" fmla="*/ 970062 h 9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8108" h="974383">
                  <a:moveTo>
                    <a:pt x="165148" y="970062"/>
                  </a:moveTo>
                  <a:cubicBezTo>
                    <a:pt x="137945" y="952211"/>
                    <a:pt x="228055" y="847655"/>
                    <a:pt x="236556" y="801752"/>
                  </a:cubicBezTo>
                  <a:cubicBezTo>
                    <a:pt x="245057" y="755849"/>
                    <a:pt x="240806" y="726948"/>
                    <a:pt x="216153" y="694646"/>
                  </a:cubicBezTo>
                  <a:cubicBezTo>
                    <a:pt x="191500" y="662344"/>
                    <a:pt x="124344" y="647893"/>
                    <a:pt x="88640" y="607941"/>
                  </a:cubicBezTo>
                  <a:cubicBezTo>
                    <a:pt x="52936" y="567988"/>
                    <a:pt x="8732" y="519535"/>
                    <a:pt x="1931" y="454931"/>
                  </a:cubicBezTo>
                  <a:cubicBezTo>
                    <a:pt x="-4870" y="390327"/>
                    <a:pt x="5332" y="284921"/>
                    <a:pt x="47836" y="220317"/>
                  </a:cubicBezTo>
                  <a:cubicBezTo>
                    <a:pt x="90340" y="155713"/>
                    <a:pt x="180450" y="103860"/>
                    <a:pt x="256958" y="67308"/>
                  </a:cubicBezTo>
                  <a:cubicBezTo>
                    <a:pt x="333466" y="30756"/>
                    <a:pt x="401473" y="-6646"/>
                    <a:pt x="506884" y="1004"/>
                  </a:cubicBezTo>
                  <a:cubicBezTo>
                    <a:pt x="612295" y="8654"/>
                    <a:pt x="800166" y="59658"/>
                    <a:pt x="889425" y="113211"/>
                  </a:cubicBezTo>
                  <a:cubicBezTo>
                    <a:pt x="978684" y="166764"/>
                    <a:pt x="1016089" y="253469"/>
                    <a:pt x="1042442" y="322323"/>
                  </a:cubicBezTo>
                  <a:cubicBezTo>
                    <a:pt x="1068795" y="391177"/>
                    <a:pt x="1081546" y="463432"/>
                    <a:pt x="1047542" y="526336"/>
                  </a:cubicBezTo>
                  <a:cubicBezTo>
                    <a:pt x="1013538" y="589240"/>
                    <a:pt x="900477" y="661494"/>
                    <a:pt x="838420" y="699746"/>
                  </a:cubicBezTo>
                  <a:cubicBezTo>
                    <a:pt x="776363" y="737998"/>
                    <a:pt x="729608" y="746499"/>
                    <a:pt x="675202" y="755850"/>
                  </a:cubicBezTo>
                  <a:cubicBezTo>
                    <a:pt x="620796" y="765201"/>
                    <a:pt x="557890" y="730349"/>
                    <a:pt x="511985" y="755850"/>
                  </a:cubicBezTo>
                  <a:cubicBezTo>
                    <a:pt x="466080" y="781351"/>
                    <a:pt x="455879" y="870607"/>
                    <a:pt x="399773" y="908859"/>
                  </a:cubicBezTo>
                  <a:cubicBezTo>
                    <a:pt x="343667" y="947111"/>
                    <a:pt x="192351" y="987913"/>
                    <a:pt x="165148" y="970062"/>
                  </a:cubicBezTo>
                  <a:close/>
                </a:path>
              </a:pathLst>
            </a:custGeom>
            <a:solidFill>
              <a:srgbClr val="800000"/>
            </a:solidFill>
            <a:ln w="285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08" name="Grouper 107"/>
          <p:cNvGrpSpPr/>
          <p:nvPr/>
        </p:nvGrpSpPr>
        <p:grpSpPr>
          <a:xfrm>
            <a:off x="6743717" y="570761"/>
            <a:ext cx="1752073" cy="1606032"/>
            <a:chOff x="5867681" y="3753626"/>
            <a:chExt cx="1752073" cy="1606032"/>
          </a:xfrm>
        </p:grpSpPr>
        <p:sp>
          <p:nvSpPr>
            <p:cNvPr id="109" name="Triangle isocèle 108"/>
            <p:cNvSpPr/>
            <p:nvPr/>
          </p:nvSpPr>
          <p:spPr>
            <a:xfrm>
              <a:off x="5867681" y="3753626"/>
              <a:ext cx="1752073" cy="1606032"/>
            </a:xfrm>
            <a:prstGeom prst="triangle">
              <a:avLst/>
            </a:prstGeom>
            <a:solidFill>
              <a:srgbClr val="800000"/>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0" name="ZoneTexte 109"/>
            <p:cNvSpPr txBox="1"/>
            <p:nvPr/>
          </p:nvSpPr>
          <p:spPr>
            <a:xfrm>
              <a:off x="6556907" y="4306265"/>
              <a:ext cx="385141" cy="830997"/>
            </a:xfrm>
            <a:prstGeom prst="rect">
              <a:avLst/>
            </a:prstGeom>
            <a:noFill/>
          </p:spPr>
          <p:txBody>
            <a:bodyPr wrap="none" rtlCol="0">
              <a:spAutoFit/>
            </a:bodyPr>
            <a:lstStyle/>
            <a:p>
              <a:r>
                <a:rPr lang="en-GB" sz="4800" dirty="0">
                  <a:solidFill>
                    <a:schemeClr val="bg1"/>
                  </a:solidFill>
                </a:rPr>
                <a:t>!</a:t>
              </a:r>
            </a:p>
          </p:txBody>
        </p:sp>
      </p:grpSp>
    </p:spTree>
    <p:extLst>
      <p:ext uri="{BB962C8B-B14F-4D97-AF65-F5344CB8AC3E}">
        <p14:creationId xmlns:p14="http://schemas.microsoft.com/office/powerpoint/2010/main" val="425515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2 </a:t>
            </a:r>
          </a:p>
          <a:p>
            <a:pPr algn="ctr"/>
            <a:r>
              <a:rPr lang="en-GB" sz="4400" dirty="0" smtClean="0">
                <a:solidFill>
                  <a:srgbClr val="FFFFFF"/>
                </a:solidFill>
                <a:latin typeface="Canter Bold"/>
                <a:cs typeface="Canter Bold"/>
              </a:rPr>
              <a:t>ICONS#4</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2623497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solidFill>
                  <a:srgbClr val="8064A2"/>
                </a:solidFill>
                <a:latin typeface="Century Gothic"/>
                <a:cs typeface="Century Gothic"/>
              </a:rPr>
              <a:t>NGO’S LOCAL RELAY</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solidFill>
                  <a:srgbClr val="8064A2"/>
                </a:solidFill>
                <a:latin typeface="Century Gothic"/>
                <a:cs typeface="Century Gothic"/>
              </a:rPr>
              <a:t>LANDLORD</a:t>
            </a:r>
            <a:endParaRPr lang="en-GB" dirty="0">
              <a:solidFill>
                <a:srgbClr val="8064A2"/>
              </a:solidFill>
              <a:latin typeface="Century Gothic"/>
              <a:cs typeface="Century Gothic"/>
            </a:endParaRPr>
          </a:p>
        </p:txBody>
      </p:sp>
      <p:sp>
        <p:nvSpPr>
          <p:cNvPr id="8" name="ZoneTexte 7"/>
          <p:cNvSpPr txBox="1"/>
          <p:nvPr/>
        </p:nvSpPr>
        <p:spPr>
          <a:xfrm>
            <a:off x="6130471" y="2316432"/>
            <a:ext cx="2931215" cy="584776"/>
          </a:xfrm>
          <a:prstGeom prst="rect">
            <a:avLst/>
          </a:prstGeom>
          <a:noFill/>
          <a:ln>
            <a:noFill/>
          </a:ln>
          <a:effectLst/>
        </p:spPr>
        <p:txBody>
          <a:bodyPr wrap="square" rtlCol="0">
            <a:spAutoFit/>
          </a:bodyPr>
          <a:lstStyle/>
          <a:p>
            <a:pPr algn="ctr"/>
            <a:r>
              <a:rPr lang="en-GB" sz="1600" dirty="0" smtClean="0">
                <a:solidFill>
                  <a:srgbClr val="8064A2"/>
                </a:solidFill>
                <a:latin typeface="Century Gothic"/>
                <a:cs typeface="Century Gothic"/>
              </a:rPr>
              <a:t>MERCHAND (RELATED TO CASH DISTRIBUTION USED)</a:t>
            </a:r>
            <a:endParaRPr lang="en-GB" sz="1600" dirty="0">
              <a:solidFill>
                <a:srgbClr val="8064A2"/>
              </a:solidFill>
              <a:latin typeface="Century Gothic"/>
              <a:cs typeface="Century Gothic"/>
            </a:endParaRPr>
          </a:p>
        </p:txBody>
      </p:sp>
      <p:sp>
        <p:nvSpPr>
          <p:cNvPr id="12" name="ZoneTexte 11"/>
          <p:cNvSpPr txBox="1"/>
          <p:nvPr/>
        </p:nvSpPr>
        <p:spPr>
          <a:xfrm>
            <a:off x="79058" y="2315253"/>
            <a:ext cx="2931215" cy="369332"/>
          </a:xfrm>
          <a:prstGeom prst="rect">
            <a:avLst/>
          </a:prstGeom>
          <a:noFill/>
        </p:spPr>
        <p:txBody>
          <a:bodyPr wrap="square" rtlCol="0">
            <a:spAutoFit/>
          </a:bodyPr>
          <a:lstStyle/>
          <a:p>
            <a:pPr algn="ctr"/>
            <a:r>
              <a:rPr lang="en-GB" dirty="0" smtClean="0">
                <a:solidFill>
                  <a:schemeClr val="accent4"/>
                </a:solidFill>
                <a:latin typeface="Century Gothic"/>
                <a:cs typeface="Century Gothic"/>
              </a:rPr>
              <a:t>TAXI DRIVER</a:t>
            </a:r>
            <a:endParaRPr lang="en-GB" dirty="0">
              <a:solidFill>
                <a:schemeClr val="accent4"/>
              </a:solidFill>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1" name="Rectangle 130"/>
          <p:cNvSpPr/>
          <p:nvPr/>
        </p:nvSpPr>
        <p:spPr>
          <a:xfrm>
            <a:off x="6130472" y="3428412"/>
            <a:ext cx="2931215" cy="2545239"/>
          </a:xfrm>
          <a:prstGeom prst="rect">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800000"/>
              </a:solidFill>
            </a:endParaRPr>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solidFill>
                  <a:srgbClr val="8064A2"/>
                </a:solidFill>
                <a:latin typeface="Century Gothic"/>
                <a:cs typeface="Century Gothic"/>
              </a:rPr>
              <a:t>SUPPLIERS </a:t>
            </a:r>
            <a:endParaRPr lang="en-GB" dirty="0">
              <a:solidFill>
                <a:srgbClr val="8064A2"/>
              </a:solidFill>
              <a:latin typeface="Century Gothic"/>
              <a:cs typeface="Century Gothic"/>
            </a:endParaRPr>
          </a:p>
        </p:txBody>
      </p:sp>
      <p:sp>
        <p:nvSpPr>
          <p:cNvPr id="133" name="ZoneTexte 132"/>
          <p:cNvSpPr txBox="1"/>
          <p:nvPr/>
        </p:nvSpPr>
        <p:spPr>
          <a:xfrm>
            <a:off x="6130472" y="5353397"/>
            <a:ext cx="2931215" cy="369332"/>
          </a:xfrm>
          <a:prstGeom prst="rect">
            <a:avLst/>
          </a:prstGeom>
          <a:noFill/>
          <a:ln>
            <a:noFill/>
          </a:ln>
          <a:effectLst/>
        </p:spPr>
        <p:txBody>
          <a:bodyPr wrap="square" rtlCol="0">
            <a:spAutoFit/>
          </a:bodyPr>
          <a:lstStyle/>
          <a:p>
            <a:pPr algn="ctr"/>
            <a:r>
              <a:rPr lang="en-GB" dirty="0" smtClean="0">
                <a:solidFill>
                  <a:srgbClr val="800000"/>
                </a:solidFill>
                <a:latin typeface="Century Gothic"/>
                <a:cs typeface="Century Gothic"/>
              </a:rPr>
              <a:t>OTHER</a:t>
            </a:r>
            <a:endParaRPr lang="en-GB" dirty="0">
              <a:solidFill>
                <a:srgbClr val="800000"/>
              </a:solidFill>
              <a:latin typeface="Century Gothic"/>
              <a:cs typeface="Century Gothic"/>
            </a:endParaRPr>
          </a:p>
        </p:txBody>
      </p:sp>
      <p:grpSp>
        <p:nvGrpSpPr>
          <p:cNvPr id="96" name="Grouper 95"/>
          <p:cNvGrpSpPr/>
          <p:nvPr/>
        </p:nvGrpSpPr>
        <p:grpSpPr>
          <a:xfrm>
            <a:off x="305593" y="609157"/>
            <a:ext cx="2401978" cy="1707275"/>
            <a:chOff x="4678859" y="4070935"/>
            <a:chExt cx="4405605" cy="3015597"/>
          </a:xfrm>
        </p:grpSpPr>
        <p:grpSp>
          <p:nvGrpSpPr>
            <p:cNvPr id="98" name="Grouper 97"/>
            <p:cNvGrpSpPr/>
            <p:nvPr/>
          </p:nvGrpSpPr>
          <p:grpSpPr>
            <a:xfrm rot="1101023" flipH="1">
              <a:off x="6966648" y="4261695"/>
              <a:ext cx="1155896" cy="1344676"/>
              <a:chOff x="1460968" y="2844801"/>
              <a:chExt cx="1402881" cy="1601409"/>
            </a:xfrm>
          </p:grpSpPr>
          <p:grpSp>
            <p:nvGrpSpPr>
              <p:cNvPr id="220" name="Grouper 219"/>
              <p:cNvGrpSpPr/>
              <p:nvPr/>
            </p:nvGrpSpPr>
            <p:grpSpPr>
              <a:xfrm>
                <a:off x="1460968" y="2844801"/>
                <a:ext cx="1402881" cy="1601409"/>
                <a:chOff x="2432405" y="3738304"/>
                <a:chExt cx="995014" cy="1272682"/>
              </a:xfrm>
            </p:grpSpPr>
            <p:sp>
              <p:nvSpPr>
                <p:cNvPr id="222" name="Forme libre 221"/>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3" name="Forme libre 222"/>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4" name="Forme libre 223"/>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5" name="Forme libre 224"/>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6" name="Forme libre 225"/>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7" name="Forme libre 226"/>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8" name="Forme libre 227"/>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9" name="Forme libre 228"/>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0" name="Forme libre 229"/>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1" name="Forme libre 230"/>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2" name="Forme libre 231"/>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3" name="Forme libre 232"/>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4" name="Forme libre 233"/>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5" name="Forme libre 234"/>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6" name="Forme libre 235"/>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7" name="Forme libre 236"/>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8" name="Forme libre 237"/>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chemeClr val="tx1"/>
                </a:solidFill>
                <a:ln w="57150"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21" name="Forme libre 220"/>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99" name="Forme libre 98"/>
            <p:cNvSpPr/>
            <p:nvPr/>
          </p:nvSpPr>
          <p:spPr>
            <a:xfrm>
              <a:off x="6575339" y="5161355"/>
              <a:ext cx="1494130" cy="615990"/>
            </a:xfrm>
            <a:custGeom>
              <a:avLst/>
              <a:gdLst>
                <a:gd name="connsiteX0" fmla="*/ 538264 w 1494130"/>
                <a:gd name="connsiteY0" fmla="*/ 113688 h 615990"/>
                <a:gd name="connsiteX1" fmla="*/ 1444117 w 1494130"/>
                <a:gd name="connsiteY1" fmla="*/ 460029 h 615990"/>
                <a:gd name="connsiteX2" fmla="*/ 1239856 w 1494130"/>
                <a:gd name="connsiteY2" fmla="*/ 610999 h 615990"/>
                <a:gd name="connsiteX3" fmla="*/ 94219 w 1494130"/>
                <a:gd name="connsiteY3" fmla="*/ 291299 h 615990"/>
                <a:gd name="connsiteX4" fmla="*/ 120862 w 1494130"/>
                <a:gd name="connsiteY4" fmla="*/ 7122 h 615990"/>
                <a:gd name="connsiteX5" fmla="*/ 538264 w 1494130"/>
                <a:gd name="connsiteY5" fmla="*/ 113688 h 615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4130" h="615990">
                  <a:moveTo>
                    <a:pt x="538264" y="113688"/>
                  </a:moveTo>
                  <a:cubicBezTo>
                    <a:pt x="758807" y="189173"/>
                    <a:pt x="1327185" y="377144"/>
                    <a:pt x="1444117" y="460029"/>
                  </a:cubicBezTo>
                  <a:cubicBezTo>
                    <a:pt x="1561049" y="542914"/>
                    <a:pt x="1464839" y="639121"/>
                    <a:pt x="1239856" y="610999"/>
                  </a:cubicBezTo>
                  <a:cubicBezTo>
                    <a:pt x="1014873" y="582877"/>
                    <a:pt x="280718" y="391945"/>
                    <a:pt x="94219" y="291299"/>
                  </a:cubicBezTo>
                  <a:cubicBezTo>
                    <a:pt x="-92280" y="190653"/>
                    <a:pt x="42414" y="35244"/>
                    <a:pt x="120862" y="7122"/>
                  </a:cubicBezTo>
                  <a:cubicBezTo>
                    <a:pt x="199310" y="-21000"/>
                    <a:pt x="317721" y="38203"/>
                    <a:pt x="538264" y="113688"/>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 name="Forme libre 99"/>
            <p:cNvSpPr/>
            <p:nvPr/>
          </p:nvSpPr>
          <p:spPr>
            <a:xfrm>
              <a:off x="7449968" y="4253781"/>
              <a:ext cx="388953" cy="44402"/>
            </a:xfrm>
            <a:custGeom>
              <a:avLst/>
              <a:gdLst>
                <a:gd name="connsiteX0" fmla="*/ 9991 w 388953"/>
                <a:gd name="connsiteY0" fmla="*/ 0 h 44402"/>
                <a:gd name="connsiteX1" fmla="*/ 365227 w 388953"/>
                <a:gd name="connsiteY1" fmla="*/ 0 h 44402"/>
                <a:gd name="connsiteX2" fmla="*/ 329703 w 388953"/>
                <a:gd name="connsiteY2" fmla="*/ 44402 h 44402"/>
                <a:gd name="connsiteX3" fmla="*/ 116562 w 388953"/>
                <a:gd name="connsiteY3" fmla="*/ 44402 h 44402"/>
                <a:gd name="connsiteX4" fmla="*/ 9991 w 388953"/>
                <a:gd name="connsiteY4" fmla="*/ 0 h 444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953" h="44402">
                  <a:moveTo>
                    <a:pt x="9991" y="0"/>
                  </a:moveTo>
                  <a:cubicBezTo>
                    <a:pt x="51435" y="-7400"/>
                    <a:pt x="311942" y="-7400"/>
                    <a:pt x="365227" y="0"/>
                  </a:cubicBezTo>
                  <a:cubicBezTo>
                    <a:pt x="418512" y="7400"/>
                    <a:pt x="371147" y="37002"/>
                    <a:pt x="329703" y="44402"/>
                  </a:cubicBezTo>
                  <a:cubicBezTo>
                    <a:pt x="288259" y="51802"/>
                    <a:pt x="166887" y="51802"/>
                    <a:pt x="116562" y="44402"/>
                  </a:cubicBezTo>
                  <a:cubicBezTo>
                    <a:pt x="66237" y="37002"/>
                    <a:pt x="-31453" y="7400"/>
                    <a:pt x="9991" y="0"/>
                  </a:cubicBezTo>
                  <a:close/>
                </a:path>
              </a:pathLst>
            </a:custGeom>
            <a:solidFill>
              <a:srgbClr val="FFFFFF"/>
            </a:solidFill>
            <a:ln>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 name="Forme libre 100"/>
            <p:cNvSpPr/>
            <p:nvPr/>
          </p:nvSpPr>
          <p:spPr>
            <a:xfrm>
              <a:off x="6811604" y="4910941"/>
              <a:ext cx="1305565" cy="783484"/>
            </a:xfrm>
            <a:custGeom>
              <a:avLst/>
              <a:gdLst>
                <a:gd name="connsiteX0" fmla="*/ 497379 w 1305565"/>
                <a:gd name="connsiteY0" fmla="*/ 0 h 783484"/>
                <a:gd name="connsiteX1" fmla="*/ 1172328 w 1305565"/>
                <a:gd name="connsiteY1" fmla="*/ 115447 h 783484"/>
                <a:gd name="connsiteX2" fmla="*/ 1305542 w 1305565"/>
                <a:gd name="connsiteY2" fmla="*/ 115447 h 783484"/>
                <a:gd name="connsiteX3" fmla="*/ 1181209 w 1305565"/>
                <a:gd name="connsiteY3" fmla="*/ 719324 h 783484"/>
                <a:gd name="connsiteX4" fmla="*/ 968067 w 1305565"/>
                <a:gd name="connsiteY4" fmla="*/ 745965 h 783484"/>
                <a:gd name="connsiteX5" fmla="*/ 213190 w 1305565"/>
                <a:gd name="connsiteY5" fmla="*/ 541713 h 783484"/>
                <a:gd name="connsiteX6" fmla="*/ 35572 w 1305565"/>
                <a:gd name="connsiteY6" fmla="*/ 515071 h 783484"/>
                <a:gd name="connsiteX7" fmla="*/ 53334 w 1305565"/>
                <a:gd name="connsiteY7" fmla="*/ 275297 h 783484"/>
                <a:gd name="connsiteX8" fmla="*/ 577307 w 1305565"/>
                <a:gd name="connsiteY8" fmla="*/ 35522 h 783484"/>
                <a:gd name="connsiteX9" fmla="*/ 603950 w 1305565"/>
                <a:gd name="connsiteY9" fmla="*/ 26641 h 78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05565" h="783484">
                  <a:moveTo>
                    <a:pt x="497379" y="0"/>
                  </a:moveTo>
                  <a:lnTo>
                    <a:pt x="1172328" y="115447"/>
                  </a:lnTo>
                  <a:cubicBezTo>
                    <a:pt x="1307022" y="134688"/>
                    <a:pt x="1304062" y="14801"/>
                    <a:pt x="1305542" y="115447"/>
                  </a:cubicBezTo>
                  <a:cubicBezTo>
                    <a:pt x="1307022" y="216093"/>
                    <a:pt x="1237455" y="614238"/>
                    <a:pt x="1181209" y="719324"/>
                  </a:cubicBezTo>
                  <a:cubicBezTo>
                    <a:pt x="1124963" y="824410"/>
                    <a:pt x="1129404" y="775567"/>
                    <a:pt x="968067" y="745965"/>
                  </a:cubicBezTo>
                  <a:cubicBezTo>
                    <a:pt x="806730" y="716363"/>
                    <a:pt x="368606" y="580195"/>
                    <a:pt x="213190" y="541713"/>
                  </a:cubicBezTo>
                  <a:cubicBezTo>
                    <a:pt x="57774" y="503231"/>
                    <a:pt x="62215" y="559474"/>
                    <a:pt x="35572" y="515071"/>
                  </a:cubicBezTo>
                  <a:cubicBezTo>
                    <a:pt x="8929" y="470668"/>
                    <a:pt x="-36955" y="355222"/>
                    <a:pt x="53334" y="275297"/>
                  </a:cubicBezTo>
                  <a:cubicBezTo>
                    <a:pt x="143623" y="195372"/>
                    <a:pt x="485538" y="76965"/>
                    <a:pt x="577307" y="35522"/>
                  </a:cubicBezTo>
                  <a:cubicBezTo>
                    <a:pt x="669076" y="-5921"/>
                    <a:pt x="603950" y="26641"/>
                    <a:pt x="603950" y="26641"/>
                  </a:cubicBezTo>
                </a:path>
              </a:pathLst>
            </a:custGeom>
            <a:solidFill>
              <a:srgbClr val="FFFFFF"/>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102" name="Grouper 101"/>
            <p:cNvGrpSpPr/>
            <p:nvPr/>
          </p:nvGrpSpPr>
          <p:grpSpPr>
            <a:xfrm>
              <a:off x="4678859" y="4070935"/>
              <a:ext cx="4405605" cy="3015597"/>
              <a:chOff x="251528" y="908520"/>
              <a:chExt cx="7625083" cy="4623178"/>
            </a:xfrm>
          </p:grpSpPr>
          <p:sp>
            <p:nvSpPr>
              <p:cNvPr id="104" name="Forme libre 103"/>
              <p:cNvSpPr/>
              <p:nvPr/>
            </p:nvSpPr>
            <p:spPr>
              <a:xfrm>
                <a:off x="2543206" y="1119821"/>
                <a:ext cx="3983186" cy="1288895"/>
              </a:xfrm>
              <a:custGeom>
                <a:avLst/>
                <a:gdLst>
                  <a:gd name="connsiteX0" fmla="*/ 3544126 w 3983187"/>
                  <a:gd name="connsiteY0" fmla="*/ 40743 h 1288896"/>
                  <a:gd name="connsiteX1" fmla="*/ 3664559 w 3983187"/>
                  <a:gd name="connsiteY1" fmla="*/ 90012 h 1288896"/>
                  <a:gd name="connsiteX2" fmla="*/ 3768569 w 3983187"/>
                  <a:gd name="connsiteY2" fmla="*/ 374678 h 1288896"/>
                  <a:gd name="connsiteX3" fmla="*/ 3916373 w 3983187"/>
                  <a:gd name="connsiteY3" fmla="*/ 911165 h 1288896"/>
                  <a:gd name="connsiteX4" fmla="*/ 3982064 w 3983187"/>
                  <a:gd name="connsiteY4" fmla="*/ 1190357 h 1288896"/>
                  <a:gd name="connsiteX5" fmla="*/ 3867105 w 3983187"/>
                  <a:gd name="connsiteY5" fmla="*/ 1288896 h 1288896"/>
                  <a:gd name="connsiteX6" fmla="*/ 3297787 w 3983187"/>
                  <a:gd name="connsiteY6" fmla="*/ 1245101 h 1288896"/>
                  <a:gd name="connsiteX7" fmla="*/ 2367169 w 3983187"/>
                  <a:gd name="connsiteY7" fmla="*/ 1168460 h 1288896"/>
                  <a:gd name="connsiteX8" fmla="*/ 790594 w 3983187"/>
                  <a:gd name="connsiteY8" fmla="*/ 1113716 h 1288896"/>
                  <a:gd name="connsiteX9" fmla="*/ 380027 w 3983187"/>
                  <a:gd name="connsiteY9" fmla="*/ 1097293 h 1288896"/>
                  <a:gd name="connsiteX10" fmla="*/ 13255 w 3983187"/>
                  <a:gd name="connsiteY10" fmla="*/ 1141088 h 1288896"/>
                  <a:gd name="connsiteX11" fmla="*/ 128213 w 3983187"/>
                  <a:gd name="connsiteY11" fmla="*/ 823576 h 1288896"/>
                  <a:gd name="connsiteX12" fmla="*/ 577099 w 3983187"/>
                  <a:gd name="connsiteY12" fmla="*/ 90012 h 1288896"/>
                  <a:gd name="connsiteX13" fmla="*/ 763223 w 3983187"/>
                  <a:gd name="connsiteY13" fmla="*/ 7896 h 1288896"/>
                  <a:gd name="connsiteX14" fmla="*/ 1573407 w 3983187"/>
                  <a:gd name="connsiteY14" fmla="*/ 51691 h 1288896"/>
                  <a:gd name="connsiteX15" fmla="*/ 2624458 w 3983187"/>
                  <a:gd name="connsiteY15" fmla="*/ 73589 h 1288896"/>
                  <a:gd name="connsiteX16" fmla="*/ 3544126 w 3983187"/>
                  <a:gd name="connsiteY16" fmla="*/ 40743 h 128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983187" h="1288896">
                    <a:moveTo>
                      <a:pt x="3544126" y="40743"/>
                    </a:moveTo>
                    <a:cubicBezTo>
                      <a:pt x="3717476" y="43480"/>
                      <a:pt x="3627152" y="34356"/>
                      <a:pt x="3664559" y="90012"/>
                    </a:cubicBezTo>
                    <a:cubicBezTo>
                      <a:pt x="3701966" y="145668"/>
                      <a:pt x="3726600" y="237819"/>
                      <a:pt x="3768569" y="374678"/>
                    </a:cubicBezTo>
                    <a:cubicBezTo>
                      <a:pt x="3810538" y="511537"/>
                      <a:pt x="3880791" y="775219"/>
                      <a:pt x="3916373" y="911165"/>
                    </a:cubicBezTo>
                    <a:cubicBezTo>
                      <a:pt x="3951955" y="1047111"/>
                      <a:pt x="3990275" y="1127402"/>
                      <a:pt x="3982064" y="1190357"/>
                    </a:cubicBezTo>
                    <a:cubicBezTo>
                      <a:pt x="3973853" y="1253312"/>
                      <a:pt x="3981151" y="1279772"/>
                      <a:pt x="3867105" y="1288896"/>
                    </a:cubicBezTo>
                    <a:lnTo>
                      <a:pt x="3297787" y="1245101"/>
                    </a:lnTo>
                    <a:cubicBezTo>
                      <a:pt x="3047798" y="1225028"/>
                      <a:pt x="2785035" y="1190358"/>
                      <a:pt x="2367169" y="1168460"/>
                    </a:cubicBezTo>
                    <a:cubicBezTo>
                      <a:pt x="1949303" y="1146562"/>
                      <a:pt x="790594" y="1113716"/>
                      <a:pt x="790594" y="1113716"/>
                    </a:cubicBezTo>
                    <a:cubicBezTo>
                      <a:pt x="459404" y="1101855"/>
                      <a:pt x="509583" y="1092731"/>
                      <a:pt x="380027" y="1097293"/>
                    </a:cubicBezTo>
                    <a:cubicBezTo>
                      <a:pt x="250471" y="1101855"/>
                      <a:pt x="55224" y="1186707"/>
                      <a:pt x="13255" y="1141088"/>
                    </a:cubicBezTo>
                    <a:cubicBezTo>
                      <a:pt x="-28714" y="1095469"/>
                      <a:pt x="34239" y="998755"/>
                      <a:pt x="128213" y="823576"/>
                    </a:cubicBezTo>
                    <a:cubicBezTo>
                      <a:pt x="222187" y="648397"/>
                      <a:pt x="471264" y="225959"/>
                      <a:pt x="577099" y="90012"/>
                    </a:cubicBezTo>
                    <a:cubicBezTo>
                      <a:pt x="682934" y="-45935"/>
                      <a:pt x="597172" y="14283"/>
                      <a:pt x="763223" y="7896"/>
                    </a:cubicBezTo>
                    <a:cubicBezTo>
                      <a:pt x="929274" y="1509"/>
                      <a:pt x="1263201" y="40742"/>
                      <a:pt x="1573407" y="51691"/>
                    </a:cubicBezTo>
                    <a:cubicBezTo>
                      <a:pt x="1883613" y="62640"/>
                      <a:pt x="2293268" y="72677"/>
                      <a:pt x="2624458" y="73589"/>
                    </a:cubicBezTo>
                    <a:cubicBezTo>
                      <a:pt x="2955648" y="74501"/>
                      <a:pt x="3370776" y="38006"/>
                      <a:pt x="3544126" y="40743"/>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5" name="Forme libre 104"/>
              <p:cNvSpPr/>
              <p:nvPr/>
            </p:nvSpPr>
            <p:spPr>
              <a:xfrm>
                <a:off x="2600012" y="1213694"/>
                <a:ext cx="3875993" cy="1126331"/>
              </a:xfrm>
              <a:custGeom>
                <a:avLst/>
                <a:gdLst>
                  <a:gd name="connsiteX0" fmla="*/ 3782928 w 3875993"/>
                  <a:gd name="connsiteY0" fmla="*/ 1123856 h 1126332"/>
                  <a:gd name="connsiteX1" fmla="*/ 3793877 w 3875993"/>
                  <a:gd name="connsiteY1" fmla="*/ 937728 h 1126332"/>
                  <a:gd name="connsiteX2" fmla="*/ 3569434 w 3875993"/>
                  <a:gd name="connsiteY2" fmla="*/ 100152 h 1126332"/>
                  <a:gd name="connsiteX3" fmla="*/ 2819466 w 3875993"/>
                  <a:gd name="connsiteY3" fmla="*/ 50882 h 1126332"/>
                  <a:gd name="connsiteX4" fmla="*/ 1669879 w 3875993"/>
                  <a:gd name="connsiteY4" fmla="*/ 18036 h 1126332"/>
                  <a:gd name="connsiteX5" fmla="*/ 728314 w 3875993"/>
                  <a:gd name="connsiteY5" fmla="*/ 7087 h 1126332"/>
                  <a:gd name="connsiteX6" fmla="*/ 509345 w 3875993"/>
                  <a:gd name="connsiteY6" fmla="*/ 127523 h 1126332"/>
                  <a:gd name="connsiteX7" fmla="*/ 180892 w 3875993"/>
                  <a:gd name="connsiteY7" fmla="*/ 642113 h 1126332"/>
                  <a:gd name="connsiteX8" fmla="*/ 22139 w 3875993"/>
                  <a:gd name="connsiteY8" fmla="*/ 1014369 h 1126332"/>
                  <a:gd name="connsiteX9" fmla="*/ 662623 w 3875993"/>
                  <a:gd name="connsiteY9" fmla="*/ 926779 h 1126332"/>
                  <a:gd name="connsiteX10" fmla="*/ 2699033 w 3875993"/>
                  <a:gd name="connsiteY10" fmla="*/ 1036266 h 1126332"/>
                  <a:gd name="connsiteX11" fmla="*/ 3782928 w 3875993"/>
                  <a:gd name="connsiteY11" fmla="*/ 1123856 h 1126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5993" h="1126332">
                    <a:moveTo>
                      <a:pt x="3782928" y="1123856"/>
                    </a:moveTo>
                    <a:cubicBezTo>
                      <a:pt x="3965402" y="1107433"/>
                      <a:pt x="3829459" y="1108345"/>
                      <a:pt x="3793877" y="937728"/>
                    </a:cubicBezTo>
                    <a:cubicBezTo>
                      <a:pt x="3758295" y="767111"/>
                      <a:pt x="3731836" y="247960"/>
                      <a:pt x="3569434" y="100152"/>
                    </a:cubicBezTo>
                    <a:cubicBezTo>
                      <a:pt x="3407032" y="-47656"/>
                      <a:pt x="3136058" y="64568"/>
                      <a:pt x="2819466" y="50882"/>
                    </a:cubicBezTo>
                    <a:cubicBezTo>
                      <a:pt x="2502874" y="37196"/>
                      <a:pt x="1669879" y="18036"/>
                      <a:pt x="1669879" y="18036"/>
                    </a:cubicBezTo>
                    <a:cubicBezTo>
                      <a:pt x="1321354" y="10737"/>
                      <a:pt x="921736" y="-11161"/>
                      <a:pt x="728314" y="7087"/>
                    </a:cubicBezTo>
                    <a:cubicBezTo>
                      <a:pt x="534892" y="25335"/>
                      <a:pt x="600582" y="21685"/>
                      <a:pt x="509345" y="127523"/>
                    </a:cubicBezTo>
                    <a:cubicBezTo>
                      <a:pt x="418108" y="233361"/>
                      <a:pt x="262093" y="494305"/>
                      <a:pt x="180892" y="642113"/>
                    </a:cubicBezTo>
                    <a:cubicBezTo>
                      <a:pt x="99691" y="789921"/>
                      <a:pt x="-58150" y="966925"/>
                      <a:pt x="22139" y="1014369"/>
                    </a:cubicBezTo>
                    <a:cubicBezTo>
                      <a:pt x="102428" y="1061813"/>
                      <a:pt x="216474" y="923130"/>
                      <a:pt x="662623" y="926779"/>
                    </a:cubicBezTo>
                    <a:cubicBezTo>
                      <a:pt x="1108772" y="930428"/>
                      <a:pt x="2178982" y="1001595"/>
                      <a:pt x="2699033" y="1036266"/>
                    </a:cubicBezTo>
                    <a:cubicBezTo>
                      <a:pt x="3219084" y="1070937"/>
                      <a:pt x="3600454" y="1140279"/>
                      <a:pt x="3782928" y="1123856"/>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7" name="Forme libre 106"/>
              <p:cNvSpPr/>
              <p:nvPr/>
            </p:nvSpPr>
            <p:spPr>
              <a:xfrm>
                <a:off x="4527180" y="1308370"/>
                <a:ext cx="37659" cy="142333"/>
              </a:xfrm>
              <a:custGeom>
                <a:avLst/>
                <a:gdLst>
                  <a:gd name="connsiteX0" fmla="*/ 32845 w 37659"/>
                  <a:gd name="connsiteY0" fmla="*/ 0 h 142333"/>
                  <a:gd name="connsiteX1" fmla="*/ 0 w 37659"/>
                  <a:gd name="connsiteY1" fmla="*/ 93064 h 142333"/>
                  <a:gd name="connsiteX2" fmla="*/ 0 w 37659"/>
                  <a:gd name="connsiteY2" fmla="*/ 142333 h 142333"/>
                  <a:gd name="connsiteX3" fmla="*/ 32845 w 37659"/>
                  <a:gd name="connsiteY3" fmla="*/ 93064 h 142333"/>
                  <a:gd name="connsiteX4" fmla="*/ 32845 w 37659"/>
                  <a:gd name="connsiteY4" fmla="*/ 0 h 142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59" h="142333">
                    <a:moveTo>
                      <a:pt x="32845" y="0"/>
                    </a:moveTo>
                    <a:cubicBezTo>
                      <a:pt x="27371" y="0"/>
                      <a:pt x="5474" y="69342"/>
                      <a:pt x="0" y="93064"/>
                    </a:cubicBezTo>
                    <a:cubicBezTo>
                      <a:pt x="-5474" y="116786"/>
                      <a:pt x="-5474" y="142333"/>
                      <a:pt x="0" y="142333"/>
                    </a:cubicBezTo>
                    <a:cubicBezTo>
                      <a:pt x="5474" y="142333"/>
                      <a:pt x="25546" y="117698"/>
                      <a:pt x="32845" y="93064"/>
                    </a:cubicBezTo>
                    <a:cubicBezTo>
                      <a:pt x="40144" y="68430"/>
                      <a:pt x="38319" y="0"/>
                      <a:pt x="32845" y="0"/>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8" name="Forme libre 107"/>
              <p:cNvSpPr/>
              <p:nvPr/>
            </p:nvSpPr>
            <p:spPr>
              <a:xfrm>
                <a:off x="4299892" y="1406909"/>
                <a:ext cx="514786" cy="156827"/>
              </a:xfrm>
              <a:custGeom>
                <a:avLst/>
                <a:gdLst>
                  <a:gd name="connsiteX0" fmla="*/ 287503 w 514786"/>
                  <a:gd name="connsiteY0" fmla="*/ 5474 h 156827"/>
                  <a:gd name="connsiteX1" fmla="*/ 473627 w 514786"/>
                  <a:gd name="connsiteY1" fmla="*/ 32846 h 156827"/>
                  <a:gd name="connsiteX2" fmla="*/ 500998 w 514786"/>
                  <a:gd name="connsiteY2" fmla="*/ 142333 h 156827"/>
                  <a:gd name="connsiteX3" fmla="*/ 298452 w 514786"/>
                  <a:gd name="connsiteY3" fmla="*/ 153282 h 156827"/>
                  <a:gd name="connsiteX4" fmla="*/ 19266 w 514786"/>
                  <a:gd name="connsiteY4" fmla="*/ 120435 h 156827"/>
                  <a:gd name="connsiteX5" fmla="*/ 46638 w 514786"/>
                  <a:gd name="connsiteY5" fmla="*/ 21897 h 156827"/>
                  <a:gd name="connsiteX6" fmla="*/ 227287 w 514786"/>
                  <a:gd name="connsiteY6" fmla="*/ 0 h 156827"/>
                  <a:gd name="connsiteX7" fmla="*/ 227287 w 514786"/>
                  <a:gd name="connsiteY7" fmla="*/ 0 h 156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786" h="156827">
                    <a:moveTo>
                      <a:pt x="287503" y="5474"/>
                    </a:moveTo>
                    <a:cubicBezTo>
                      <a:pt x="362774" y="7755"/>
                      <a:pt x="438045" y="10036"/>
                      <a:pt x="473627" y="32846"/>
                    </a:cubicBezTo>
                    <a:cubicBezTo>
                      <a:pt x="509209" y="55656"/>
                      <a:pt x="530194" y="122260"/>
                      <a:pt x="500998" y="142333"/>
                    </a:cubicBezTo>
                    <a:cubicBezTo>
                      <a:pt x="471802" y="162406"/>
                      <a:pt x="378741" y="156932"/>
                      <a:pt x="298452" y="153282"/>
                    </a:cubicBezTo>
                    <a:cubicBezTo>
                      <a:pt x="218163" y="149632"/>
                      <a:pt x="61235" y="142332"/>
                      <a:pt x="19266" y="120435"/>
                    </a:cubicBezTo>
                    <a:cubicBezTo>
                      <a:pt x="-22703" y="98538"/>
                      <a:pt x="11968" y="41969"/>
                      <a:pt x="46638" y="21897"/>
                    </a:cubicBezTo>
                    <a:cubicBezTo>
                      <a:pt x="81308" y="1825"/>
                      <a:pt x="227287" y="0"/>
                      <a:pt x="227287" y="0"/>
                    </a:cubicBezTo>
                    <a:lnTo>
                      <a:pt x="227287" y="0"/>
                    </a:ln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9" name="Forme libre 108"/>
              <p:cNvSpPr/>
              <p:nvPr/>
            </p:nvSpPr>
            <p:spPr>
              <a:xfrm>
                <a:off x="1205508" y="2255435"/>
                <a:ext cx="4963938" cy="1149897"/>
              </a:xfrm>
              <a:custGeom>
                <a:avLst/>
                <a:gdLst>
                  <a:gd name="connsiteX0" fmla="*/ 4963938 w 4963938"/>
                  <a:gd name="connsiteY0" fmla="*/ 186128 h 1149897"/>
                  <a:gd name="connsiteX1" fmla="*/ 4586217 w 4963938"/>
                  <a:gd name="connsiteY1" fmla="*/ 339410 h 1149897"/>
                  <a:gd name="connsiteX2" fmla="*/ 3726764 w 4963938"/>
                  <a:gd name="connsiteY2" fmla="*/ 766410 h 1149897"/>
                  <a:gd name="connsiteX3" fmla="*/ 3250507 w 4963938"/>
                  <a:gd name="connsiteY3" fmla="*/ 1133192 h 1149897"/>
                  <a:gd name="connsiteX4" fmla="*/ 2571704 w 4963938"/>
                  <a:gd name="connsiteY4" fmla="*/ 1083922 h 1149897"/>
                  <a:gd name="connsiteX5" fmla="*/ 1706777 w 4963938"/>
                  <a:gd name="connsiteY5" fmla="*/ 1051076 h 1149897"/>
                  <a:gd name="connsiteX6" fmla="*/ 655727 w 4963938"/>
                  <a:gd name="connsiteY6" fmla="*/ 985384 h 1149897"/>
                  <a:gd name="connsiteX7" fmla="*/ 108305 w 4963938"/>
                  <a:gd name="connsiteY7" fmla="*/ 979910 h 1149897"/>
                  <a:gd name="connsiteX8" fmla="*/ 9769 w 4963938"/>
                  <a:gd name="connsiteY8" fmla="*/ 947064 h 1149897"/>
                  <a:gd name="connsiteX9" fmla="*/ 250634 w 4963938"/>
                  <a:gd name="connsiteY9" fmla="*/ 640500 h 1149897"/>
                  <a:gd name="connsiteX10" fmla="*/ 798056 w 4963938"/>
                  <a:gd name="connsiteY10" fmla="*/ 251820 h 1149897"/>
                  <a:gd name="connsiteX11" fmla="*/ 1400221 w 4963938"/>
                  <a:gd name="connsiteY11" fmla="*/ 0 h 1149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63938" h="1149897">
                    <a:moveTo>
                      <a:pt x="4963938" y="186128"/>
                    </a:moveTo>
                    <a:cubicBezTo>
                      <a:pt x="4878175" y="214412"/>
                      <a:pt x="4792413" y="242696"/>
                      <a:pt x="4586217" y="339410"/>
                    </a:cubicBezTo>
                    <a:cubicBezTo>
                      <a:pt x="4380021" y="436124"/>
                      <a:pt x="3949382" y="634113"/>
                      <a:pt x="3726764" y="766410"/>
                    </a:cubicBezTo>
                    <a:cubicBezTo>
                      <a:pt x="3504146" y="898707"/>
                      <a:pt x="3443017" y="1080273"/>
                      <a:pt x="3250507" y="1133192"/>
                    </a:cubicBezTo>
                    <a:cubicBezTo>
                      <a:pt x="3057997" y="1186111"/>
                      <a:pt x="2828992" y="1097608"/>
                      <a:pt x="2571704" y="1083922"/>
                    </a:cubicBezTo>
                    <a:cubicBezTo>
                      <a:pt x="2314416" y="1070236"/>
                      <a:pt x="2026106" y="1067499"/>
                      <a:pt x="1706777" y="1051076"/>
                    </a:cubicBezTo>
                    <a:cubicBezTo>
                      <a:pt x="1387448" y="1034653"/>
                      <a:pt x="922139" y="997245"/>
                      <a:pt x="655727" y="985384"/>
                    </a:cubicBezTo>
                    <a:cubicBezTo>
                      <a:pt x="389315" y="973523"/>
                      <a:pt x="215965" y="986297"/>
                      <a:pt x="108305" y="979910"/>
                    </a:cubicBezTo>
                    <a:cubicBezTo>
                      <a:pt x="645" y="973523"/>
                      <a:pt x="-13952" y="1003632"/>
                      <a:pt x="9769" y="947064"/>
                    </a:cubicBezTo>
                    <a:cubicBezTo>
                      <a:pt x="33490" y="890496"/>
                      <a:pt x="119253" y="756374"/>
                      <a:pt x="250634" y="640500"/>
                    </a:cubicBezTo>
                    <a:cubicBezTo>
                      <a:pt x="382015" y="524626"/>
                      <a:pt x="606458" y="358570"/>
                      <a:pt x="798056" y="251820"/>
                    </a:cubicBezTo>
                    <a:cubicBezTo>
                      <a:pt x="989654" y="145070"/>
                      <a:pt x="1400221" y="0"/>
                      <a:pt x="1400221" y="0"/>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0" name="Forme libre 109"/>
              <p:cNvSpPr/>
              <p:nvPr/>
            </p:nvSpPr>
            <p:spPr>
              <a:xfrm>
                <a:off x="426989" y="2277331"/>
                <a:ext cx="2091152" cy="782833"/>
              </a:xfrm>
              <a:custGeom>
                <a:avLst/>
                <a:gdLst>
                  <a:gd name="connsiteX0" fmla="*/ 2091152 w 2091152"/>
                  <a:gd name="connsiteY0" fmla="*/ 0 h 782833"/>
                  <a:gd name="connsiteX1" fmla="*/ 1395926 w 2091152"/>
                  <a:gd name="connsiteY1" fmla="*/ 175180 h 782833"/>
                  <a:gd name="connsiteX2" fmla="*/ 700700 w 2091152"/>
                  <a:gd name="connsiteY2" fmla="*/ 427000 h 782833"/>
                  <a:gd name="connsiteX3" fmla="*/ 208021 w 2091152"/>
                  <a:gd name="connsiteY3" fmla="*/ 667872 h 782833"/>
                  <a:gd name="connsiteX4" fmla="*/ 0 w 2091152"/>
                  <a:gd name="connsiteY4" fmla="*/ 782833 h 782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152" h="782833">
                    <a:moveTo>
                      <a:pt x="2091152" y="0"/>
                    </a:moveTo>
                    <a:cubicBezTo>
                      <a:pt x="1859410" y="52006"/>
                      <a:pt x="1627668" y="104013"/>
                      <a:pt x="1395926" y="175180"/>
                    </a:cubicBezTo>
                    <a:cubicBezTo>
                      <a:pt x="1164184" y="246347"/>
                      <a:pt x="898684" y="344885"/>
                      <a:pt x="700700" y="427000"/>
                    </a:cubicBezTo>
                    <a:cubicBezTo>
                      <a:pt x="502716" y="509115"/>
                      <a:pt x="324804" y="608567"/>
                      <a:pt x="208021" y="667872"/>
                    </a:cubicBezTo>
                    <a:cubicBezTo>
                      <a:pt x="91238" y="727177"/>
                      <a:pt x="0" y="782833"/>
                      <a:pt x="0" y="782833"/>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399617" y="3558329"/>
                <a:ext cx="540294" cy="603187"/>
              </a:xfrm>
              <a:custGeom>
                <a:avLst/>
                <a:gdLst>
                  <a:gd name="connsiteX0" fmla="*/ 536474 w 540295"/>
                  <a:gd name="connsiteY0" fmla="*/ 0 h 603187"/>
                  <a:gd name="connsiteX1" fmla="*/ 536474 w 540295"/>
                  <a:gd name="connsiteY1" fmla="*/ 268243 h 603187"/>
                  <a:gd name="connsiteX2" fmla="*/ 520051 w 540295"/>
                  <a:gd name="connsiteY2" fmla="*/ 525538 h 603187"/>
                  <a:gd name="connsiteX3" fmla="*/ 328453 w 540295"/>
                  <a:gd name="connsiteY3" fmla="*/ 596705 h 603187"/>
                  <a:gd name="connsiteX4" fmla="*/ 76639 w 540295"/>
                  <a:gd name="connsiteY4" fmla="*/ 591230 h 603187"/>
                  <a:gd name="connsiteX5" fmla="*/ 0 w 540295"/>
                  <a:gd name="connsiteY5" fmla="*/ 520064 h 603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295" h="603187">
                    <a:moveTo>
                      <a:pt x="536474" y="0"/>
                    </a:moveTo>
                    <a:cubicBezTo>
                      <a:pt x="537842" y="90326"/>
                      <a:pt x="539211" y="180653"/>
                      <a:pt x="536474" y="268243"/>
                    </a:cubicBezTo>
                    <a:cubicBezTo>
                      <a:pt x="533737" y="355833"/>
                      <a:pt x="554721" y="470794"/>
                      <a:pt x="520051" y="525538"/>
                    </a:cubicBezTo>
                    <a:cubicBezTo>
                      <a:pt x="485381" y="580282"/>
                      <a:pt x="402355" y="585756"/>
                      <a:pt x="328453" y="596705"/>
                    </a:cubicBezTo>
                    <a:cubicBezTo>
                      <a:pt x="254551" y="607654"/>
                      <a:pt x="131381" y="604003"/>
                      <a:pt x="76639" y="591230"/>
                    </a:cubicBezTo>
                    <a:cubicBezTo>
                      <a:pt x="21897" y="578457"/>
                      <a:pt x="0" y="520064"/>
                      <a:pt x="0" y="520064"/>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2" name="Forme libre 111"/>
              <p:cNvSpPr/>
              <p:nvPr/>
            </p:nvSpPr>
            <p:spPr>
              <a:xfrm>
                <a:off x="295608" y="3059516"/>
                <a:ext cx="645445" cy="509763"/>
              </a:xfrm>
              <a:custGeom>
                <a:avLst/>
                <a:gdLst>
                  <a:gd name="connsiteX0" fmla="*/ 0 w 645445"/>
                  <a:gd name="connsiteY0" fmla="*/ 132033 h 509763"/>
                  <a:gd name="connsiteX1" fmla="*/ 175175 w 645445"/>
                  <a:gd name="connsiteY1" fmla="*/ 6123 h 509763"/>
                  <a:gd name="connsiteX2" fmla="*/ 416041 w 645445"/>
                  <a:gd name="connsiteY2" fmla="*/ 33494 h 509763"/>
                  <a:gd name="connsiteX3" fmla="*/ 547422 w 645445"/>
                  <a:gd name="connsiteY3" fmla="*/ 153930 h 509763"/>
                  <a:gd name="connsiteX4" fmla="*/ 635009 w 645445"/>
                  <a:gd name="connsiteY4" fmla="*/ 416699 h 509763"/>
                  <a:gd name="connsiteX5" fmla="*/ 640484 w 645445"/>
                  <a:gd name="connsiteY5" fmla="*/ 509763 h 50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445" h="509763">
                    <a:moveTo>
                      <a:pt x="0" y="132033"/>
                    </a:moveTo>
                    <a:cubicBezTo>
                      <a:pt x="52917" y="77289"/>
                      <a:pt x="105835" y="22546"/>
                      <a:pt x="175175" y="6123"/>
                    </a:cubicBezTo>
                    <a:cubicBezTo>
                      <a:pt x="244515" y="-10300"/>
                      <a:pt x="354000" y="8859"/>
                      <a:pt x="416041" y="33494"/>
                    </a:cubicBezTo>
                    <a:cubicBezTo>
                      <a:pt x="478082" y="58128"/>
                      <a:pt x="510927" y="90062"/>
                      <a:pt x="547422" y="153930"/>
                    </a:cubicBezTo>
                    <a:cubicBezTo>
                      <a:pt x="583917" y="217798"/>
                      <a:pt x="619499" y="357394"/>
                      <a:pt x="635009" y="416699"/>
                    </a:cubicBezTo>
                    <a:cubicBezTo>
                      <a:pt x="650519" y="476004"/>
                      <a:pt x="645501" y="492883"/>
                      <a:pt x="640484" y="509763"/>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3" name="Forme libre 112"/>
              <p:cNvSpPr/>
              <p:nvPr/>
            </p:nvSpPr>
            <p:spPr>
              <a:xfrm>
                <a:off x="251528" y="3131458"/>
                <a:ext cx="620743" cy="969965"/>
              </a:xfrm>
              <a:custGeom>
                <a:avLst/>
                <a:gdLst>
                  <a:gd name="connsiteX0" fmla="*/ 38606 w 620743"/>
                  <a:gd name="connsiteY0" fmla="*/ 114833 h 969966"/>
                  <a:gd name="connsiteX1" fmla="*/ 104296 w 620743"/>
                  <a:gd name="connsiteY1" fmla="*/ 38192 h 969966"/>
                  <a:gd name="connsiteX2" fmla="*/ 350636 w 620743"/>
                  <a:gd name="connsiteY2" fmla="*/ 5346 h 969966"/>
                  <a:gd name="connsiteX3" fmla="*/ 547708 w 620743"/>
                  <a:gd name="connsiteY3" fmla="*/ 147679 h 969966"/>
                  <a:gd name="connsiteX4" fmla="*/ 613399 w 620743"/>
                  <a:gd name="connsiteY4" fmla="*/ 503513 h 969966"/>
                  <a:gd name="connsiteX5" fmla="*/ 596976 w 620743"/>
                  <a:gd name="connsiteY5" fmla="*/ 914089 h 969966"/>
                  <a:gd name="connsiteX6" fmla="*/ 416327 w 620743"/>
                  <a:gd name="connsiteY6" fmla="*/ 968833 h 969966"/>
                  <a:gd name="connsiteX7" fmla="*/ 186410 w 620743"/>
                  <a:gd name="connsiteY7" fmla="*/ 946936 h 969966"/>
                  <a:gd name="connsiteX8" fmla="*/ 109771 w 620743"/>
                  <a:gd name="connsiteY8" fmla="*/ 897666 h 969966"/>
                  <a:gd name="connsiteX9" fmla="*/ 33131 w 620743"/>
                  <a:gd name="connsiteY9" fmla="*/ 613000 h 969966"/>
                  <a:gd name="connsiteX10" fmla="*/ 286 w 620743"/>
                  <a:gd name="connsiteY10" fmla="*/ 218846 h 969966"/>
                  <a:gd name="connsiteX11" fmla="*/ 38606 w 620743"/>
                  <a:gd name="connsiteY11" fmla="*/ 114833 h 96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743" h="969966">
                    <a:moveTo>
                      <a:pt x="38606" y="114833"/>
                    </a:moveTo>
                    <a:cubicBezTo>
                      <a:pt x="55941" y="84724"/>
                      <a:pt x="52291" y="56440"/>
                      <a:pt x="104296" y="38192"/>
                    </a:cubicBezTo>
                    <a:cubicBezTo>
                      <a:pt x="156301" y="19944"/>
                      <a:pt x="276734" y="-12902"/>
                      <a:pt x="350636" y="5346"/>
                    </a:cubicBezTo>
                    <a:cubicBezTo>
                      <a:pt x="424538" y="23594"/>
                      <a:pt x="503914" y="64651"/>
                      <a:pt x="547708" y="147679"/>
                    </a:cubicBezTo>
                    <a:cubicBezTo>
                      <a:pt x="591502" y="230707"/>
                      <a:pt x="605188" y="375778"/>
                      <a:pt x="613399" y="503513"/>
                    </a:cubicBezTo>
                    <a:cubicBezTo>
                      <a:pt x="621610" y="631248"/>
                      <a:pt x="629821" y="836536"/>
                      <a:pt x="596976" y="914089"/>
                    </a:cubicBezTo>
                    <a:cubicBezTo>
                      <a:pt x="564131" y="991642"/>
                      <a:pt x="484755" y="963358"/>
                      <a:pt x="416327" y="968833"/>
                    </a:cubicBezTo>
                    <a:cubicBezTo>
                      <a:pt x="347899" y="974308"/>
                      <a:pt x="237503" y="958797"/>
                      <a:pt x="186410" y="946936"/>
                    </a:cubicBezTo>
                    <a:cubicBezTo>
                      <a:pt x="135317" y="935075"/>
                      <a:pt x="135317" y="953322"/>
                      <a:pt x="109771" y="897666"/>
                    </a:cubicBezTo>
                    <a:cubicBezTo>
                      <a:pt x="84225" y="842010"/>
                      <a:pt x="51378" y="726137"/>
                      <a:pt x="33131" y="613000"/>
                    </a:cubicBezTo>
                    <a:cubicBezTo>
                      <a:pt x="14884" y="499863"/>
                      <a:pt x="-2451" y="302786"/>
                      <a:pt x="286" y="218846"/>
                    </a:cubicBezTo>
                    <a:cubicBezTo>
                      <a:pt x="3023" y="134906"/>
                      <a:pt x="21271" y="144942"/>
                      <a:pt x="38606" y="114833"/>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4" name="Forme libre 113"/>
              <p:cNvSpPr/>
              <p:nvPr/>
            </p:nvSpPr>
            <p:spPr>
              <a:xfrm>
                <a:off x="266960" y="4138602"/>
                <a:ext cx="5449176" cy="779911"/>
              </a:xfrm>
              <a:custGeom>
                <a:avLst/>
                <a:gdLst>
                  <a:gd name="connsiteX0" fmla="*/ 5382435 w 5449177"/>
                  <a:gd name="connsiteY0" fmla="*/ 328471 h 779912"/>
                  <a:gd name="connsiteX1" fmla="*/ 5409806 w 5449177"/>
                  <a:gd name="connsiteY1" fmla="*/ 487227 h 779912"/>
                  <a:gd name="connsiteX2" fmla="*/ 4971868 w 5449177"/>
                  <a:gd name="connsiteY2" fmla="*/ 766419 h 779912"/>
                  <a:gd name="connsiteX3" fmla="*/ 4205478 w 5449177"/>
                  <a:gd name="connsiteY3" fmla="*/ 739048 h 779912"/>
                  <a:gd name="connsiteX4" fmla="*/ 2760284 w 5449177"/>
                  <a:gd name="connsiteY4" fmla="*/ 678830 h 779912"/>
                  <a:gd name="connsiteX5" fmla="*/ 1889883 w 5449177"/>
                  <a:gd name="connsiteY5" fmla="*/ 618612 h 779912"/>
                  <a:gd name="connsiteX6" fmla="*/ 1112543 w 5449177"/>
                  <a:gd name="connsiteY6" fmla="*/ 509125 h 779912"/>
                  <a:gd name="connsiteX7" fmla="*/ 329730 w 5449177"/>
                  <a:gd name="connsiteY7" fmla="*/ 399637 h 779912"/>
                  <a:gd name="connsiteX8" fmla="*/ 56019 w 5449177"/>
                  <a:gd name="connsiteY8" fmla="*/ 317522 h 779912"/>
                  <a:gd name="connsiteX9" fmla="*/ 12225 w 5449177"/>
                  <a:gd name="connsiteY9" fmla="*/ 114971 h 779912"/>
                  <a:gd name="connsiteX10" fmla="*/ 214771 w 5449177"/>
                  <a:gd name="connsiteY10" fmla="*/ 9 h 779912"/>
                  <a:gd name="connsiteX11" fmla="*/ 1030430 w 5449177"/>
                  <a:gd name="connsiteY11" fmla="*/ 120445 h 779912"/>
                  <a:gd name="connsiteX12" fmla="*/ 1802295 w 5449177"/>
                  <a:gd name="connsiteY12" fmla="*/ 213509 h 779912"/>
                  <a:gd name="connsiteX13" fmla="*/ 2218336 w 5449177"/>
                  <a:gd name="connsiteY13" fmla="*/ 268253 h 779912"/>
                  <a:gd name="connsiteX14" fmla="*/ 2661748 w 5449177"/>
                  <a:gd name="connsiteY14" fmla="*/ 268253 h 779912"/>
                  <a:gd name="connsiteX15" fmla="*/ 4024828 w 5449177"/>
                  <a:gd name="connsiteY15" fmla="*/ 328471 h 779912"/>
                  <a:gd name="connsiteX16" fmla="*/ 4889755 w 5449177"/>
                  <a:gd name="connsiteY16" fmla="*/ 383214 h 779912"/>
                  <a:gd name="connsiteX17" fmla="*/ 5004714 w 5449177"/>
                  <a:gd name="connsiteY17" fmla="*/ 383214 h 779912"/>
                  <a:gd name="connsiteX18" fmla="*/ 5382435 w 5449177"/>
                  <a:gd name="connsiteY18" fmla="*/ 328471 h 779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49177" h="779912">
                    <a:moveTo>
                      <a:pt x="5382435" y="328471"/>
                    </a:moveTo>
                    <a:cubicBezTo>
                      <a:pt x="5449950" y="345806"/>
                      <a:pt x="5478234" y="414236"/>
                      <a:pt x="5409806" y="487227"/>
                    </a:cubicBezTo>
                    <a:cubicBezTo>
                      <a:pt x="5341378" y="560218"/>
                      <a:pt x="5172589" y="724449"/>
                      <a:pt x="4971868" y="766419"/>
                    </a:cubicBezTo>
                    <a:cubicBezTo>
                      <a:pt x="4771147" y="808389"/>
                      <a:pt x="4205478" y="739048"/>
                      <a:pt x="4205478" y="739048"/>
                    </a:cubicBezTo>
                    <a:lnTo>
                      <a:pt x="2760284" y="678830"/>
                    </a:lnTo>
                    <a:cubicBezTo>
                      <a:pt x="2374351" y="658757"/>
                      <a:pt x="2164506" y="646896"/>
                      <a:pt x="1889883" y="618612"/>
                    </a:cubicBezTo>
                    <a:cubicBezTo>
                      <a:pt x="1615260" y="590328"/>
                      <a:pt x="1112543" y="509125"/>
                      <a:pt x="1112543" y="509125"/>
                    </a:cubicBezTo>
                    <a:cubicBezTo>
                      <a:pt x="852518" y="472629"/>
                      <a:pt x="505817" y="431571"/>
                      <a:pt x="329730" y="399637"/>
                    </a:cubicBezTo>
                    <a:cubicBezTo>
                      <a:pt x="153643" y="367703"/>
                      <a:pt x="108936" y="364966"/>
                      <a:pt x="56019" y="317522"/>
                    </a:cubicBezTo>
                    <a:cubicBezTo>
                      <a:pt x="3102" y="270078"/>
                      <a:pt x="-14234" y="167890"/>
                      <a:pt x="12225" y="114971"/>
                    </a:cubicBezTo>
                    <a:cubicBezTo>
                      <a:pt x="38684" y="62052"/>
                      <a:pt x="45070" y="-903"/>
                      <a:pt x="214771" y="9"/>
                    </a:cubicBezTo>
                    <a:cubicBezTo>
                      <a:pt x="384472" y="921"/>
                      <a:pt x="765843" y="84862"/>
                      <a:pt x="1030430" y="120445"/>
                    </a:cubicBezTo>
                    <a:cubicBezTo>
                      <a:pt x="1295017" y="156028"/>
                      <a:pt x="1802295" y="213509"/>
                      <a:pt x="1802295" y="213509"/>
                    </a:cubicBezTo>
                    <a:cubicBezTo>
                      <a:pt x="2000279" y="238144"/>
                      <a:pt x="2075094" y="259129"/>
                      <a:pt x="2218336" y="268253"/>
                    </a:cubicBezTo>
                    <a:cubicBezTo>
                      <a:pt x="2361578" y="277377"/>
                      <a:pt x="2360666" y="258217"/>
                      <a:pt x="2661748" y="268253"/>
                    </a:cubicBezTo>
                    <a:cubicBezTo>
                      <a:pt x="2962830" y="278289"/>
                      <a:pt x="3653493" y="309311"/>
                      <a:pt x="4024828" y="328471"/>
                    </a:cubicBezTo>
                    <a:cubicBezTo>
                      <a:pt x="4396162" y="347631"/>
                      <a:pt x="4726441" y="374090"/>
                      <a:pt x="4889755" y="383214"/>
                    </a:cubicBezTo>
                    <a:cubicBezTo>
                      <a:pt x="5053069" y="392338"/>
                      <a:pt x="4916214" y="390513"/>
                      <a:pt x="5004714" y="383214"/>
                    </a:cubicBezTo>
                    <a:cubicBezTo>
                      <a:pt x="5093214" y="375915"/>
                      <a:pt x="5314920" y="311136"/>
                      <a:pt x="5382435" y="328471"/>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5" name="Forme libre 114"/>
              <p:cNvSpPr/>
              <p:nvPr/>
            </p:nvSpPr>
            <p:spPr>
              <a:xfrm>
                <a:off x="629535" y="4532764"/>
                <a:ext cx="1259070" cy="612570"/>
              </a:xfrm>
              <a:custGeom>
                <a:avLst/>
                <a:gdLst>
                  <a:gd name="connsiteX0" fmla="*/ 0 w 1259071"/>
                  <a:gd name="connsiteY0" fmla="*/ 0 h 612570"/>
                  <a:gd name="connsiteX1" fmla="*/ 93062 w 1259071"/>
                  <a:gd name="connsiteY1" fmla="*/ 235397 h 612570"/>
                  <a:gd name="connsiteX2" fmla="*/ 197072 w 1259071"/>
                  <a:gd name="connsiteY2" fmla="*/ 432474 h 612570"/>
                  <a:gd name="connsiteX3" fmla="*/ 520051 w 1259071"/>
                  <a:gd name="connsiteY3" fmla="*/ 602179 h 612570"/>
                  <a:gd name="connsiteX4" fmla="*/ 925143 w 1259071"/>
                  <a:gd name="connsiteY4" fmla="*/ 569333 h 612570"/>
                  <a:gd name="connsiteX5" fmla="*/ 1193380 w 1259071"/>
                  <a:gd name="connsiteY5" fmla="*/ 366782 h 612570"/>
                  <a:gd name="connsiteX6" fmla="*/ 1259071 w 1259071"/>
                  <a:gd name="connsiteY6" fmla="*/ 251821 h 612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9071" h="612570">
                    <a:moveTo>
                      <a:pt x="0" y="0"/>
                    </a:moveTo>
                    <a:cubicBezTo>
                      <a:pt x="30108" y="81659"/>
                      <a:pt x="60217" y="163318"/>
                      <a:pt x="93062" y="235397"/>
                    </a:cubicBezTo>
                    <a:cubicBezTo>
                      <a:pt x="125907" y="307476"/>
                      <a:pt x="125907" y="371344"/>
                      <a:pt x="197072" y="432474"/>
                    </a:cubicBezTo>
                    <a:cubicBezTo>
                      <a:pt x="268237" y="493604"/>
                      <a:pt x="398706" y="579369"/>
                      <a:pt x="520051" y="602179"/>
                    </a:cubicBezTo>
                    <a:cubicBezTo>
                      <a:pt x="641396" y="624989"/>
                      <a:pt x="812922" y="608566"/>
                      <a:pt x="925143" y="569333"/>
                    </a:cubicBezTo>
                    <a:cubicBezTo>
                      <a:pt x="1037365" y="530100"/>
                      <a:pt x="1137725" y="419701"/>
                      <a:pt x="1193380" y="366782"/>
                    </a:cubicBezTo>
                    <a:cubicBezTo>
                      <a:pt x="1249035" y="313863"/>
                      <a:pt x="1259071" y="251821"/>
                      <a:pt x="1259071" y="251821"/>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6" name="Forme libre 115"/>
              <p:cNvSpPr/>
              <p:nvPr/>
            </p:nvSpPr>
            <p:spPr>
              <a:xfrm>
                <a:off x="1883132" y="4801008"/>
                <a:ext cx="3328325" cy="240871"/>
              </a:xfrm>
              <a:custGeom>
                <a:avLst/>
                <a:gdLst>
                  <a:gd name="connsiteX0" fmla="*/ 0 w 3328325"/>
                  <a:gd name="connsiteY0" fmla="*/ 0 h 240871"/>
                  <a:gd name="connsiteX1" fmla="*/ 903246 w 3328325"/>
                  <a:gd name="connsiteY1" fmla="*/ 98538 h 240871"/>
                  <a:gd name="connsiteX2" fmla="*/ 1691534 w 3328325"/>
                  <a:gd name="connsiteY2" fmla="*/ 136858 h 240871"/>
                  <a:gd name="connsiteX3" fmla="*/ 2742584 w 3328325"/>
                  <a:gd name="connsiteY3" fmla="*/ 202551 h 240871"/>
                  <a:gd name="connsiteX4" fmla="*/ 3328325 w 3328325"/>
                  <a:gd name="connsiteY4" fmla="*/ 240871 h 2408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8325" h="240871">
                    <a:moveTo>
                      <a:pt x="0" y="0"/>
                    </a:moveTo>
                    <a:cubicBezTo>
                      <a:pt x="310662" y="37864"/>
                      <a:pt x="621324" y="75728"/>
                      <a:pt x="903246" y="98538"/>
                    </a:cubicBezTo>
                    <a:cubicBezTo>
                      <a:pt x="1185168" y="121348"/>
                      <a:pt x="1691534" y="136858"/>
                      <a:pt x="1691534" y="136858"/>
                    </a:cubicBezTo>
                    <a:lnTo>
                      <a:pt x="2742584" y="202551"/>
                    </a:lnTo>
                    <a:lnTo>
                      <a:pt x="3328325" y="240871"/>
                    </a:ln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7" name="Forme libre 116"/>
              <p:cNvSpPr/>
              <p:nvPr/>
            </p:nvSpPr>
            <p:spPr>
              <a:xfrm>
                <a:off x="5200509" y="3640350"/>
                <a:ext cx="1111987" cy="1891348"/>
              </a:xfrm>
              <a:custGeom>
                <a:avLst/>
                <a:gdLst>
                  <a:gd name="connsiteX0" fmla="*/ 0 w 1111988"/>
                  <a:gd name="connsiteY0" fmla="*/ 1417953 h 1891350"/>
                  <a:gd name="connsiteX1" fmla="*/ 49268 w 1111988"/>
                  <a:gd name="connsiteY1" fmla="*/ 1642402 h 1891350"/>
                  <a:gd name="connsiteX2" fmla="*/ 164226 w 1111988"/>
                  <a:gd name="connsiteY2" fmla="*/ 1795684 h 1891350"/>
                  <a:gd name="connsiteX3" fmla="*/ 421515 w 1111988"/>
                  <a:gd name="connsiteY3" fmla="*/ 1866851 h 1891350"/>
                  <a:gd name="connsiteX4" fmla="*/ 739020 w 1111988"/>
                  <a:gd name="connsiteY4" fmla="*/ 1883274 h 1891350"/>
                  <a:gd name="connsiteX5" fmla="*/ 925143 w 1111988"/>
                  <a:gd name="connsiteY5" fmla="*/ 1746415 h 1891350"/>
                  <a:gd name="connsiteX6" fmla="*/ 1067473 w 1111988"/>
                  <a:gd name="connsiteY6" fmla="*/ 1302992 h 1891350"/>
                  <a:gd name="connsiteX7" fmla="*/ 1111266 w 1111988"/>
                  <a:gd name="connsiteY7" fmla="*/ 788402 h 1891350"/>
                  <a:gd name="connsiteX8" fmla="*/ 1040102 w 1111988"/>
                  <a:gd name="connsiteY8" fmla="*/ 323082 h 1891350"/>
                  <a:gd name="connsiteX9" fmla="*/ 908720 w 1111988"/>
                  <a:gd name="connsiteY9" fmla="*/ 49364 h 1891350"/>
                  <a:gd name="connsiteX10" fmla="*/ 837556 w 1111988"/>
                  <a:gd name="connsiteY10" fmla="*/ 95 h 189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1988" h="1891350">
                    <a:moveTo>
                      <a:pt x="0" y="1417953"/>
                    </a:moveTo>
                    <a:cubicBezTo>
                      <a:pt x="10948" y="1498700"/>
                      <a:pt x="21897" y="1579447"/>
                      <a:pt x="49268" y="1642402"/>
                    </a:cubicBezTo>
                    <a:cubicBezTo>
                      <a:pt x="76639" y="1705357"/>
                      <a:pt x="102185" y="1758276"/>
                      <a:pt x="164226" y="1795684"/>
                    </a:cubicBezTo>
                    <a:cubicBezTo>
                      <a:pt x="226267" y="1833092"/>
                      <a:pt x="325716" y="1852253"/>
                      <a:pt x="421515" y="1866851"/>
                    </a:cubicBezTo>
                    <a:cubicBezTo>
                      <a:pt x="517314" y="1881449"/>
                      <a:pt x="655082" y="1903347"/>
                      <a:pt x="739020" y="1883274"/>
                    </a:cubicBezTo>
                    <a:cubicBezTo>
                      <a:pt x="822958" y="1863201"/>
                      <a:pt x="870401" y="1843129"/>
                      <a:pt x="925143" y="1746415"/>
                    </a:cubicBezTo>
                    <a:cubicBezTo>
                      <a:pt x="979885" y="1649701"/>
                      <a:pt x="1036453" y="1462661"/>
                      <a:pt x="1067473" y="1302992"/>
                    </a:cubicBezTo>
                    <a:cubicBezTo>
                      <a:pt x="1098493" y="1143323"/>
                      <a:pt x="1115828" y="951720"/>
                      <a:pt x="1111266" y="788402"/>
                    </a:cubicBezTo>
                    <a:cubicBezTo>
                      <a:pt x="1106704" y="625084"/>
                      <a:pt x="1073860" y="446255"/>
                      <a:pt x="1040102" y="323082"/>
                    </a:cubicBezTo>
                    <a:cubicBezTo>
                      <a:pt x="1006344" y="199909"/>
                      <a:pt x="942478" y="103195"/>
                      <a:pt x="908720" y="49364"/>
                    </a:cubicBezTo>
                    <a:cubicBezTo>
                      <a:pt x="874962" y="-4467"/>
                      <a:pt x="837556" y="95"/>
                      <a:pt x="837556" y="95"/>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9" name="Forme libre 118"/>
              <p:cNvSpPr/>
              <p:nvPr/>
            </p:nvSpPr>
            <p:spPr>
              <a:xfrm>
                <a:off x="5682239" y="3448582"/>
                <a:ext cx="662381" cy="1045862"/>
              </a:xfrm>
              <a:custGeom>
                <a:avLst/>
                <a:gdLst>
                  <a:gd name="connsiteX0" fmla="*/ 0 w 662381"/>
                  <a:gd name="connsiteY0" fmla="*/ 1045863 h 1045863"/>
                  <a:gd name="connsiteX1" fmla="*/ 131381 w 662381"/>
                  <a:gd name="connsiteY1" fmla="*/ 783094 h 1045863"/>
                  <a:gd name="connsiteX2" fmla="*/ 240866 w 662381"/>
                  <a:gd name="connsiteY2" fmla="*/ 416312 h 1045863"/>
                  <a:gd name="connsiteX3" fmla="*/ 377721 w 662381"/>
                  <a:gd name="connsiteY3" fmla="*/ 120696 h 1045863"/>
                  <a:gd name="connsiteX4" fmla="*/ 569319 w 662381"/>
                  <a:gd name="connsiteY4" fmla="*/ 261 h 1045863"/>
                  <a:gd name="connsiteX5" fmla="*/ 645958 w 662381"/>
                  <a:gd name="connsiteY5" fmla="*/ 148068 h 1045863"/>
                  <a:gd name="connsiteX6" fmla="*/ 656907 w 662381"/>
                  <a:gd name="connsiteY6" fmla="*/ 558645 h 1045863"/>
                  <a:gd name="connsiteX7" fmla="*/ 662381 w 662381"/>
                  <a:gd name="connsiteY7" fmla="*/ 837837 h 1045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2381" h="1045863">
                    <a:moveTo>
                      <a:pt x="0" y="1045863"/>
                    </a:moveTo>
                    <a:cubicBezTo>
                      <a:pt x="45618" y="966941"/>
                      <a:pt x="91237" y="888019"/>
                      <a:pt x="131381" y="783094"/>
                    </a:cubicBezTo>
                    <a:cubicBezTo>
                      <a:pt x="171525" y="678169"/>
                      <a:pt x="199809" y="526712"/>
                      <a:pt x="240866" y="416312"/>
                    </a:cubicBezTo>
                    <a:cubicBezTo>
                      <a:pt x="281923" y="305912"/>
                      <a:pt x="322979" y="190038"/>
                      <a:pt x="377721" y="120696"/>
                    </a:cubicBezTo>
                    <a:cubicBezTo>
                      <a:pt x="432463" y="51354"/>
                      <a:pt x="524613" y="-4301"/>
                      <a:pt x="569319" y="261"/>
                    </a:cubicBezTo>
                    <a:cubicBezTo>
                      <a:pt x="614025" y="4823"/>
                      <a:pt x="631360" y="55004"/>
                      <a:pt x="645958" y="148068"/>
                    </a:cubicBezTo>
                    <a:cubicBezTo>
                      <a:pt x="660556" y="241132"/>
                      <a:pt x="654170" y="443684"/>
                      <a:pt x="656907" y="558645"/>
                    </a:cubicBezTo>
                    <a:cubicBezTo>
                      <a:pt x="659644" y="673606"/>
                      <a:pt x="662381" y="837837"/>
                      <a:pt x="662381" y="837837"/>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0" name="Ellipse 119"/>
              <p:cNvSpPr/>
              <p:nvPr/>
            </p:nvSpPr>
            <p:spPr>
              <a:xfrm>
                <a:off x="5887421" y="3908688"/>
                <a:ext cx="380561" cy="1280999"/>
              </a:xfrm>
              <a:prstGeom prst="ellipse">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1" name="Forme libre 120"/>
              <p:cNvSpPr/>
              <p:nvPr/>
            </p:nvSpPr>
            <p:spPr>
              <a:xfrm>
                <a:off x="4664034" y="3311801"/>
                <a:ext cx="732331" cy="1152958"/>
              </a:xfrm>
              <a:custGeom>
                <a:avLst/>
                <a:gdLst>
                  <a:gd name="connsiteX0" fmla="*/ 60217 w 732332"/>
                  <a:gd name="connsiteY0" fmla="*/ 1056734 h 1152958"/>
                  <a:gd name="connsiteX1" fmla="*/ 169701 w 732332"/>
                  <a:gd name="connsiteY1" fmla="*/ 1122427 h 1152958"/>
                  <a:gd name="connsiteX2" fmla="*/ 421515 w 732332"/>
                  <a:gd name="connsiteY2" fmla="*/ 1149798 h 1152958"/>
                  <a:gd name="connsiteX3" fmla="*/ 645958 w 732332"/>
                  <a:gd name="connsiteY3" fmla="*/ 1106004 h 1152958"/>
                  <a:gd name="connsiteX4" fmla="*/ 728072 w 732332"/>
                  <a:gd name="connsiteY4" fmla="*/ 739222 h 1152958"/>
                  <a:gd name="connsiteX5" fmla="*/ 673329 w 732332"/>
                  <a:gd name="connsiteY5" fmla="*/ 169889 h 1152958"/>
                  <a:gd name="connsiteX6" fmla="*/ 284660 w 732332"/>
                  <a:gd name="connsiteY6" fmla="*/ 184 h 1152958"/>
                  <a:gd name="connsiteX7" fmla="*/ 0 w 732332"/>
                  <a:gd name="connsiteY7" fmla="*/ 191786 h 1152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2332" h="1152958">
                    <a:moveTo>
                      <a:pt x="60217" y="1056734"/>
                    </a:moveTo>
                    <a:cubicBezTo>
                      <a:pt x="84851" y="1081825"/>
                      <a:pt x="109485" y="1106916"/>
                      <a:pt x="169701" y="1122427"/>
                    </a:cubicBezTo>
                    <a:cubicBezTo>
                      <a:pt x="229917" y="1137938"/>
                      <a:pt x="342139" y="1152535"/>
                      <a:pt x="421515" y="1149798"/>
                    </a:cubicBezTo>
                    <a:cubicBezTo>
                      <a:pt x="500891" y="1147061"/>
                      <a:pt x="594865" y="1174433"/>
                      <a:pt x="645958" y="1106004"/>
                    </a:cubicBezTo>
                    <a:cubicBezTo>
                      <a:pt x="697051" y="1037575"/>
                      <a:pt x="723510" y="895241"/>
                      <a:pt x="728072" y="739222"/>
                    </a:cubicBezTo>
                    <a:cubicBezTo>
                      <a:pt x="732634" y="583203"/>
                      <a:pt x="747231" y="293062"/>
                      <a:pt x="673329" y="169889"/>
                    </a:cubicBezTo>
                    <a:cubicBezTo>
                      <a:pt x="599427" y="46716"/>
                      <a:pt x="396881" y="-3465"/>
                      <a:pt x="284660" y="184"/>
                    </a:cubicBezTo>
                    <a:cubicBezTo>
                      <a:pt x="172439" y="3833"/>
                      <a:pt x="0" y="191786"/>
                      <a:pt x="0" y="191786"/>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2" name="Forme libre 121"/>
              <p:cNvSpPr/>
              <p:nvPr/>
            </p:nvSpPr>
            <p:spPr>
              <a:xfrm rot="509791">
                <a:off x="4657382" y="3394382"/>
                <a:ext cx="667854" cy="1012473"/>
              </a:xfrm>
              <a:custGeom>
                <a:avLst/>
                <a:gdLst>
                  <a:gd name="connsiteX0" fmla="*/ 38606 w 620743"/>
                  <a:gd name="connsiteY0" fmla="*/ 114833 h 969966"/>
                  <a:gd name="connsiteX1" fmla="*/ 104296 w 620743"/>
                  <a:gd name="connsiteY1" fmla="*/ 38192 h 969966"/>
                  <a:gd name="connsiteX2" fmla="*/ 350636 w 620743"/>
                  <a:gd name="connsiteY2" fmla="*/ 5346 h 969966"/>
                  <a:gd name="connsiteX3" fmla="*/ 547708 w 620743"/>
                  <a:gd name="connsiteY3" fmla="*/ 147679 h 969966"/>
                  <a:gd name="connsiteX4" fmla="*/ 613399 w 620743"/>
                  <a:gd name="connsiteY4" fmla="*/ 503513 h 969966"/>
                  <a:gd name="connsiteX5" fmla="*/ 596976 w 620743"/>
                  <a:gd name="connsiteY5" fmla="*/ 914089 h 969966"/>
                  <a:gd name="connsiteX6" fmla="*/ 416327 w 620743"/>
                  <a:gd name="connsiteY6" fmla="*/ 968833 h 969966"/>
                  <a:gd name="connsiteX7" fmla="*/ 186410 w 620743"/>
                  <a:gd name="connsiteY7" fmla="*/ 946936 h 969966"/>
                  <a:gd name="connsiteX8" fmla="*/ 109771 w 620743"/>
                  <a:gd name="connsiteY8" fmla="*/ 897666 h 969966"/>
                  <a:gd name="connsiteX9" fmla="*/ 33131 w 620743"/>
                  <a:gd name="connsiteY9" fmla="*/ 613000 h 969966"/>
                  <a:gd name="connsiteX10" fmla="*/ 286 w 620743"/>
                  <a:gd name="connsiteY10" fmla="*/ 218846 h 969966"/>
                  <a:gd name="connsiteX11" fmla="*/ 38606 w 620743"/>
                  <a:gd name="connsiteY11" fmla="*/ 114833 h 96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743" h="969966">
                    <a:moveTo>
                      <a:pt x="38606" y="114833"/>
                    </a:moveTo>
                    <a:cubicBezTo>
                      <a:pt x="55941" y="84724"/>
                      <a:pt x="52291" y="56440"/>
                      <a:pt x="104296" y="38192"/>
                    </a:cubicBezTo>
                    <a:cubicBezTo>
                      <a:pt x="156301" y="19944"/>
                      <a:pt x="276734" y="-12902"/>
                      <a:pt x="350636" y="5346"/>
                    </a:cubicBezTo>
                    <a:cubicBezTo>
                      <a:pt x="424538" y="23594"/>
                      <a:pt x="503914" y="64651"/>
                      <a:pt x="547708" y="147679"/>
                    </a:cubicBezTo>
                    <a:cubicBezTo>
                      <a:pt x="591502" y="230707"/>
                      <a:pt x="605188" y="375778"/>
                      <a:pt x="613399" y="503513"/>
                    </a:cubicBezTo>
                    <a:cubicBezTo>
                      <a:pt x="621610" y="631248"/>
                      <a:pt x="629821" y="836536"/>
                      <a:pt x="596976" y="914089"/>
                    </a:cubicBezTo>
                    <a:cubicBezTo>
                      <a:pt x="564131" y="991642"/>
                      <a:pt x="484755" y="963358"/>
                      <a:pt x="416327" y="968833"/>
                    </a:cubicBezTo>
                    <a:cubicBezTo>
                      <a:pt x="347899" y="974308"/>
                      <a:pt x="237503" y="958797"/>
                      <a:pt x="186410" y="946936"/>
                    </a:cubicBezTo>
                    <a:cubicBezTo>
                      <a:pt x="135317" y="935075"/>
                      <a:pt x="135317" y="953322"/>
                      <a:pt x="109771" y="897666"/>
                    </a:cubicBezTo>
                    <a:cubicBezTo>
                      <a:pt x="84225" y="842010"/>
                      <a:pt x="51378" y="726137"/>
                      <a:pt x="33131" y="613000"/>
                    </a:cubicBezTo>
                    <a:cubicBezTo>
                      <a:pt x="14884" y="499863"/>
                      <a:pt x="-2451" y="302786"/>
                      <a:pt x="286" y="218846"/>
                    </a:cubicBezTo>
                    <a:cubicBezTo>
                      <a:pt x="3023" y="134906"/>
                      <a:pt x="21271" y="144942"/>
                      <a:pt x="38606" y="114833"/>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2" name="Forme libre 201"/>
              <p:cNvSpPr/>
              <p:nvPr/>
            </p:nvSpPr>
            <p:spPr>
              <a:xfrm>
                <a:off x="999767" y="3385958"/>
                <a:ext cx="3494912" cy="930063"/>
              </a:xfrm>
              <a:custGeom>
                <a:avLst/>
                <a:gdLst>
                  <a:gd name="connsiteX0" fmla="*/ 2015 w 3494912"/>
                  <a:gd name="connsiteY0" fmla="*/ 101206 h 930063"/>
                  <a:gd name="connsiteX1" fmla="*/ 62232 w 3494912"/>
                  <a:gd name="connsiteY1" fmla="*/ 451565 h 930063"/>
                  <a:gd name="connsiteX2" fmla="*/ 215510 w 3494912"/>
                  <a:gd name="connsiteY2" fmla="*/ 665065 h 930063"/>
                  <a:gd name="connsiteX3" fmla="*/ 899787 w 3494912"/>
                  <a:gd name="connsiteY3" fmla="*/ 818347 h 930063"/>
                  <a:gd name="connsiteX4" fmla="*/ 1660704 w 3494912"/>
                  <a:gd name="connsiteY4" fmla="*/ 922359 h 930063"/>
                  <a:gd name="connsiteX5" fmla="*/ 2104116 w 3494912"/>
                  <a:gd name="connsiteY5" fmla="*/ 922359 h 930063"/>
                  <a:gd name="connsiteX6" fmla="*/ 2958094 w 3494912"/>
                  <a:gd name="connsiteY6" fmla="*/ 905936 h 930063"/>
                  <a:gd name="connsiteX7" fmla="*/ 3281073 w 3494912"/>
                  <a:gd name="connsiteY7" fmla="*/ 878565 h 930063"/>
                  <a:gd name="connsiteX8" fmla="*/ 3450774 w 3494912"/>
                  <a:gd name="connsiteY8" fmla="*/ 801924 h 930063"/>
                  <a:gd name="connsiteX9" fmla="*/ 3489093 w 3494912"/>
                  <a:gd name="connsiteY9" fmla="*/ 550103 h 930063"/>
                  <a:gd name="connsiteX10" fmla="*/ 3478145 w 3494912"/>
                  <a:gd name="connsiteY10" fmla="*/ 353026 h 930063"/>
                  <a:gd name="connsiteX11" fmla="*/ 3335815 w 3494912"/>
                  <a:gd name="connsiteY11" fmla="*/ 249014 h 930063"/>
                  <a:gd name="connsiteX12" fmla="*/ 1978209 w 3494912"/>
                  <a:gd name="connsiteY12" fmla="*/ 62886 h 930063"/>
                  <a:gd name="connsiteX13" fmla="*/ 1354148 w 3494912"/>
                  <a:gd name="connsiteY13" fmla="*/ 2668 h 930063"/>
                  <a:gd name="connsiteX14" fmla="*/ 675344 w 3494912"/>
                  <a:gd name="connsiteY14" fmla="*/ 13616 h 930063"/>
                  <a:gd name="connsiteX15" fmla="*/ 127922 w 3494912"/>
                  <a:gd name="connsiteY15" fmla="*/ 40988 h 930063"/>
                  <a:gd name="connsiteX16" fmla="*/ 2015 w 3494912"/>
                  <a:gd name="connsiteY16" fmla="*/ 101206 h 930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94912" h="930063">
                    <a:moveTo>
                      <a:pt x="2015" y="101206"/>
                    </a:moveTo>
                    <a:cubicBezTo>
                      <a:pt x="-8933" y="169635"/>
                      <a:pt x="26650" y="357589"/>
                      <a:pt x="62232" y="451565"/>
                    </a:cubicBezTo>
                    <a:cubicBezTo>
                      <a:pt x="97814" y="545541"/>
                      <a:pt x="75917" y="603935"/>
                      <a:pt x="215510" y="665065"/>
                    </a:cubicBezTo>
                    <a:cubicBezTo>
                      <a:pt x="355103" y="726195"/>
                      <a:pt x="658921" y="775465"/>
                      <a:pt x="899787" y="818347"/>
                    </a:cubicBezTo>
                    <a:cubicBezTo>
                      <a:pt x="1140653" y="861229"/>
                      <a:pt x="1459982" y="905024"/>
                      <a:pt x="1660704" y="922359"/>
                    </a:cubicBezTo>
                    <a:cubicBezTo>
                      <a:pt x="1861426" y="939694"/>
                      <a:pt x="2104116" y="922359"/>
                      <a:pt x="2104116" y="922359"/>
                    </a:cubicBezTo>
                    <a:lnTo>
                      <a:pt x="2958094" y="905936"/>
                    </a:lnTo>
                    <a:cubicBezTo>
                      <a:pt x="3154254" y="898637"/>
                      <a:pt x="3198960" y="895900"/>
                      <a:pt x="3281073" y="878565"/>
                    </a:cubicBezTo>
                    <a:cubicBezTo>
                      <a:pt x="3363186" y="861230"/>
                      <a:pt x="3416104" y="856668"/>
                      <a:pt x="3450774" y="801924"/>
                    </a:cubicBezTo>
                    <a:cubicBezTo>
                      <a:pt x="3485444" y="747180"/>
                      <a:pt x="3484531" y="624919"/>
                      <a:pt x="3489093" y="550103"/>
                    </a:cubicBezTo>
                    <a:cubicBezTo>
                      <a:pt x="3493655" y="475287"/>
                      <a:pt x="3503691" y="403208"/>
                      <a:pt x="3478145" y="353026"/>
                    </a:cubicBezTo>
                    <a:cubicBezTo>
                      <a:pt x="3452599" y="302845"/>
                      <a:pt x="3585804" y="297371"/>
                      <a:pt x="3335815" y="249014"/>
                    </a:cubicBezTo>
                    <a:cubicBezTo>
                      <a:pt x="3085826" y="200657"/>
                      <a:pt x="2308487" y="103944"/>
                      <a:pt x="1978209" y="62886"/>
                    </a:cubicBezTo>
                    <a:cubicBezTo>
                      <a:pt x="1647931" y="21828"/>
                      <a:pt x="1571292" y="10880"/>
                      <a:pt x="1354148" y="2668"/>
                    </a:cubicBezTo>
                    <a:cubicBezTo>
                      <a:pt x="1137004" y="-5544"/>
                      <a:pt x="879715" y="7229"/>
                      <a:pt x="675344" y="13616"/>
                    </a:cubicBezTo>
                    <a:cubicBezTo>
                      <a:pt x="470973" y="20003"/>
                      <a:pt x="240143" y="22740"/>
                      <a:pt x="127922" y="40988"/>
                    </a:cubicBezTo>
                    <a:cubicBezTo>
                      <a:pt x="15701" y="59236"/>
                      <a:pt x="12963" y="32777"/>
                      <a:pt x="2015" y="101206"/>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3" name="Forme libre 202"/>
              <p:cNvSpPr/>
              <p:nvPr/>
            </p:nvSpPr>
            <p:spPr>
              <a:xfrm>
                <a:off x="5370209" y="2080254"/>
                <a:ext cx="2436028" cy="1445670"/>
              </a:xfrm>
              <a:custGeom>
                <a:avLst/>
                <a:gdLst>
                  <a:gd name="connsiteX0" fmla="*/ 2436028 w 2436028"/>
                  <a:gd name="connsiteY0" fmla="*/ 0 h 1445671"/>
                  <a:gd name="connsiteX1" fmla="*/ 2096626 w 2436028"/>
                  <a:gd name="connsiteY1" fmla="*/ 191603 h 1445671"/>
                  <a:gd name="connsiteX2" fmla="*/ 1220751 w 2436028"/>
                  <a:gd name="connsiteY2" fmla="*/ 651449 h 1445671"/>
                  <a:gd name="connsiteX3" fmla="*/ 656906 w 2436028"/>
                  <a:gd name="connsiteY3" fmla="*/ 990859 h 1445671"/>
                  <a:gd name="connsiteX4" fmla="*/ 109484 w 2436028"/>
                  <a:gd name="connsiteY4" fmla="*/ 1379538 h 1445671"/>
                  <a:gd name="connsiteX5" fmla="*/ 0 w 2436028"/>
                  <a:gd name="connsiteY5" fmla="*/ 1445231 h 144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6028" h="1445671">
                    <a:moveTo>
                      <a:pt x="2436028" y="0"/>
                    </a:moveTo>
                    <a:cubicBezTo>
                      <a:pt x="2367600" y="41514"/>
                      <a:pt x="2299172" y="83028"/>
                      <a:pt x="2096626" y="191603"/>
                    </a:cubicBezTo>
                    <a:cubicBezTo>
                      <a:pt x="1894080" y="300178"/>
                      <a:pt x="1460704" y="518240"/>
                      <a:pt x="1220751" y="651449"/>
                    </a:cubicBezTo>
                    <a:cubicBezTo>
                      <a:pt x="980798" y="784658"/>
                      <a:pt x="842117" y="869511"/>
                      <a:pt x="656906" y="990859"/>
                    </a:cubicBezTo>
                    <a:cubicBezTo>
                      <a:pt x="471695" y="1112207"/>
                      <a:pt x="218968" y="1303809"/>
                      <a:pt x="109484" y="1379538"/>
                    </a:cubicBezTo>
                    <a:cubicBezTo>
                      <a:pt x="0" y="1455267"/>
                      <a:pt x="0" y="1445231"/>
                      <a:pt x="0" y="1445231"/>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8" name="Forme libre 207"/>
              <p:cNvSpPr/>
              <p:nvPr/>
            </p:nvSpPr>
            <p:spPr>
              <a:xfrm>
                <a:off x="6328197" y="2085729"/>
                <a:ext cx="1548414" cy="2217113"/>
              </a:xfrm>
              <a:custGeom>
                <a:avLst/>
                <a:gdLst>
                  <a:gd name="connsiteX0" fmla="*/ 1488988 w 1548414"/>
                  <a:gd name="connsiteY0" fmla="*/ 0 h 2217114"/>
                  <a:gd name="connsiteX1" fmla="*/ 1510885 w 1548414"/>
                  <a:gd name="connsiteY1" fmla="*/ 394153 h 2217114"/>
                  <a:gd name="connsiteX2" fmla="*/ 1538256 w 1548414"/>
                  <a:gd name="connsiteY2" fmla="*/ 525538 h 2217114"/>
                  <a:gd name="connsiteX3" fmla="*/ 1543730 w 1548414"/>
                  <a:gd name="connsiteY3" fmla="*/ 711666 h 2217114"/>
                  <a:gd name="connsiteX4" fmla="*/ 1472565 w 1548414"/>
                  <a:gd name="connsiteY4" fmla="*/ 793781 h 2217114"/>
                  <a:gd name="connsiteX5" fmla="*/ 1412349 w 1548414"/>
                  <a:gd name="connsiteY5" fmla="*/ 864948 h 2217114"/>
                  <a:gd name="connsiteX6" fmla="*/ 1417823 w 1548414"/>
                  <a:gd name="connsiteY6" fmla="*/ 717140 h 2217114"/>
                  <a:gd name="connsiteX7" fmla="*/ 1390452 w 1548414"/>
                  <a:gd name="connsiteY7" fmla="*/ 498166 h 2217114"/>
                  <a:gd name="connsiteX8" fmla="*/ 1259071 w 1548414"/>
                  <a:gd name="connsiteY8" fmla="*/ 629551 h 2217114"/>
                  <a:gd name="connsiteX9" fmla="*/ 1149586 w 1548414"/>
                  <a:gd name="connsiteY9" fmla="*/ 1023704 h 2217114"/>
                  <a:gd name="connsiteX10" fmla="*/ 1100318 w 1548414"/>
                  <a:gd name="connsiteY10" fmla="*/ 1248153 h 2217114"/>
                  <a:gd name="connsiteX11" fmla="*/ 1100318 w 1548414"/>
                  <a:gd name="connsiteY11" fmla="*/ 1330268 h 2217114"/>
                  <a:gd name="connsiteX12" fmla="*/ 1023679 w 1548414"/>
                  <a:gd name="connsiteY12" fmla="*/ 1428807 h 2217114"/>
                  <a:gd name="connsiteX13" fmla="*/ 733546 w 1548414"/>
                  <a:gd name="connsiteY13" fmla="*/ 1675153 h 2217114"/>
                  <a:gd name="connsiteX14" fmla="*/ 257288 w 1548414"/>
                  <a:gd name="connsiteY14" fmla="*/ 2052883 h 2217114"/>
                  <a:gd name="connsiteX15" fmla="*/ 0 w 1548414"/>
                  <a:gd name="connsiteY15" fmla="*/ 2217114 h 2217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48414" h="2217114">
                    <a:moveTo>
                      <a:pt x="1488988" y="0"/>
                    </a:moveTo>
                    <a:cubicBezTo>
                      <a:pt x="1495831" y="153281"/>
                      <a:pt x="1502674" y="306563"/>
                      <a:pt x="1510885" y="394153"/>
                    </a:cubicBezTo>
                    <a:cubicBezTo>
                      <a:pt x="1519096" y="481743"/>
                      <a:pt x="1532782" y="472619"/>
                      <a:pt x="1538256" y="525538"/>
                    </a:cubicBezTo>
                    <a:cubicBezTo>
                      <a:pt x="1543730" y="578457"/>
                      <a:pt x="1554678" y="666959"/>
                      <a:pt x="1543730" y="711666"/>
                    </a:cubicBezTo>
                    <a:cubicBezTo>
                      <a:pt x="1532782" y="756373"/>
                      <a:pt x="1494462" y="768234"/>
                      <a:pt x="1472565" y="793781"/>
                    </a:cubicBezTo>
                    <a:cubicBezTo>
                      <a:pt x="1450668" y="819328"/>
                      <a:pt x="1421473" y="877722"/>
                      <a:pt x="1412349" y="864948"/>
                    </a:cubicBezTo>
                    <a:cubicBezTo>
                      <a:pt x="1403225" y="852175"/>
                      <a:pt x="1421472" y="778270"/>
                      <a:pt x="1417823" y="717140"/>
                    </a:cubicBezTo>
                    <a:cubicBezTo>
                      <a:pt x="1414174" y="656010"/>
                      <a:pt x="1416911" y="512764"/>
                      <a:pt x="1390452" y="498166"/>
                    </a:cubicBezTo>
                    <a:cubicBezTo>
                      <a:pt x="1363993" y="483568"/>
                      <a:pt x="1299215" y="541961"/>
                      <a:pt x="1259071" y="629551"/>
                    </a:cubicBezTo>
                    <a:cubicBezTo>
                      <a:pt x="1218927" y="717141"/>
                      <a:pt x="1176045" y="920604"/>
                      <a:pt x="1149586" y="1023704"/>
                    </a:cubicBezTo>
                    <a:cubicBezTo>
                      <a:pt x="1123127" y="1126804"/>
                      <a:pt x="1108529" y="1197059"/>
                      <a:pt x="1100318" y="1248153"/>
                    </a:cubicBezTo>
                    <a:cubicBezTo>
                      <a:pt x="1092107" y="1299247"/>
                      <a:pt x="1113091" y="1300159"/>
                      <a:pt x="1100318" y="1330268"/>
                    </a:cubicBezTo>
                    <a:cubicBezTo>
                      <a:pt x="1087545" y="1360377"/>
                      <a:pt x="1084808" y="1371326"/>
                      <a:pt x="1023679" y="1428807"/>
                    </a:cubicBezTo>
                    <a:cubicBezTo>
                      <a:pt x="962550" y="1486288"/>
                      <a:pt x="861278" y="1571140"/>
                      <a:pt x="733546" y="1675153"/>
                    </a:cubicBezTo>
                    <a:cubicBezTo>
                      <a:pt x="605814" y="1779166"/>
                      <a:pt x="379546" y="1962556"/>
                      <a:pt x="257288" y="2052883"/>
                    </a:cubicBezTo>
                    <a:cubicBezTo>
                      <a:pt x="135030" y="2143210"/>
                      <a:pt x="0" y="2217114"/>
                      <a:pt x="0" y="2217114"/>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9" name="Forme libre 208"/>
              <p:cNvSpPr/>
              <p:nvPr/>
            </p:nvSpPr>
            <p:spPr>
              <a:xfrm>
                <a:off x="6552640" y="2436088"/>
                <a:ext cx="169701" cy="1434285"/>
              </a:xfrm>
              <a:custGeom>
                <a:avLst/>
                <a:gdLst>
                  <a:gd name="connsiteX0" fmla="*/ 0 w 169701"/>
                  <a:gd name="connsiteY0" fmla="*/ 0 h 1434286"/>
                  <a:gd name="connsiteX1" fmla="*/ 71165 w 169701"/>
                  <a:gd name="connsiteY1" fmla="*/ 240871 h 1434286"/>
                  <a:gd name="connsiteX2" fmla="*/ 109485 w 169701"/>
                  <a:gd name="connsiteY2" fmla="*/ 760935 h 1434286"/>
                  <a:gd name="connsiteX3" fmla="*/ 98536 w 169701"/>
                  <a:gd name="connsiteY3" fmla="*/ 1324794 h 1434286"/>
                  <a:gd name="connsiteX4" fmla="*/ 169701 w 169701"/>
                  <a:gd name="connsiteY4" fmla="*/ 1434281 h 1434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701" h="1434286">
                    <a:moveTo>
                      <a:pt x="0" y="0"/>
                    </a:moveTo>
                    <a:cubicBezTo>
                      <a:pt x="26458" y="57024"/>
                      <a:pt x="52917" y="114048"/>
                      <a:pt x="71165" y="240871"/>
                    </a:cubicBezTo>
                    <a:cubicBezTo>
                      <a:pt x="89413" y="367694"/>
                      <a:pt x="104923" y="580281"/>
                      <a:pt x="109485" y="760935"/>
                    </a:cubicBezTo>
                    <a:cubicBezTo>
                      <a:pt x="114047" y="941589"/>
                      <a:pt x="88500" y="1212570"/>
                      <a:pt x="98536" y="1324794"/>
                    </a:cubicBezTo>
                    <a:cubicBezTo>
                      <a:pt x="108572" y="1437018"/>
                      <a:pt x="169701" y="1434281"/>
                      <a:pt x="169701" y="1434281"/>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0" name="Forme libre 209"/>
              <p:cNvSpPr/>
              <p:nvPr/>
            </p:nvSpPr>
            <p:spPr>
              <a:xfrm>
                <a:off x="7083639" y="2113101"/>
                <a:ext cx="275496" cy="1160563"/>
              </a:xfrm>
              <a:custGeom>
                <a:avLst/>
                <a:gdLst>
                  <a:gd name="connsiteX0" fmla="*/ 0 w 275496"/>
                  <a:gd name="connsiteY0" fmla="*/ 0 h 1160563"/>
                  <a:gd name="connsiteX1" fmla="*/ 169701 w 275496"/>
                  <a:gd name="connsiteY1" fmla="*/ 131384 h 1160563"/>
                  <a:gd name="connsiteX2" fmla="*/ 262763 w 275496"/>
                  <a:gd name="connsiteY2" fmla="*/ 306564 h 1160563"/>
                  <a:gd name="connsiteX3" fmla="*/ 268237 w 275496"/>
                  <a:gd name="connsiteY3" fmla="*/ 700717 h 1160563"/>
                  <a:gd name="connsiteX4" fmla="*/ 202547 w 275496"/>
                  <a:gd name="connsiteY4" fmla="*/ 1160563 h 116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496" h="1160563">
                    <a:moveTo>
                      <a:pt x="0" y="0"/>
                    </a:moveTo>
                    <a:cubicBezTo>
                      <a:pt x="62953" y="40145"/>
                      <a:pt x="125907" y="80290"/>
                      <a:pt x="169701" y="131384"/>
                    </a:cubicBezTo>
                    <a:cubicBezTo>
                      <a:pt x="213495" y="182478"/>
                      <a:pt x="246340" y="211675"/>
                      <a:pt x="262763" y="306564"/>
                    </a:cubicBezTo>
                    <a:cubicBezTo>
                      <a:pt x="279186" y="401453"/>
                      <a:pt x="278273" y="558384"/>
                      <a:pt x="268237" y="700717"/>
                    </a:cubicBezTo>
                    <a:cubicBezTo>
                      <a:pt x="258201" y="843050"/>
                      <a:pt x="202547" y="1160563"/>
                      <a:pt x="202547" y="1160563"/>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1" name="Forme libre 210"/>
              <p:cNvSpPr/>
              <p:nvPr/>
            </p:nvSpPr>
            <p:spPr>
              <a:xfrm>
                <a:off x="6989564" y="2704331"/>
                <a:ext cx="757953" cy="1418733"/>
              </a:xfrm>
              <a:custGeom>
                <a:avLst/>
                <a:gdLst>
                  <a:gd name="connsiteX0" fmla="*/ 614126 w 757953"/>
                  <a:gd name="connsiteY0" fmla="*/ 0 h 1418733"/>
                  <a:gd name="connsiteX1" fmla="*/ 701714 w 757953"/>
                  <a:gd name="connsiteY1" fmla="*/ 104013 h 1418733"/>
                  <a:gd name="connsiteX2" fmla="*/ 756456 w 757953"/>
                  <a:gd name="connsiteY2" fmla="*/ 361308 h 1418733"/>
                  <a:gd name="connsiteX3" fmla="*/ 734559 w 757953"/>
                  <a:gd name="connsiteY3" fmla="*/ 815679 h 1418733"/>
                  <a:gd name="connsiteX4" fmla="*/ 652446 w 757953"/>
                  <a:gd name="connsiteY4" fmla="*/ 1286474 h 1418733"/>
                  <a:gd name="connsiteX5" fmla="*/ 548436 w 757953"/>
                  <a:gd name="connsiteY5" fmla="*/ 1395961 h 1418733"/>
                  <a:gd name="connsiteX6" fmla="*/ 318519 w 757953"/>
                  <a:gd name="connsiteY6" fmla="*/ 1417858 h 1418733"/>
                  <a:gd name="connsiteX7" fmla="*/ 94075 w 757953"/>
                  <a:gd name="connsiteY7" fmla="*/ 1379538 h 1418733"/>
                  <a:gd name="connsiteX8" fmla="*/ 6488 w 757953"/>
                  <a:gd name="connsiteY8" fmla="*/ 1166038 h 1418733"/>
                  <a:gd name="connsiteX9" fmla="*/ 6488 w 757953"/>
                  <a:gd name="connsiteY9" fmla="*/ 1100346 h 1418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57953" h="1418733">
                    <a:moveTo>
                      <a:pt x="614126" y="0"/>
                    </a:moveTo>
                    <a:cubicBezTo>
                      <a:pt x="646059" y="21897"/>
                      <a:pt x="677992" y="43795"/>
                      <a:pt x="701714" y="104013"/>
                    </a:cubicBezTo>
                    <a:cubicBezTo>
                      <a:pt x="725436" y="164231"/>
                      <a:pt x="750982" y="242697"/>
                      <a:pt x="756456" y="361308"/>
                    </a:cubicBezTo>
                    <a:cubicBezTo>
                      <a:pt x="761930" y="479919"/>
                      <a:pt x="751894" y="661485"/>
                      <a:pt x="734559" y="815679"/>
                    </a:cubicBezTo>
                    <a:cubicBezTo>
                      <a:pt x="717224" y="969873"/>
                      <a:pt x="683466" y="1189760"/>
                      <a:pt x="652446" y="1286474"/>
                    </a:cubicBezTo>
                    <a:cubicBezTo>
                      <a:pt x="621426" y="1383188"/>
                      <a:pt x="604091" y="1374064"/>
                      <a:pt x="548436" y="1395961"/>
                    </a:cubicBezTo>
                    <a:cubicBezTo>
                      <a:pt x="492781" y="1417858"/>
                      <a:pt x="394246" y="1420595"/>
                      <a:pt x="318519" y="1417858"/>
                    </a:cubicBezTo>
                    <a:cubicBezTo>
                      <a:pt x="242792" y="1415121"/>
                      <a:pt x="146080" y="1421508"/>
                      <a:pt x="94075" y="1379538"/>
                    </a:cubicBezTo>
                    <a:cubicBezTo>
                      <a:pt x="42070" y="1337568"/>
                      <a:pt x="21086" y="1212570"/>
                      <a:pt x="6488" y="1166038"/>
                    </a:cubicBezTo>
                    <a:cubicBezTo>
                      <a:pt x="-8110" y="1119506"/>
                      <a:pt x="6488" y="1100346"/>
                      <a:pt x="6488" y="1100346"/>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2" name="Ellipse 211"/>
              <p:cNvSpPr/>
              <p:nvPr/>
            </p:nvSpPr>
            <p:spPr>
              <a:xfrm>
                <a:off x="7521578" y="2912358"/>
                <a:ext cx="154775" cy="979647"/>
              </a:xfrm>
              <a:prstGeom prst="ellipse">
                <a:avLst/>
              </a:pr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3" name="Forme libre 212"/>
              <p:cNvSpPr/>
              <p:nvPr/>
            </p:nvSpPr>
            <p:spPr>
              <a:xfrm>
                <a:off x="5622023" y="928226"/>
                <a:ext cx="2184214" cy="1152028"/>
              </a:xfrm>
              <a:custGeom>
                <a:avLst/>
                <a:gdLst>
                  <a:gd name="connsiteX0" fmla="*/ 2184214 w 2184214"/>
                  <a:gd name="connsiteY0" fmla="*/ 1152029 h 1152029"/>
                  <a:gd name="connsiteX1" fmla="*/ 2129471 w 2184214"/>
                  <a:gd name="connsiteY1" fmla="*/ 1069914 h 1152029"/>
                  <a:gd name="connsiteX2" fmla="*/ 1883131 w 2184214"/>
                  <a:gd name="connsiteY2" fmla="*/ 998747 h 1152029"/>
                  <a:gd name="connsiteX3" fmla="*/ 1718905 w 2184214"/>
                  <a:gd name="connsiteY3" fmla="*/ 998747 h 1152029"/>
                  <a:gd name="connsiteX4" fmla="*/ 1598472 w 2184214"/>
                  <a:gd name="connsiteY4" fmla="*/ 807145 h 1152029"/>
                  <a:gd name="connsiteX5" fmla="*/ 1259070 w 2184214"/>
                  <a:gd name="connsiteY5" fmla="*/ 325402 h 1152029"/>
                  <a:gd name="connsiteX6" fmla="*/ 1061998 w 2184214"/>
                  <a:gd name="connsiteY6" fmla="*/ 128325 h 1152029"/>
                  <a:gd name="connsiteX7" fmla="*/ 635009 w 2184214"/>
                  <a:gd name="connsiteY7" fmla="*/ 13363 h 1152029"/>
                  <a:gd name="connsiteX8" fmla="*/ 394144 w 2184214"/>
                  <a:gd name="connsiteY8" fmla="*/ 13363 h 1152029"/>
                  <a:gd name="connsiteX9" fmla="*/ 65690 w 2184214"/>
                  <a:gd name="connsiteY9" fmla="*/ 111902 h 1152029"/>
                  <a:gd name="connsiteX10" fmla="*/ 0 w 2184214"/>
                  <a:gd name="connsiteY10" fmla="*/ 183068 h 1152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84214" h="1152029">
                    <a:moveTo>
                      <a:pt x="2184214" y="1152029"/>
                    </a:moveTo>
                    <a:cubicBezTo>
                      <a:pt x="2181933" y="1123745"/>
                      <a:pt x="2179652" y="1095461"/>
                      <a:pt x="2129471" y="1069914"/>
                    </a:cubicBezTo>
                    <a:cubicBezTo>
                      <a:pt x="2079290" y="1044367"/>
                      <a:pt x="1951559" y="1010608"/>
                      <a:pt x="1883131" y="998747"/>
                    </a:cubicBezTo>
                    <a:cubicBezTo>
                      <a:pt x="1814703" y="986886"/>
                      <a:pt x="1766348" y="1030681"/>
                      <a:pt x="1718905" y="998747"/>
                    </a:cubicBezTo>
                    <a:cubicBezTo>
                      <a:pt x="1671462" y="966813"/>
                      <a:pt x="1675111" y="919369"/>
                      <a:pt x="1598472" y="807145"/>
                    </a:cubicBezTo>
                    <a:cubicBezTo>
                      <a:pt x="1521833" y="694921"/>
                      <a:pt x="1348482" y="438539"/>
                      <a:pt x="1259070" y="325402"/>
                    </a:cubicBezTo>
                    <a:cubicBezTo>
                      <a:pt x="1169658" y="212265"/>
                      <a:pt x="1166008" y="180331"/>
                      <a:pt x="1061998" y="128325"/>
                    </a:cubicBezTo>
                    <a:cubicBezTo>
                      <a:pt x="957988" y="76319"/>
                      <a:pt x="746318" y="32523"/>
                      <a:pt x="635009" y="13363"/>
                    </a:cubicBezTo>
                    <a:cubicBezTo>
                      <a:pt x="523700" y="-5797"/>
                      <a:pt x="489030" y="-3060"/>
                      <a:pt x="394144" y="13363"/>
                    </a:cubicBezTo>
                    <a:cubicBezTo>
                      <a:pt x="299257" y="29786"/>
                      <a:pt x="131381" y="83618"/>
                      <a:pt x="65690" y="111902"/>
                    </a:cubicBezTo>
                    <a:cubicBezTo>
                      <a:pt x="-1" y="140186"/>
                      <a:pt x="0" y="183068"/>
                      <a:pt x="0" y="183068"/>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4" name="Forme libre 213"/>
              <p:cNvSpPr/>
              <p:nvPr/>
            </p:nvSpPr>
            <p:spPr>
              <a:xfrm>
                <a:off x="3448758" y="908520"/>
                <a:ext cx="2326543" cy="164454"/>
              </a:xfrm>
              <a:custGeom>
                <a:avLst/>
                <a:gdLst>
                  <a:gd name="connsiteX0" fmla="*/ 2326543 w 2326543"/>
                  <a:gd name="connsiteY0" fmla="*/ 93288 h 164455"/>
                  <a:gd name="connsiteX1" fmla="*/ 1686059 w 2326543"/>
                  <a:gd name="connsiteY1" fmla="*/ 60442 h 164455"/>
                  <a:gd name="connsiteX2" fmla="*/ 925143 w 2326543"/>
                  <a:gd name="connsiteY2" fmla="*/ 60442 h 164455"/>
                  <a:gd name="connsiteX3" fmla="*/ 766390 w 2326543"/>
                  <a:gd name="connsiteY3" fmla="*/ 224 h 164455"/>
                  <a:gd name="connsiteX4" fmla="*/ 432463 w 2326543"/>
                  <a:gd name="connsiteY4" fmla="*/ 38545 h 164455"/>
                  <a:gd name="connsiteX5" fmla="*/ 158752 w 2326543"/>
                  <a:gd name="connsiteY5" fmla="*/ 71391 h 164455"/>
                  <a:gd name="connsiteX6" fmla="*/ 0 w 2326543"/>
                  <a:gd name="connsiteY6" fmla="*/ 164455 h 164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6543" h="164455">
                    <a:moveTo>
                      <a:pt x="2326543" y="93288"/>
                    </a:moveTo>
                    <a:cubicBezTo>
                      <a:pt x="2123084" y="79602"/>
                      <a:pt x="1919626" y="65916"/>
                      <a:pt x="1686059" y="60442"/>
                    </a:cubicBezTo>
                    <a:cubicBezTo>
                      <a:pt x="1452492" y="54968"/>
                      <a:pt x="1078421" y="70478"/>
                      <a:pt x="925143" y="60442"/>
                    </a:cubicBezTo>
                    <a:cubicBezTo>
                      <a:pt x="771865" y="50406"/>
                      <a:pt x="848503" y="3873"/>
                      <a:pt x="766390" y="224"/>
                    </a:cubicBezTo>
                    <a:cubicBezTo>
                      <a:pt x="684277" y="-3426"/>
                      <a:pt x="432463" y="38545"/>
                      <a:pt x="432463" y="38545"/>
                    </a:cubicBezTo>
                    <a:cubicBezTo>
                      <a:pt x="331190" y="50406"/>
                      <a:pt x="230829" y="50406"/>
                      <a:pt x="158752" y="71391"/>
                    </a:cubicBezTo>
                    <a:cubicBezTo>
                      <a:pt x="86675" y="92376"/>
                      <a:pt x="0" y="164455"/>
                      <a:pt x="0" y="164455"/>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5" name="Forme libre 214"/>
              <p:cNvSpPr/>
              <p:nvPr/>
            </p:nvSpPr>
            <p:spPr>
              <a:xfrm>
                <a:off x="3552768" y="974436"/>
                <a:ext cx="793762" cy="120436"/>
              </a:xfrm>
              <a:custGeom>
                <a:avLst/>
                <a:gdLst>
                  <a:gd name="connsiteX0" fmla="*/ 793762 w 793762"/>
                  <a:gd name="connsiteY0" fmla="*/ 0 h 120436"/>
                  <a:gd name="connsiteX1" fmla="*/ 624061 w 793762"/>
                  <a:gd name="connsiteY1" fmla="*/ 16424 h 120436"/>
                  <a:gd name="connsiteX2" fmla="*/ 372247 w 793762"/>
                  <a:gd name="connsiteY2" fmla="*/ 5475 h 120436"/>
                  <a:gd name="connsiteX3" fmla="*/ 142329 w 793762"/>
                  <a:gd name="connsiteY3" fmla="*/ 60218 h 120436"/>
                  <a:gd name="connsiteX4" fmla="*/ 0 w 793762"/>
                  <a:gd name="connsiteY4" fmla="*/ 120436 h 120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762" h="120436">
                    <a:moveTo>
                      <a:pt x="793762" y="0"/>
                    </a:moveTo>
                    <a:cubicBezTo>
                      <a:pt x="744037" y="7756"/>
                      <a:pt x="694313" y="15512"/>
                      <a:pt x="624061" y="16424"/>
                    </a:cubicBezTo>
                    <a:cubicBezTo>
                      <a:pt x="553809" y="17336"/>
                      <a:pt x="452536" y="-1824"/>
                      <a:pt x="372247" y="5475"/>
                    </a:cubicBezTo>
                    <a:cubicBezTo>
                      <a:pt x="291958" y="12774"/>
                      <a:pt x="204370" y="41058"/>
                      <a:pt x="142329" y="60218"/>
                    </a:cubicBezTo>
                    <a:cubicBezTo>
                      <a:pt x="80288" y="79378"/>
                      <a:pt x="0" y="120436"/>
                      <a:pt x="0" y="120436"/>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6" name="Forme libre 215"/>
              <p:cNvSpPr/>
              <p:nvPr/>
            </p:nvSpPr>
            <p:spPr>
              <a:xfrm>
                <a:off x="3229663" y="985385"/>
                <a:ext cx="284786" cy="158756"/>
              </a:xfrm>
              <a:custGeom>
                <a:avLst/>
                <a:gdLst>
                  <a:gd name="connsiteX0" fmla="*/ 284786 w 284786"/>
                  <a:gd name="connsiteY0" fmla="*/ 0 h 158756"/>
                  <a:gd name="connsiteX1" fmla="*/ 136982 w 284786"/>
                  <a:gd name="connsiteY1" fmla="*/ 27372 h 158756"/>
                  <a:gd name="connsiteX2" fmla="*/ 22024 w 284786"/>
                  <a:gd name="connsiteY2" fmla="*/ 104013 h 158756"/>
                  <a:gd name="connsiteX3" fmla="*/ 127 w 284786"/>
                  <a:gd name="connsiteY3" fmla="*/ 158756 h 158756"/>
                </a:gdLst>
                <a:ahLst/>
                <a:cxnLst>
                  <a:cxn ang="0">
                    <a:pos x="connsiteX0" y="connsiteY0"/>
                  </a:cxn>
                  <a:cxn ang="0">
                    <a:pos x="connsiteX1" y="connsiteY1"/>
                  </a:cxn>
                  <a:cxn ang="0">
                    <a:pos x="connsiteX2" y="connsiteY2"/>
                  </a:cxn>
                  <a:cxn ang="0">
                    <a:pos x="connsiteX3" y="connsiteY3"/>
                  </a:cxn>
                </a:cxnLst>
                <a:rect l="l" t="t" r="r" b="b"/>
                <a:pathLst>
                  <a:path w="284786" h="158756">
                    <a:moveTo>
                      <a:pt x="284786" y="0"/>
                    </a:moveTo>
                    <a:cubicBezTo>
                      <a:pt x="232781" y="5018"/>
                      <a:pt x="180776" y="10036"/>
                      <a:pt x="136982" y="27372"/>
                    </a:cubicBezTo>
                    <a:cubicBezTo>
                      <a:pt x="93188" y="44708"/>
                      <a:pt x="44833" y="82116"/>
                      <a:pt x="22024" y="104013"/>
                    </a:cubicBezTo>
                    <a:cubicBezTo>
                      <a:pt x="-785" y="125910"/>
                      <a:pt x="-329" y="142333"/>
                      <a:pt x="127" y="158756"/>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7" name="Forme libre 216"/>
              <p:cNvSpPr/>
              <p:nvPr/>
            </p:nvSpPr>
            <p:spPr>
              <a:xfrm>
                <a:off x="5715085" y="941590"/>
                <a:ext cx="487205" cy="186128"/>
              </a:xfrm>
              <a:custGeom>
                <a:avLst/>
                <a:gdLst>
                  <a:gd name="connsiteX0" fmla="*/ 0 w 487205"/>
                  <a:gd name="connsiteY0" fmla="*/ 186128 h 186128"/>
                  <a:gd name="connsiteX1" fmla="*/ 109484 w 487205"/>
                  <a:gd name="connsiteY1" fmla="*/ 104013 h 186128"/>
                  <a:gd name="connsiteX2" fmla="*/ 487205 w 487205"/>
                  <a:gd name="connsiteY2" fmla="*/ 0 h 186128"/>
                </a:gdLst>
                <a:ahLst/>
                <a:cxnLst>
                  <a:cxn ang="0">
                    <a:pos x="connsiteX0" y="connsiteY0"/>
                  </a:cxn>
                  <a:cxn ang="0">
                    <a:pos x="connsiteX1" y="connsiteY1"/>
                  </a:cxn>
                  <a:cxn ang="0">
                    <a:pos x="connsiteX2" y="connsiteY2"/>
                  </a:cxn>
                </a:cxnLst>
                <a:rect l="l" t="t" r="r" b="b"/>
                <a:pathLst>
                  <a:path w="487205" h="186128">
                    <a:moveTo>
                      <a:pt x="0" y="186128"/>
                    </a:moveTo>
                    <a:cubicBezTo>
                      <a:pt x="14141" y="160581"/>
                      <a:pt x="28283" y="135034"/>
                      <a:pt x="109484" y="104013"/>
                    </a:cubicBezTo>
                    <a:cubicBezTo>
                      <a:pt x="190685" y="72992"/>
                      <a:pt x="487205" y="0"/>
                      <a:pt x="487205" y="0"/>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8" name="Forme libre 217"/>
              <p:cNvSpPr/>
              <p:nvPr/>
            </p:nvSpPr>
            <p:spPr>
              <a:xfrm>
                <a:off x="6120177" y="1060930"/>
                <a:ext cx="1264918" cy="1046704"/>
              </a:xfrm>
              <a:custGeom>
                <a:avLst/>
                <a:gdLst>
                  <a:gd name="connsiteX0" fmla="*/ 0 w 1264919"/>
                  <a:gd name="connsiteY0" fmla="*/ 110582 h 1046705"/>
                  <a:gd name="connsiteX1" fmla="*/ 394144 w 1264919"/>
                  <a:gd name="connsiteY1" fmla="*/ 28467 h 1046705"/>
                  <a:gd name="connsiteX2" fmla="*/ 530999 w 1264919"/>
                  <a:gd name="connsiteY2" fmla="*/ 28467 h 1046705"/>
                  <a:gd name="connsiteX3" fmla="*/ 837555 w 1264919"/>
                  <a:gd name="connsiteY3" fmla="*/ 367877 h 1046705"/>
                  <a:gd name="connsiteX4" fmla="*/ 1127689 w 1264919"/>
                  <a:gd name="connsiteY4" fmla="*/ 805826 h 1046705"/>
                  <a:gd name="connsiteX5" fmla="*/ 1187906 w 1264919"/>
                  <a:gd name="connsiteY5" fmla="*/ 909838 h 1046705"/>
                  <a:gd name="connsiteX6" fmla="*/ 1253596 w 1264919"/>
                  <a:gd name="connsiteY6" fmla="*/ 948159 h 1046705"/>
                  <a:gd name="connsiteX7" fmla="*/ 936091 w 1264919"/>
                  <a:gd name="connsiteY7" fmla="*/ 1046697 h 1046705"/>
                  <a:gd name="connsiteX8" fmla="*/ 864927 w 1264919"/>
                  <a:gd name="connsiteY8" fmla="*/ 942684 h 1046705"/>
                  <a:gd name="connsiteX9" fmla="*/ 667855 w 1264919"/>
                  <a:gd name="connsiteY9" fmla="*/ 570428 h 1046705"/>
                  <a:gd name="connsiteX10" fmla="*/ 399618 w 1264919"/>
                  <a:gd name="connsiteY10" fmla="*/ 137954 h 1046705"/>
                  <a:gd name="connsiteX11" fmla="*/ 60216 w 1264919"/>
                  <a:gd name="connsiteY11" fmla="*/ 148903 h 1046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64919" h="1046705">
                    <a:moveTo>
                      <a:pt x="0" y="110582"/>
                    </a:moveTo>
                    <a:cubicBezTo>
                      <a:pt x="152822" y="76367"/>
                      <a:pt x="305644" y="42153"/>
                      <a:pt x="394144" y="28467"/>
                    </a:cubicBezTo>
                    <a:cubicBezTo>
                      <a:pt x="482644" y="14781"/>
                      <a:pt x="457097" y="-28101"/>
                      <a:pt x="530999" y="28467"/>
                    </a:cubicBezTo>
                    <a:cubicBezTo>
                      <a:pt x="604901" y="85035"/>
                      <a:pt x="738107" y="238317"/>
                      <a:pt x="837555" y="367877"/>
                    </a:cubicBezTo>
                    <a:cubicBezTo>
                      <a:pt x="937003" y="497437"/>
                      <a:pt x="1069297" y="715499"/>
                      <a:pt x="1127689" y="805826"/>
                    </a:cubicBezTo>
                    <a:cubicBezTo>
                      <a:pt x="1186081" y="896153"/>
                      <a:pt x="1166922" y="886116"/>
                      <a:pt x="1187906" y="909838"/>
                    </a:cubicBezTo>
                    <a:cubicBezTo>
                      <a:pt x="1208890" y="933560"/>
                      <a:pt x="1295565" y="925349"/>
                      <a:pt x="1253596" y="948159"/>
                    </a:cubicBezTo>
                    <a:cubicBezTo>
                      <a:pt x="1211627" y="970969"/>
                      <a:pt x="1000869" y="1047609"/>
                      <a:pt x="936091" y="1046697"/>
                    </a:cubicBezTo>
                    <a:cubicBezTo>
                      <a:pt x="871313" y="1045785"/>
                      <a:pt x="909633" y="1022062"/>
                      <a:pt x="864927" y="942684"/>
                    </a:cubicBezTo>
                    <a:cubicBezTo>
                      <a:pt x="820221" y="863306"/>
                      <a:pt x="745406" y="704550"/>
                      <a:pt x="667855" y="570428"/>
                    </a:cubicBezTo>
                    <a:cubicBezTo>
                      <a:pt x="590304" y="436306"/>
                      <a:pt x="500891" y="208208"/>
                      <a:pt x="399618" y="137954"/>
                    </a:cubicBezTo>
                    <a:cubicBezTo>
                      <a:pt x="298345" y="67700"/>
                      <a:pt x="60216" y="148903"/>
                      <a:pt x="60216" y="148903"/>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9" name="Forme libre 218"/>
              <p:cNvSpPr/>
              <p:nvPr/>
            </p:nvSpPr>
            <p:spPr>
              <a:xfrm>
                <a:off x="6519795" y="2091204"/>
                <a:ext cx="541948" cy="224449"/>
              </a:xfrm>
              <a:custGeom>
                <a:avLst/>
                <a:gdLst>
                  <a:gd name="connsiteX0" fmla="*/ 0 w 541948"/>
                  <a:gd name="connsiteY0" fmla="*/ 224449 h 224449"/>
                  <a:gd name="connsiteX1" fmla="*/ 306556 w 541948"/>
                  <a:gd name="connsiteY1" fmla="*/ 93064 h 224449"/>
                  <a:gd name="connsiteX2" fmla="*/ 541948 w 541948"/>
                  <a:gd name="connsiteY2" fmla="*/ 0 h 224449"/>
                </a:gdLst>
                <a:ahLst/>
                <a:cxnLst>
                  <a:cxn ang="0">
                    <a:pos x="connsiteX0" y="connsiteY0"/>
                  </a:cxn>
                  <a:cxn ang="0">
                    <a:pos x="connsiteX1" y="connsiteY1"/>
                  </a:cxn>
                  <a:cxn ang="0">
                    <a:pos x="connsiteX2" y="connsiteY2"/>
                  </a:cxn>
                </a:cxnLst>
                <a:rect l="l" t="t" r="r" b="b"/>
                <a:pathLst>
                  <a:path w="541948" h="224449">
                    <a:moveTo>
                      <a:pt x="0" y="224449"/>
                    </a:moveTo>
                    <a:lnTo>
                      <a:pt x="306556" y="93064"/>
                    </a:lnTo>
                    <a:cubicBezTo>
                      <a:pt x="396881" y="55656"/>
                      <a:pt x="541948" y="0"/>
                      <a:pt x="541948" y="0"/>
                    </a:cubicBezTo>
                  </a:path>
                </a:pathLst>
              </a:custGeom>
              <a:noFill/>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103" name="Forme libre 102"/>
            <p:cNvSpPr/>
            <p:nvPr/>
          </p:nvSpPr>
          <p:spPr>
            <a:xfrm>
              <a:off x="5293018" y="4955343"/>
              <a:ext cx="17762" cy="257536"/>
            </a:xfrm>
            <a:custGeom>
              <a:avLst/>
              <a:gdLst>
                <a:gd name="connsiteX0" fmla="*/ 0 w 17762"/>
                <a:gd name="connsiteY0" fmla="*/ 257536 h 257536"/>
                <a:gd name="connsiteX1" fmla="*/ 17762 w 17762"/>
                <a:gd name="connsiteY1" fmla="*/ 0 h 257536"/>
              </a:gdLst>
              <a:ahLst/>
              <a:cxnLst>
                <a:cxn ang="0">
                  <a:pos x="connsiteX0" y="connsiteY0"/>
                </a:cxn>
                <a:cxn ang="0">
                  <a:pos x="connsiteX1" y="connsiteY1"/>
                </a:cxn>
              </a:cxnLst>
              <a:rect l="l" t="t" r="r" b="b"/>
              <a:pathLst>
                <a:path w="17762" h="257536">
                  <a:moveTo>
                    <a:pt x="0" y="257536"/>
                  </a:moveTo>
                  <a:lnTo>
                    <a:pt x="17762" y="0"/>
                  </a:lnTo>
                </a:path>
              </a:pathLst>
            </a:custGeom>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239" name="Grouper 238"/>
          <p:cNvGrpSpPr/>
          <p:nvPr/>
        </p:nvGrpSpPr>
        <p:grpSpPr>
          <a:xfrm rot="21159209" flipH="1">
            <a:off x="4104453" y="445798"/>
            <a:ext cx="945210" cy="1847632"/>
            <a:chOff x="2890972" y="2686576"/>
            <a:chExt cx="1935028" cy="4739189"/>
          </a:xfrm>
        </p:grpSpPr>
        <p:sp>
          <p:nvSpPr>
            <p:cNvPr id="240" name="Forme libre 239"/>
            <p:cNvSpPr/>
            <p:nvPr/>
          </p:nvSpPr>
          <p:spPr>
            <a:xfrm>
              <a:off x="3853164" y="5363882"/>
              <a:ext cx="972836" cy="2046942"/>
            </a:xfrm>
            <a:custGeom>
              <a:avLst/>
              <a:gdLst>
                <a:gd name="connsiteX0" fmla="*/ 972836 w 972836"/>
                <a:gd name="connsiteY0" fmla="*/ 2046942 h 2046942"/>
                <a:gd name="connsiteX1" fmla="*/ 920542 w 972836"/>
                <a:gd name="connsiteY1" fmla="*/ 1792942 h 2046942"/>
                <a:gd name="connsiteX2" fmla="*/ 890660 w 972836"/>
                <a:gd name="connsiteY2" fmla="*/ 1725706 h 2046942"/>
                <a:gd name="connsiteX3" fmla="*/ 905601 w 972836"/>
                <a:gd name="connsiteY3" fmla="*/ 1441824 h 2046942"/>
                <a:gd name="connsiteX4" fmla="*/ 853307 w 972836"/>
                <a:gd name="connsiteY4" fmla="*/ 1314824 h 2046942"/>
                <a:gd name="connsiteX5" fmla="*/ 801012 w 972836"/>
                <a:gd name="connsiteY5" fmla="*/ 1292412 h 2046942"/>
                <a:gd name="connsiteX6" fmla="*/ 883189 w 972836"/>
                <a:gd name="connsiteY6" fmla="*/ 1240118 h 2046942"/>
                <a:gd name="connsiteX7" fmla="*/ 845836 w 972836"/>
                <a:gd name="connsiteY7" fmla="*/ 1060824 h 2046942"/>
                <a:gd name="connsiteX8" fmla="*/ 786071 w 972836"/>
                <a:gd name="connsiteY8" fmla="*/ 829236 h 2046942"/>
                <a:gd name="connsiteX9" fmla="*/ 748718 w 972836"/>
                <a:gd name="connsiteY9" fmla="*/ 642471 h 2046942"/>
                <a:gd name="connsiteX10" fmla="*/ 718836 w 972836"/>
                <a:gd name="connsiteY10" fmla="*/ 493059 h 2046942"/>
                <a:gd name="connsiteX11" fmla="*/ 659071 w 972836"/>
                <a:gd name="connsiteY11" fmla="*/ 373530 h 2046942"/>
                <a:gd name="connsiteX12" fmla="*/ 696424 w 972836"/>
                <a:gd name="connsiteY12" fmla="*/ 209177 h 2046942"/>
                <a:gd name="connsiteX13" fmla="*/ 569424 w 972836"/>
                <a:gd name="connsiteY13" fmla="*/ 239059 h 2046942"/>
                <a:gd name="connsiteX14" fmla="*/ 532071 w 972836"/>
                <a:gd name="connsiteY14" fmla="*/ 231589 h 2046942"/>
                <a:gd name="connsiteX15" fmla="*/ 517130 w 972836"/>
                <a:gd name="connsiteY15" fmla="*/ 127000 h 2046942"/>
                <a:gd name="connsiteX16" fmla="*/ 457365 w 972836"/>
                <a:gd name="connsiteY16" fmla="*/ 52294 h 2046942"/>
                <a:gd name="connsiteX17" fmla="*/ 300483 w 972836"/>
                <a:gd name="connsiteY17" fmla="*/ 89647 h 2046942"/>
                <a:gd name="connsiteX18" fmla="*/ 225777 w 972836"/>
                <a:gd name="connsiteY18" fmla="*/ 134471 h 2046942"/>
                <a:gd name="connsiteX19" fmla="*/ 76365 w 972836"/>
                <a:gd name="connsiteY19" fmla="*/ 149412 h 2046942"/>
                <a:gd name="connsiteX20" fmla="*/ 24071 w 972836"/>
                <a:gd name="connsiteY20" fmla="*/ 104589 h 2046942"/>
                <a:gd name="connsiteX21" fmla="*/ 1660 w 972836"/>
                <a:gd name="connsiteY21" fmla="*/ 0 h 2046942"/>
                <a:gd name="connsiteX22" fmla="*/ 1660 w 972836"/>
                <a:gd name="connsiteY22" fmla="*/ 104589 h 2046942"/>
                <a:gd name="connsiteX23" fmla="*/ 1660 w 972836"/>
                <a:gd name="connsiteY23" fmla="*/ 156883 h 204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836" h="2046942">
                  <a:moveTo>
                    <a:pt x="972836" y="2046942"/>
                  </a:moveTo>
                  <a:cubicBezTo>
                    <a:pt x="953537" y="1946711"/>
                    <a:pt x="934238" y="1846481"/>
                    <a:pt x="920542" y="1792942"/>
                  </a:cubicBezTo>
                  <a:cubicBezTo>
                    <a:pt x="906846" y="1739403"/>
                    <a:pt x="893150" y="1784226"/>
                    <a:pt x="890660" y="1725706"/>
                  </a:cubicBezTo>
                  <a:cubicBezTo>
                    <a:pt x="888170" y="1667186"/>
                    <a:pt x="911826" y="1510304"/>
                    <a:pt x="905601" y="1441824"/>
                  </a:cubicBezTo>
                  <a:cubicBezTo>
                    <a:pt x="899375" y="1373344"/>
                    <a:pt x="870738" y="1339726"/>
                    <a:pt x="853307" y="1314824"/>
                  </a:cubicBezTo>
                  <a:cubicBezTo>
                    <a:pt x="835875" y="1289922"/>
                    <a:pt x="796032" y="1304863"/>
                    <a:pt x="801012" y="1292412"/>
                  </a:cubicBezTo>
                  <a:cubicBezTo>
                    <a:pt x="805992" y="1279961"/>
                    <a:pt x="875718" y="1278716"/>
                    <a:pt x="883189" y="1240118"/>
                  </a:cubicBezTo>
                  <a:cubicBezTo>
                    <a:pt x="890660" y="1201520"/>
                    <a:pt x="862022" y="1129304"/>
                    <a:pt x="845836" y="1060824"/>
                  </a:cubicBezTo>
                  <a:cubicBezTo>
                    <a:pt x="829650" y="992344"/>
                    <a:pt x="802257" y="898962"/>
                    <a:pt x="786071" y="829236"/>
                  </a:cubicBezTo>
                  <a:cubicBezTo>
                    <a:pt x="769885" y="759510"/>
                    <a:pt x="748718" y="642471"/>
                    <a:pt x="748718" y="642471"/>
                  </a:cubicBezTo>
                  <a:cubicBezTo>
                    <a:pt x="737512" y="586442"/>
                    <a:pt x="733777" y="537882"/>
                    <a:pt x="718836" y="493059"/>
                  </a:cubicBezTo>
                  <a:cubicBezTo>
                    <a:pt x="703895" y="448236"/>
                    <a:pt x="662806" y="420844"/>
                    <a:pt x="659071" y="373530"/>
                  </a:cubicBezTo>
                  <a:cubicBezTo>
                    <a:pt x="655336" y="326216"/>
                    <a:pt x="711365" y="231589"/>
                    <a:pt x="696424" y="209177"/>
                  </a:cubicBezTo>
                  <a:cubicBezTo>
                    <a:pt x="681483" y="186765"/>
                    <a:pt x="596816" y="235324"/>
                    <a:pt x="569424" y="239059"/>
                  </a:cubicBezTo>
                  <a:cubicBezTo>
                    <a:pt x="542032" y="242794"/>
                    <a:pt x="540787" y="250266"/>
                    <a:pt x="532071" y="231589"/>
                  </a:cubicBezTo>
                  <a:cubicBezTo>
                    <a:pt x="523355" y="212912"/>
                    <a:pt x="529581" y="156882"/>
                    <a:pt x="517130" y="127000"/>
                  </a:cubicBezTo>
                  <a:cubicBezTo>
                    <a:pt x="504679" y="97118"/>
                    <a:pt x="493473" y="58519"/>
                    <a:pt x="457365" y="52294"/>
                  </a:cubicBezTo>
                  <a:cubicBezTo>
                    <a:pt x="421257" y="46069"/>
                    <a:pt x="339081" y="75951"/>
                    <a:pt x="300483" y="89647"/>
                  </a:cubicBezTo>
                  <a:cubicBezTo>
                    <a:pt x="261885" y="103343"/>
                    <a:pt x="263130" y="124510"/>
                    <a:pt x="225777" y="134471"/>
                  </a:cubicBezTo>
                  <a:cubicBezTo>
                    <a:pt x="188424" y="144432"/>
                    <a:pt x="109983" y="154392"/>
                    <a:pt x="76365" y="149412"/>
                  </a:cubicBezTo>
                  <a:cubicBezTo>
                    <a:pt x="42747" y="144432"/>
                    <a:pt x="36522" y="129491"/>
                    <a:pt x="24071" y="104589"/>
                  </a:cubicBezTo>
                  <a:cubicBezTo>
                    <a:pt x="11620" y="79687"/>
                    <a:pt x="5395" y="0"/>
                    <a:pt x="1660" y="0"/>
                  </a:cubicBezTo>
                  <a:cubicBezTo>
                    <a:pt x="-2075" y="0"/>
                    <a:pt x="1660" y="104589"/>
                    <a:pt x="1660" y="104589"/>
                  </a:cubicBezTo>
                  <a:lnTo>
                    <a:pt x="1660" y="156883"/>
                  </a:ln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1" name="Forme libre 240"/>
            <p:cNvSpPr/>
            <p:nvPr/>
          </p:nvSpPr>
          <p:spPr>
            <a:xfrm>
              <a:off x="3361765" y="5481746"/>
              <a:ext cx="485588" cy="1936548"/>
            </a:xfrm>
            <a:custGeom>
              <a:avLst/>
              <a:gdLst>
                <a:gd name="connsiteX0" fmla="*/ 485588 w 485588"/>
                <a:gd name="connsiteY0" fmla="*/ 98783 h 1936548"/>
                <a:gd name="connsiteX1" fmla="*/ 425823 w 485588"/>
                <a:gd name="connsiteY1" fmla="*/ 121195 h 1936548"/>
                <a:gd name="connsiteX2" fmla="*/ 343647 w 485588"/>
                <a:gd name="connsiteY2" fmla="*/ 61430 h 1936548"/>
                <a:gd name="connsiteX3" fmla="*/ 268941 w 485588"/>
                <a:gd name="connsiteY3" fmla="*/ 1666 h 1936548"/>
                <a:gd name="connsiteX4" fmla="*/ 186764 w 485588"/>
                <a:gd name="connsiteY4" fmla="*/ 16607 h 1936548"/>
                <a:gd name="connsiteX5" fmla="*/ 89647 w 485588"/>
                <a:gd name="connsiteY5" fmla="*/ 16607 h 1936548"/>
                <a:gd name="connsiteX6" fmla="*/ 22411 w 485588"/>
                <a:gd name="connsiteY6" fmla="*/ 16607 h 1936548"/>
                <a:gd name="connsiteX7" fmla="*/ 0 w 485588"/>
                <a:gd name="connsiteY7" fmla="*/ 16607 h 1936548"/>
                <a:gd name="connsiteX8" fmla="*/ 0 w 485588"/>
                <a:gd name="connsiteY8" fmla="*/ 113725 h 1936548"/>
                <a:gd name="connsiteX9" fmla="*/ 22411 w 485588"/>
                <a:gd name="connsiteY9" fmla="*/ 240725 h 1936548"/>
                <a:gd name="connsiteX10" fmla="*/ 59764 w 485588"/>
                <a:gd name="connsiteY10" fmla="*/ 337842 h 1936548"/>
                <a:gd name="connsiteX11" fmla="*/ 119529 w 485588"/>
                <a:gd name="connsiteY11" fmla="*/ 554489 h 1936548"/>
                <a:gd name="connsiteX12" fmla="*/ 164353 w 485588"/>
                <a:gd name="connsiteY12" fmla="*/ 696430 h 1936548"/>
                <a:gd name="connsiteX13" fmla="*/ 156882 w 485588"/>
                <a:gd name="connsiteY13" fmla="*/ 815960 h 1936548"/>
                <a:gd name="connsiteX14" fmla="*/ 186764 w 485588"/>
                <a:gd name="connsiteY14" fmla="*/ 965372 h 1936548"/>
                <a:gd name="connsiteX15" fmla="*/ 209176 w 485588"/>
                <a:gd name="connsiteY15" fmla="*/ 1144666 h 1936548"/>
                <a:gd name="connsiteX16" fmla="*/ 246529 w 485588"/>
                <a:gd name="connsiteY16" fmla="*/ 1361313 h 1936548"/>
                <a:gd name="connsiteX17" fmla="*/ 246529 w 485588"/>
                <a:gd name="connsiteY17" fmla="*/ 1428548 h 1936548"/>
                <a:gd name="connsiteX18" fmla="*/ 313764 w 485588"/>
                <a:gd name="connsiteY18" fmla="*/ 1525666 h 1936548"/>
                <a:gd name="connsiteX19" fmla="*/ 336176 w 485588"/>
                <a:gd name="connsiteY19" fmla="*/ 1690019 h 1936548"/>
                <a:gd name="connsiteX20" fmla="*/ 321235 w 485588"/>
                <a:gd name="connsiteY20" fmla="*/ 1794607 h 1936548"/>
                <a:gd name="connsiteX21" fmla="*/ 366059 w 485588"/>
                <a:gd name="connsiteY21" fmla="*/ 1936548 h 1936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5588" h="1936548">
                  <a:moveTo>
                    <a:pt x="485588" y="98783"/>
                  </a:moveTo>
                  <a:cubicBezTo>
                    <a:pt x="467534" y="113101"/>
                    <a:pt x="449480" y="127420"/>
                    <a:pt x="425823" y="121195"/>
                  </a:cubicBezTo>
                  <a:cubicBezTo>
                    <a:pt x="402166" y="114970"/>
                    <a:pt x="369794" y="81351"/>
                    <a:pt x="343647" y="61430"/>
                  </a:cubicBezTo>
                  <a:cubicBezTo>
                    <a:pt x="317500" y="41509"/>
                    <a:pt x="295088" y="9136"/>
                    <a:pt x="268941" y="1666"/>
                  </a:cubicBezTo>
                  <a:cubicBezTo>
                    <a:pt x="242794" y="-5804"/>
                    <a:pt x="216646" y="14117"/>
                    <a:pt x="186764" y="16607"/>
                  </a:cubicBezTo>
                  <a:cubicBezTo>
                    <a:pt x="156882" y="19097"/>
                    <a:pt x="89647" y="16607"/>
                    <a:pt x="89647" y="16607"/>
                  </a:cubicBezTo>
                  <a:lnTo>
                    <a:pt x="22411" y="16607"/>
                  </a:lnTo>
                  <a:cubicBezTo>
                    <a:pt x="7470" y="16607"/>
                    <a:pt x="3735" y="421"/>
                    <a:pt x="0" y="16607"/>
                  </a:cubicBezTo>
                  <a:cubicBezTo>
                    <a:pt x="-3735" y="32793"/>
                    <a:pt x="-3735" y="76372"/>
                    <a:pt x="0" y="113725"/>
                  </a:cubicBezTo>
                  <a:cubicBezTo>
                    <a:pt x="3735" y="151078"/>
                    <a:pt x="12450" y="203372"/>
                    <a:pt x="22411" y="240725"/>
                  </a:cubicBezTo>
                  <a:cubicBezTo>
                    <a:pt x="32372" y="278078"/>
                    <a:pt x="43578" y="285548"/>
                    <a:pt x="59764" y="337842"/>
                  </a:cubicBezTo>
                  <a:cubicBezTo>
                    <a:pt x="75950" y="390136"/>
                    <a:pt x="102098" y="494724"/>
                    <a:pt x="119529" y="554489"/>
                  </a:cubicBezTo>
                  <a:cubicBezTo>
                    <a:pt x="136960" y="614254"/>
                    <a:pt x="158128" y="652852"/>
                    <a:pt x="164353" y="696430"/>
                  </a:cubicBezTo>
                  <a:cubicBezTo>
                    <a:pt x="170578" y="740008"/>
                    <a:pt x="153147" y="771136"/>
                    <a:pt x="156882" y="815960"/>
                  </a:cubicBezTo>
                  <a:cubicBezTo>
                    <a:pt x="160617" y="860784"/>
                    <a:pt x="178048" y="910588"/>
                    <a:pt x="186764" y="965372"/>
                  </a:cubicBezTo>
                  <a:cubicBezTo>
                    <a:pt x="195480" y="1020156"/>
                    <a:pt x="199215" y="1078676"/>
                    <a:pt x="209176" y="1144666"/>
                  </a:cubicBezTo>
                  <a:cubicBezTo>
                    <a:pt x="219137" y="1210656"/>
                    <a:pt x="240303" y="1313999"/>
                    <a:pt x="246529" y="1361313"/>
                  </a:cubicBezTo>
                  <a:cubicBezTo>
                    <a:pt x="252754" y="1408627"/>
                    <a:pt x="235323" y="1401156"/>
                    <a:pt x="246529" y="1428548"/>
                  </a:cubicBezTo>
                  <a:cubicBezTo>
                    <a:pt x="257735" y="1455940"/>
                    <a:pt x="298823" y="1482088"/>
                    <a:pt x="313764" y="1525666"/>
                  </a:cubicBezTo>
                  <a:cubicBezTo>
                    <a:pt x="328705" y="1569244"/>
                    <a:pt x="334931" y="1645196"/>
                    <a:pt x="336176" y="1690019"/>
                  </a:cubicBezTo>
                  <a:cubicBezTo>
                    <a:pt x="337421" y="1734843"/>
                    <a:pt x="316255" y="1753519"/>
                    <a:pt x="321235" y="1794607"/>
                  </a:cubicBezTo>
                  <a:cubicBezTo>
                    <a:pt x="326215" y="1835695"/>
                    <a:pt x="366059" y="1936548"/>
                    <a:pt x="366059" y="1936548"/>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2" name="Forme libre 241"/>
            <p:cNvSpPr/>
            <p:nvPr/>
          </p:nvSpPr>
          <p:spPr>
            <a:xfrm>
              <a:off x="4026616" y="5722471"/>
              <a:ext cx="449926" cy="1703294"/>
            </a:xfrm>
            <a:custGeom>
              <a:avLst/>
              <a:gdLst>
                <a:gd name="connsiteX0" fmla="*/ 14972 w 449926"/>
                <a:gd name="connsiteY0" fmla="*/ 0 h 1703294"/>
                <a:gd name="connsiteX1" fmla="*/ 37384 w 449926"/>
                <a:gd name="connsiteY1" fmla="*/ 104588 h 1703294"/>
                <a:gd name="connsiteX2" fmla="*/ 31 w 449926"/>
                <a:gd name="connsiteY2" fmla="*/ 216647 h 1703294"/>
                <a:gd name="connsiteX3" fmla="*/ 44855 w 449926"/>
                <a:gd name="connsiteY3" fmla="*/ 351117 h 1703294"/>
                <a:gd name="connsiteX4" fmla="*/ 52325 w 449926"/>
                <a:gd name="connsiteY4" fmla="*/ 440764 h 1703294"/>
                <a:gd name="connsiteX5" fmla="*/ 134502 w 449926"/>
                <a:gd name="connsiteY5" fmla="*/ 545353 h 1703294"/>
                <a:gd name="connsiteX6" fmla="*/ 171855 w 449926"/>
                <a:gd name="connsiteY6" fmla="*/ 694764 h 1703294"/>
                <a:gd name="connsiteX7" fmla="*/ 209208 w 449926"/>
                <a:gd name="connsiteY7" fmla="*/ 791882 h 1703294"/>
                <a:gd name="connsiteX8" fmla="*/ 186796 w 449926"/>
                <a:gd name="connsiteY8" fmla="*/ 963705 h 1703294"/>
                <a:gd name="connsiteX9" fmla="*/ 283913 w 449926"/>
                <a:gd name="connsiteY9" fmla="*/ 1098176 h 1703294"/>
                <a:gd name="connsiteX10" fmla="*/ 358619 w 449926"/>
                <a:gd name="connsiteY10" fmla="*/ 1247588 h 1703294"/>
                <a:gd name="connsiteX11" fmla="*/ 425855 w 449926"/>
                <a:gd name="connsiteY11" fmla="*/ 1479176 h 1703294"/>
                <a:gd name="connsiteX12" fmla="*/ 448266 w 449926"/>
                <a:gd name="connsiteY12" fmla="*/ 1658470 h 1703294"/>
                <a:gd name="connsiteX13" fmla="*/ 448266 w 449926"/>
                <a:gd name="connsiteY13" fmla="*/ 1703294 h 1703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9926" h="1703294">
                  <a:moveTo>
                    <a:pt x="14972" y="0"/>
                  </a:moveTo>
                  <a:cubicBezTo>
                    <a:pt x="27423" y="34240"/>
                    <a:pt x="39874" y="68480"/>
                    <a:pt x="37384" y="104588"/>
                  </a:cubicBezTo>
                  <a:cubicBezTo>
                    <a:pt x="34894" y="140696"/>
                    <a:pt x="-1214" y="175559"/>
                    <a:pt x="31" y="216647"/>
                  </a:cubicBezTo>
                  <a:cubicBezTo>
                    <a:pt x="1276" y="257735"/>
                    <a:pt x="36139" y="313764"/>
                    <a:pt x="44855" y="351117"/>
                  </a:cubicBezTo>
                  <a:cubicBezTo>
                    <a:pt x="53571" y="388470"/>
                    <a:pt x="37384" y="408391"/>
                    <a:pt x="52325" y="440764"/>
                  </a:cubicBezTo>
                  <a:cubicBezTo>
                    <a:pt x="67266" y="473137"/>
                    <a:pt x="114580" y="503020"/>
                    <a:pt x="134502" y="545353"/>
                  </a:cubicBezTo>
                  <a:cubicBezTo>
                    <a:pt x="154424" y="587686"/>
                    <a:pt x="159404" y="653676"/>
                    <a:pt x="171855" y="694764"/>
                  </a:cubicBezTo>
                  <a:cubicBezTo>
                    <a:pt x="184306" y="735852"/>
                    <a:pt x="206718" y="747059"/>
                    <a:pt x="209208" y="791882"/>
                  </a:cubicBezTo>
                  <a:cubicBezTo>
                    <a:pt x="211698" y="836705"/>
                    <a:pt x="174345" y="912656"/>
                    <a:pt x="186796" y="963705"/>
                  </a:cubicBezTo>
                  <a:cubicBezTo>
                    <a:pt x="199247" y="1014754"/>
                    <a:pt x="255276" y="1050862"/>
                    <a:pt x="283913" y="1098176"/>
                  </a:cubicBezTo>
                  <a:cubicBezTo>
                    <a:pt x="312550" y="1145490"/>
                    <a:pt x="334962" y="1184088"/>
                    <a:pt x="358619" y="1247588"/>
                  </a:cubicBezTo>
                  <a:cubicBezTo>
                    <a:pt x="382276" y="1311088"/>
                    <a:pt x="410914" y="1410696"/>
                    <a:pt x="425855" y="1479176"/>
                  </a:cubicBezTo>
                  <a:cubicBezTo>
                    <a:pt x="440796" y="1547656"/>
                    <a:pt x="444531" y="1621117"/>
                    <a:pt x="448266" y="1658470"/>
                  </a:cubicBezTo>
                  <a:cubicBezTo>
                    <a:pt x="452001" y="1695823"/>
                    <a:pt x="448266" y="1703294"/>
                    <a:pt x="448266" y="1703294"/>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3" name="Forme libre 242"/>
            <p:cNvSpPr/>
            <p:nvPr/>
          </p:nvSpPr>
          <p:spPr>
            <a:xfrm>
              <a:off x="3921333" y="5827059"/>
              <a:ext cx="203194" cy="1591235"/>
            </a:xfrm>
            <a:custGeom>
              <a:avLst/>
              <a:gdLst>
                <a:gd name="connsiteX0" fmla="*/ 8196 w 203194"/>
                <a:gd name="connsiteY0" fmla="*/ 0 h 1591235"/>
                <a:gd name="connsiteX1" fmla="*/ 82902 w 203194"/>
                <a:gd name="connsiteY1" fmla="*/ 74706 h 1591235"/>
                <a:gd name="connsiteX2" fmla="*/ 82902 w 203194"/>
                <a:gd name="connsiteY2" fmla="*/ 134470 h 1591235"/>
                <a:gd name="connsiteX3" fmla="*/ 15667 w 203194"/>
                <a:gd name="connsiteY3" fmla="*/ 231588 h 1591235"/>
                <a:gd name="connsiteX4" fmla="*/ 75432 w 203194"/>
                <a:gd name="connsiteY4" fmla="*/ 366059 h 1591235"/>
                <a:gd name="connsiteX5" fmla="*/ 67961 w 203194"/>
                <a:gd name="connsiteY5" fmla="*/ 522941 h 1591235"/>
                <a:gd name="connsiteX6" fmla="*/ 60491 w 203194"/>
                <a:gd name="connsiteY6" fmla="*/ 709706 h 1591235"/>
                <a:gd name="connsiteX7" fmla="*/ 82902 w 203194"/>
                <a:gd name="connsiteY7" fmla="*/ 903941 h 1591235"/>
                <a:gd name="connsiteX8" fmla="*/ 90373 w 203194"/>
                <a:gd name="connsiteY8" fmla="*/ 956235 h 1591235"/>
                <a:gd name="connsiteX9" fmla="*/ 60491 w 203194"/>
                <a:gd name="connsiteY9" fmla="*/ 963706 h 1591235"/>
                <a:gd name="connsiteX10" fmla="*/ 726 w 203194"/>
                <a:gd name="connsiteY10" fmla="*/ 956235 h 1591235"/>
                <a:gd name="connsiteX11" fmla="*/ 105314 w 203194"/>
                <a:gd name="connsiteY11" fmla="*/ 971176 h 1591235"/>
                <a:gd name="connsiteX12" fmla="*/ 105314 w 203194"/>
                <a:gd name="connsiteY12" fmla="*/ 1128059 h 1591235"/>
                <a:gd name="connsiteX13" fmla="*/ 150138 w 203194"/>
                <a:gd name="connsiteY13" fmla="*/ 1314823 h 1591235"/>
                <a:gd name="connsiteX14" fmla="*/ 172549 w 203194"/>
                <a:gd name="connsiteY14" fmla="*/ 1501588 h 1591235"/>
                <a:gd name="connsiteX15" fmla="*/ 202432 w 203194"/>
                <a:gd name="connsiteY15" fmla="*/ 1568823 h 1591235"/>
                <a:gd name="connsiteX16" fmla="*/ 194961 w 203194"/>
                <a:gd name="connsiteY16" fmla="*/ 1591235 h 1591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194" h="1591235">
                  <a:moveTo>
                    <a:pt x="8196" y="0"/>
                  </a:moveTo>
                  <a:cubicBezTo>
                    <a:pt x="39323" y="26147"/>
                    <a:pt x="70451" y="52294"/>
                    <a:pt x="82902" y="74706"/>
                  </a:cubicBezTo>
                  <a:cubicBezTo>
                    <a:pt x="95353" y="97118"/>
                    <a:pt x="94108" y="108323"/>
                    <a:pt x="82902" y="134470"/>
                  </a:cubicBezTo>
                  <a:cubicBezTo>
                    <a:pt x="71696" y="160617"/>
                    <a:pt x="16912" y="192990"/>
                    <a:pt x="15667" y="231588"/>
                  </a:cubicBezTo>
                  <a:cubicBezTo>
                    <a:pt x="14422" y="270186"/>
                    <a:pt x="66716" y="317500"/>
                    <a:pt x="75432" y="366059"/>
                  </a:cubicBezTo>
                  <a:cubicBezTo>
                    <a:pt x="84148" y="414618"/>
                    <a:pt x="70451" y="465667"/>
                    <a:pt x="67961" y="522941"/>
                  </a:cubicBezTo>
                  <a:cubicBezTo>
                    <a:pt x="65471" y="580215"/>
                    <a:pt x="58001" y="646206"/>
                    <a:pt x="60491" y="709706"/>
                  </a:cubicBezTo>
                  <a:cubicBezTo>
                    <a:pt x="62981" y="773206"/>
                    <a:pt x="77922" y="862853"/>
                    <a:pt x="82902" y="903941"/>
                  </a:cubicBezTo>
                  <a:cubicBezTo>
                    <a:pt x="87882" y="945029"/>
                    <a:pt x="94108" y="946274"/>
                    <a:pt x="90373" y="956235"/>
                  </a:cubicBezTo>
                  <a:cubicBezTo>
                    <a:pt x="86638" y="966196"/>
                    <a:pt x="75432" y="963706"/>
                    <a:pt x="60491" y="963706"/>
                  </a:cubicBezTo>
                  <a:cubicBezTo>
                    <a:pt x="45550" y="963706"/>
                    <a:pt x="-6745" y="954990"/>
                    <a:pt x="726" y="956235"/>
                  </a:cubicBezTo>
                  <a:cubicBezTo>
                    <a:pt x="8197" y="957480"/>
                    <a:pt x="87883" y="942539"/>
                    <a:pt x="105314" y="971176"/>
                  </a:cubicBezTo>
                  <a:cubicBezTo>
                    <a:pt x="122745" y="999813"/>
                    <a:pt x="97843" y="1070785"/>
                    <a:pt x="105314" y="1128059"/>
                  </a:cubicBezTo>
                  <a:cubicBezTo>
                    <a:pt x="112785" y="1185333"/>
                    <a:pt x="138932" y="1252568"/>
                    <a:pt x="150138" y="1314823"/>
                  </a:cubicBezTo>
                  <a:cubicBezTo>
                    <a:pt x="161344" y="1377078"/>
                    <a:pt x="163833" y="1459255"/>
                    <a:pt x="172549" y="1501588"/>
                  </a:cubicBezTo>
                  <a:cubicBezTo>
                    <a:pt x="181265" y="1543921"/>
                    <a:pt x="198697" y="1553882"/>
                    <a:pt x="202432" y="1568823"/>
                  </a:cubicBezTo>
                  <a:cubicBezTo>
                    <a:pt x="206167" y="1583764"/>
                    <a:pt x="194961" y="1591235"/>
                    <a:pt x="194961" y="1591235"/>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4" name="Forme libre 243"/>
            <p:cNvSpPr/>
            <p:nvPr/>
          </p:nvSpPr>
          <p:spPr>
            <a:xfrm>
              <a:off x="4392706" y="3824941"/>
              <a:ext cx="314552" cy="1759461"/>
            </a:xfrm>
            <a:custGeom>
              <a:avLst/>
              <a:gdLst>
                <a:gd name="connsiteX0" fmla="*/ 0 w 314552"/>
                <a:gd name="connsiteY0" fmla="*/ 0 h 1759461"/>
                <a:gd name="connsiteX1" fmla="*/ 89647 w 314552"/>
                <a:gd name="connsiteY1" fmla="*/ 119530 h 1759461"/>
                <a:gd name="connsiteX2" fmla="*/ 171823 w 314552"/>
                <a:gd name="connsiteY2" fmla="*/ 261471 h 1759461"/>
                <a:gd name="connsiteX3" fmla="*/ 179294 w 314552"/>
                <a:gd name="connsiteY3" fmla="*/ 418353 h 1759461"/>
                <a:gd name="connsiteX4" fmla="*/ 186765 w 314552"/>
                <a:gd name="connsiteY4" fmla="*/ 575235 h 1759461"/>
                <a:gd name="connsiteX5" fmla="*/ 201706 w 314552"/>
                <a:gd name="connsiteY5" fmla="*/ 724647 h 1759461"/>
                <a:gd name="connsiteX6" fmla="*/ 224118 w 314552"/>
                <a:gd name="connsiteY6" fmla="*/ 896471 h 1759461"/>
                <a:gd name="connsiteX7" fmla="*/ 246529 w 314552"/>
                <a:gd name="connsiteY7" fmla="*/ 1001059 h 1759461"/>
                <a:gd name="connsiteX8" fmla="*/ 268941 w 314552"/>
                <a:gd name="connsiteY8" fmla="*/ 1128059 h 1759461"/>
                <a:gd name="connsiteX9" fmla="*/ 246529 w 314552"/>
                <a:gd name="connsiteY9" fmla="*/ 1210235 h 1759461"/>
                <a:gd name="connsiteX10" fmla="*/ 239059 w 314552"/>
                <a:gd name="connsiteY10" fmla="*/ 1262530 h 1759461"/>
                <a:gd name="connsiteX11" fmla="*/ 239059 w 314552"/>
                <a:gd name="connsiteY11" fmla="*/ 1344706 h 1759461"/>
                <a:gd name="connsiteX12" fmla="*/ 239059 w 314552"/>
                <a:gd name="connsiteY12" fmla="*/ 1486647 h 1759461"/>
                <a:gd name="connsiteX13" fmla="*/ 313765 w 314552"/>
                <a:gd name="connsiteY13" fmla="*/ 1606177 h 1759461"/>
                <a:gd name="connsiteX14" fmla="*/ 276412 w 314552"/>
                <a:gd name="connsiteY14" fmla="*/ 1703294 h 1759461"/>
                <a:gd name="connsiteX15" fmla="*/ 246529 w 314552"/>
                <a:gd name="connsiteY15" fmla="*/ 1755588 h 1759461"/>
                <a:gd name="connsiteX16" fmla="*/ 141941 w 314552"/>
                <a:gd name="connsiteY16" fmla="*/ 1755588 h 1759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4552" h="1759461">
                  <a:moveTo>
                    <a:pt x="0" y="0"/>
                  </a:moveTo>
                  <a:cubicBezTo>
                    <a:pt x="30505" y="37975"/>
                    <a:pt x="61010" y="75951"/>
                    <a:pt x="89647" y="119530"/>
                  </a:cubicBezTo>
                  <a:cubicBezTo>
                    <a:pt x="118284" y="163109"/>
                    <a:pt x="156882" y="211667"/>
                    <a:pt x="171823" y="261471"/>
                  </a:cubicBezTo>
                  <a:cubicBezTo>
                    <a:pt x="186764" y="311275"/>
                    <a:pt x="179294" y="418353"/>
                    <a:pt x="179294" y="418353"/>
                  </a:cubicBezTo>
                  <a:cubicBezTo>
                    <a:pt x="181784" y="470647"/>
                    <a:pt x="183030" y="524186"/>
                    <a:pt x="186765" y="575235"/>
                  </a:cubicBezTo>
                  <a:cubicBezTo>
                    <a:pt x="190500" y="626284"/>
                    <a:pt x="195481" y="671108"/>
                    <a:pt x="201706" y="724647"/>
                  </a:cubicBezTo>
                  <a:cubicBezTo>
                    <a:pt x="207932" y="778186"/>
                    <a:pt x="216648" y="850402"/>
                    <a:pt x="224118" y="896471"/>
                  </a:cubicBezTo>
                  <a:cubicBezTo>
                    <a:pt x="231588" y="942540"/>
                    <a:pt x="239059" y="962461"/>
                    <a:pt x="246529" y="1001059"/>
                  </a:cubicBezTo>
                  <a:cubicBezTo>
                    <a:pt x="253999" y="1039657"/>
                    <a:pt x="268941" y="1093196"/>
                    <a:pt x="268941" y="1128059"/>
                  </a:cubicBezTo>
                  <a:cubicBezTo>
                    <a:pt x="268941" y="1162922"/>
                    <a:pt x="251509" y="1187823"/>
                    <a:pt x="246529" y="1210235"/>
                  </a:cubicBezTo>
                  <a:cubicBezTo>
                    <a:pt x="241549" y="1232647"/>
                    <a:pt x="240304" y="1240118"/>
                    <a:pt x="239059" y="1262530"/>
                  </a:cubicBezTo>
                  <a:cubicBezTo>
                    <a:pt x="237814" y="1284942"/>
                    <a:pt x="239059" y="1344706"/>
                    <a:pt x="239059" y="1344706"/>
                  </a:cubicBezTo>
                  <a:cubicBezTo>
                    <a:pt x="239059" y="1382059"/>
                    <a:pt x="226608" y="1443068"/>
                    <a:pt x="239059" y="1486647"/>
                  </a:cubicBezTo>
                  <a:cubicBezTo>
                    <a:pt x="251510" y="1530226"/>
                    <a:pt x="307540" y="1570069"/>
                    <a:pt x="313765" y="1606177"/>
                  </a:cubicBezTo>
                  <a:cubicBezTo>
                    <a:pt x="319990" y="1642285"/>
                    <a:pt x="287618" y="1678392"/>
                    <a:pt x="276412" y="1703294"/>
                  </a:cubicBezTo>
                  <a:cubicBezTo>
                    <a:pt x="265206" y="1728196"/>
                    <a:pt x="268941" y="1746872"/>
                    <a:pt x="246529" y="1755588"/>
                  </a:cubicBezTo>
                  <a:cubicBezTo>
                    <a:pt x="224117" y="1764304"/>
                    <a:pt x="141941" y="1755588"/>
                    <a:pt x="141941" y="1755588"/>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5" name="Forme libre 244"/>
            <p:cNvSpPr/>
            <p:nvPr/>
          </p:nvSpPr>
          <p:spPr>
            <a:xfrm>
              <a:off x="4258235" y="4288118"/>
              <a:ext cx="373530" cy="956235"/>
            </a:xfrm>
            <a:custGeom>
              <a:avLst/>
              <a:gdLst>
                <a:gd name="connsiteX0" fmla="*/ 0 w 373530"/>
                <a:gd name="connsiteY0" fmla="*/ 0 h 956235"/>
                <a:gd name="connsiteX1" fmla="*/ 112059 w 373530"/>
                <a:gd name="connsiteY1" fmla="*/ 59764 h 956235"/>
                <a:gd name="connsiteX2" fmla="*/ 209177 w 373530"/>
                <a:gd name="connsiteY2" fmla="*/ 104588 h 956235"/>
                <a:gd name="connsiteX3" fmla="*/ 231589 w 373530"/>
                <a:gd name="connsiteY3" fmla="*/ 201706 h 956235"/>
                <a:gd name="connsiteX4" fmla="*/ 261471 w 373530"/>
                <a:gd name="connsiteY4" fmla="*/ 328706 h 956235"/>
                <a:gd name="connsiteX5" fmla="*/ 321236 w 373530"/>
                <a:gd name="connsiteY5" fmla="*/ 478117 h 956235"/>
                <a:gd name="connsiteX6" fmla="*/ 321236 w 373530"/>
                <a:gd name="connsiteY6" fmla="*/ 597647 h 956235"/>
                <a:gd name="connsiteX7" fmla="*/ 336177 w 373530"/>
                <a:gd name="connsiteY7" fmla="*/ 724647 h 956235"/>
                <a:gd name="connsiteX8" fmla="*/ 351118 w 373530"/>
                <a:gd name="connsiteY8" fmla="*/ 836706 h 956235"/>
                <a:gd name="connsiteX9" fmla="*/ 373530 w 373530"/>
                <a:gd name="connsiteY9" fmla="*/ 956235 h 95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3530" h="956235">
                  <a:moveTo>
                    <a:pt x="0" y="0"/>
                  </a:moveTo>
                  <a:cubicBezTo>
                    <a:pt x="38598" y="21166"/>
                    <a:pt x="77196" y="42333"/>
                    <a:pt x="112059" y="59764"/>
                  </a:cubicBezTo>
                  <a:cubicBezTo>
                    <a:pt x="146922" y="77195"/>
                    <a:pt x="189255" y="80931"/>
                    <a:pt x="209177" y="104588"/>
                  </a:cubicBezTo>
                  <a:cubicBezTo>
                    <a:pt x="229099" y="128245"/>
                    <a:pt x="222873" y="164353"/>
                    <a:pt x="231589" y="201706"/>
                  </a:cubicBezTo>
                  <a:cubicBezTo>
                    <a:pt x="240305" y="239059"/>
                    <a:pt x="246530" y="282638"/>
                    <a:pt x="261471" y="328706"/>
                  </a:cubicBezTo>
                  <a:cubicBezTo>
                    <a:pt x="276412" y="374774"/>
                    <a:pt x="311275" y="433294"/>
                    <a:pt x="321236" y="478117"/>
                  </a:cubicBezTo>
                  <a:cubicBezTo>
                    <a:pt x="331197" y="522941"/>
                    <a:pt x="318746" y="556559"/>
                    <a:pt x="321236" y="597647"/>
                  </a:cubicBezTo>
                  <a:cubicBezTo>
                    <a:pt x="323726" y="638735"/>
                    <a:pt x="331197" y="684804"/>
                    <a:pt x="336177" y="724647"/>
                  </a:cubicBezTo>
                  <a:cubicBezTo>
                    <a:pt x="341157" y="764490"/>
                    <a:pt x="344893" y="798108"/>
                    <a:pt x="351118" y="836706"/>
                  </a:cubicBezTo>
                  <a:cubicBezTo>
                    <a:pt x="357343" y="875304"/>
                    <a:pt x="373530" y="956235"/>
                    <a:pt x="373530" y="956235"/>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6" name="Forme libre 245"/>
            <p:cNvSpPr/>
            <p:nvPr/>
          </p:nvSpPr>
          <p:spPr>
            <a:xfrm>
              <a:off x="4364543" y="4220192"/>
              <a:ext cx="199986" cy="240242"/>
            </a:xfrm>
            <a:custGeom>
              <a:avLst/>
              <a:gdLst>
                <a:gd name="connsiteX0" fmla="*/ 5751 w 199986"/>
                <a:gd name="connsiteY0" fmla="*/ 127690 h 240242"/>
                <a:gd name="connsiteX1" fmla="*/ 5751 w 199986"/>
                <a:gd name="connsiteY1" fmla="*/ 52984 h 240242"/>
                <a:gd name="connsiteX2" fmla="*/ 65516 w 199986"/>
                <a:gd name="connsiteY2" fmla="*/ 690 h 240242"/>
                <a:gd name="connsiteX3" fmla="*/ 102869 w 199986"/>
                <a:gd name="connsiteY3" fmla="*/ 90337 h 240242"/>
                <a:gd name="connsiteX4" fmla="*/ 147692 w 199986"/>
                <a:gd name="connsiteY4" fmla="*/ 202396 h 240242"/>
                <a:gd name="connsiteX5" fmla="*/ 147692 w 199986"/>
                <a:gd name="connsiteY5" fmla="*/ 239749 h 240242"/>
                <a:gd name="connsiteX6" fmla="*/ 199986 w 199986"/>
                <a:gd name="connsiteY6" fmla="*/ 224808 h 24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986" h="240242">
                  <a:moveTo>
                    <a:pt x="5751" y="127690"/>
                  </a:moveTo>
                  <a:cubicBezTo>
                    <a:pt x="770" y="100920"/>
                    <a:pt x="-4210" y="74151"/>
                    <a:pt x="5751" y="52984"/>
                  </a:cubicBezTo>
                  <a:cubicBezTo>
                    <a:pt x="15712" y="31817"/>
                    <a:pt x="49330" y="-5535"/>
                    <a:pt x="65516" y="690"/>
                  </a:cubicBezTo>
                  <a:cubicBezTo>
                    <a:pt x="81702" y="6915"/>
                    <a:pt x="89173" y="56719"/>
                    <a:pt x="102869" y="90337"/>
                  </a:cubicBezTo>
                  <a:cubicBezTo>
                    <a:pt x="116565" y="123955"/>
                    <a:pt x="140222" y="177494"/>
                    <a:pt x="147692" y="202396"/>
                  </a:cubicBezTo>
                  <a:cubicBezTo>
                    <a:pt x="155163" y="227298"/>
                    <a:pt x="138976" y="236014"/>
                    <a:pt x="147692" y="239749"/>
                  </a:cubicBezTo>
                  <a:cubicBezTo>
                    <a:pt x="156408" y="243484"/>
                    <a:pt x="199986" y="224808"/>
                    <a:pt x="199986" y="224808"/>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7" name="Forme libre 246"/>
            <p:cNvSpPr/>
            <p:nvPr/>
          </p:nvSpPr>
          <p:spPr>
            <a:xfrm>
              <a:off x="3421529" y="3600793"/>
              <a:ext cx="896471" cy="276514"/>
            </a:xfrm>
            <a:custGeom>
              <a:avLst/>
              <a:gdLst>
                <a:gd name="connsiteX0" fmla="*/ 896471 w 896471"/>
                <a:gd name="connsiteY0" fmla="*/ 171854 h 276514"/>
                <a:gd name="connsiteX1" fmla="*/ 732118 w 896471"/>
                <a:gd name="connsiteY1" fmla="*/ 141972 h 276514"/>
                <a:gd name="connsiteX2" fmla="*/ 597647 w 896471"/>
                <a:gd name="connsiteY2" fmla="*/ 119560 h 276514"/>
                <a:gd name="connsiteX3" fmla="*/ 530412 w 896471"/>
                <a:gd name="connsiteY3" fmla="*/ 59795 h 276514"/>
                <a:gd name="connsiteX4" fmla="*/ 485589 w 896471"/>
                <a:gd name="connsiteY4" fmla="*/ 89678 h 276514"/>
                <a:gd name="connsiteX5" fmla="*/ 403412 w 896471"/>
                <a:gd name="connsiteY5" fmla="*/ 194266 h 276514"/>
                <a:gd name="connsiteX6" fmla="*/ 403412 w 896471"/>
                <a:gd name="connsiteY6" fmla="*/ 67266 h 276514"/>
                <a:gd name="connsiteX7" fmla="*/ 388471 w 896471"/>
                <a:gd name="connsiteY7" fmla="*/ 31 h 276514"/>
                <a:gd name="connsiteX8" fmla="*/ 343647 w 896471"/>
                <a:gd name="connsiteY8" fmla="*/ 74736 h 276514"/>
                <a:gd name="connsiteX9" fmla="*/ 276412 w 896471"/>
                <a:gd name="connsiteY9" fmla="*/ 201736 h 276514"/>
                <a:gd name="connsiteX10" fmla="*/ 268942 w 896471"/>
                <a:gd name="connsiteY10" fmla="*/ 276442 h 276514"/>
                <a:gd name="connsiteX11" fmla="*/ 209177 w 896471"/>
                <a:gd name="connsiteY11" fmla="*/ 216678 h 276514"/>
                <a:gd name="connsiteX12" fmla="*/ 141942 w 896471"/>
                <a:gd name="connsiteY12" fmla="*/ 149442 h 276514"/>
                <a:gd name="connsiteX13" fmla="*/ 89647 w 896471"/>
                <a:gd name="connsiteY13" fmla="*/ 112089 h 276514"/>
                <a:gd name="connsiteX14" fmla="*/ 29883 w 896471"/>
                <a:gd name="connsiteY14" fmla="*/ 74736 h 276514"/>
                <a:gd name="connsiteX15" fmla="*/ 0 w 896471"/>
                <a:gd name="connsiteY15" fmla="*/ 74736 h 27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96471" h="276514">
                  <a:moveTo>
                    <a:pt x="896471" y="171854"/>
                  </a:moveTo>
                  <a:lnTo>
                    <a:pt x="732118" y="141972"/>
                  </a:lnTo>
                  <a:cubicBezTo>
                    <a:pt x="682314" y="133256"/>
                    <a:pt x="631265" y="133256"/>
                    <a:pt x="597647" y="119560"/>
                  </a:cubicBezTo>
                  <a:cubicBezTo>
                    <a:pt x="564029" y="105864"/>
                    <a:pt x="549088" y="64775"/>
                    <a:pt x="530412" y="59795"/>
                  </a:cubicBezTo>
                  <a:cubicBezTo>
                    <a:pt x="511736" y="54815"/>
                    <a:pt x="506756" y="67266"/>
                    <a:pt x="485589" y="89678"/>
                  </a:cubicBezTo>
                  <a:cubicBezTo>
                    <a:pt x="464422" y="112090"/>
                    <a:pt x="417108" y="198001"/>
                    <a:pt x="403412" y="194266"/>
                  </a:cubicBezTo>
                  <a:cubicBezTo>
                    <a:pt x="389716" y="190531"/>
                    <a:pt x="405902" y="99638"/>
                    <a:pt x="403412" y="67266"/>
                  </a:cubicBezTo>
                  <a:cubicBezTo>
                    <a:pt x="400922" y="34894"/>
                    <a:pt x="398432" y="-1214"/>
                    <a:pt x="388471" y="31"/>
                  </a:cubicBezTo>
                  <a:cubicBezTo>
                    <a:pt x="378510" y="1276"/>
                    <a:pt x="362323" y="41119"/>
                    <a:pt x="343647" y="74736"/>
                  </a:cubicBezTo>
                  <a:cubicBezTo>
                    <a:pt x="324971" y="108353"/>
                    <a:pt x="288863" y="168118"/>
                    <a:pt x="276412" y="201736"/>
                  </a:cubicBezTo>
                  <a:cubicBezTo>
                    <a:pt x="263961" y="235354"/>
                    <a:pt x="280148" y="273952"/>
                    <a:pt x="268942" y="276442"/>
                  </a:cubicBezTo>
                  <a:cubicBezTo>
                    <a:pt x="257736" y="278932"/>
                    <a:pt x="209177" y="216678"/>
                    <a:pt x="209177" y="216678"/>
                  </a:cubicBezTo>
                  <a:cubicBezTo>
                    <a:pt x="188010" y="195511"/>
                    <a:pt x="161864" y="166873"/>
                    <a:pt x="141942" y="149442"/>
                  </a:cubicBezTo>
                  <a:cubicBezTo>
                    <a:pt x="122020" y="132010"/>
                    <a:pt x="108323" y="124540"/>
                    <a:pt x="89647" y="112089"/>
                  </a:cubicBezTo>
                  <a:cubicBezTo>
                    <a:pt x="70971" y="99638"/>
                    <a:pt x="44824" y="80961"/>
                    <a:pt x="29883" y="74736"/>
                  </a:cubicBezTo>
                  <a:cubicBezTo>
                    <a:pt x="14942" y="68511"/>
                    <a:pt x="7471" y="71623"/>
                    <a:pt x="0" y="74736"/>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8" name="Forme libre 247"/>
            <p:cNvSpPr/>
            <p:nvPr/>
          </p:nvSpPr>
          <p:spPr>
            <a:xfrm>
              <a:off x="2890972" y="3697941"/>
              <a:ext cx="530557" cy="1247588"/>
            </a:xfrm>
            <a:custGeom>
              <a:avLst/>
              <a:gdLst>
                <a:gd name="connsiteX0" fmla="*/ 530557 w 530557"/>
                <a:gd name="connsiteY0" fmla="*/ 0 h 1247588"/>
                <a:gd name="connsiteX1" fmla="*/ 448381 w 530557"/>
                <a:gd name="connsiteY1" fmla="*/ 44824 h 1247588"/>
                <a:gd name="connsiteX2" fmla="*/ 291499 w 530557"/>
                <a:gd name="connsiteY2" fmla="*/ 141941 h 1247588"/>
                <a:gd name="connsiteX3" fmla="*/ 209322 w 530557"/>
                <a:gd name="connsiteY3" fmla="*/ 201706 h 1247588"/>
                <a:gd name="connsiteX4" fmla="*/ 142087 w 530557"/>
                <a:gd name="connsiteY4" fmla="*/ 336177 h 1247588"/>
                <a:gd name="connsiteX5" fmla="*/ 74852 w 530557"/>
                <a:gd name="connsiteY5" fmla="*/ 567765 h 1247588"/>
                <a:gd name="connsiteX6" fmla="*/ 52440 w 530557"/>
                <a:gd name="connsiteY6" fmla="*/ 702235 h 1247588"/>
                <a:gd name="connsiteX7" fmla="*/ 67381 w 530557"/>
                <a:gd name="connsiteY7" fmla="*/ 896471 h 1247588"/>
                <a:gd name="connsiteX8" fmla="*/ 52440 w 530557"/>
                <a:gd name="connsiteY8" fmla="*/ 993588 h 1247588"/>
                <a:gd name="connsiteX9" fmla="*/ 146 w 530557"/>
                <a:gd name="connsiteY9" fmla="*/ 1098177 h 1247588"/>
                <a:gd name="connsiteX10" fmla="*/ 37499 w 530557"/>
                <a:gd name="connsiteY10" fmla="*/ 1210235 h 1247588"/>
                <a:gd name="connsiteX11" fmla="*/ 59910 w 530557"/>
                <a:gd name="connsiteY11" fmla="*/ 1247588 h 124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0557" h="1247588">
                  <a:moveTo>
                    <a:pt x="530557" y="0"/>
                  </a:moveTo>
                  <a:cubicBezTo>
                    <a:pt x="509390" y="10583"/>
                    <a:pt x="488224" y="21167"/>
                    <a:pt x="448381" y="44824"/>
                  </a:cubicBezTo>
                  <a:cubicBezTo>
                    <a:pt x="408538" y="68481"/>
                    <a:pt x="331342" y="115794"/>
                    <a:pt x="291499" y="141941"/>
                  </a:cubicBezTo>
                  <a:cubicBezTo>
                    <a:pt x="251656" y="168088"/>
                    <a:pt x="234224" y="169333"/>
                    <a:pt x="209322" y="201706"/>
                  </a:cubicBezTo>
                  <a:cubicBezTo>
                    <a:pt x="184420" y="234079"/>
                    <a:pt x="164499" y="275167"/>
                    <a:pt x="142087" y="336177"/>
                  </a:cubicBezTo>
                  <a:cubicBezTo>
                    <a:pt x="119675" y="397187"/>
                    <a:pt x="89793" y="506755"/>
                    <a:pt x="74852" y="567765"/>
                  </a:cubicBezTo>
                  <a:cubicBezTo>
                    <a:pt x="59911" y="628775"/>
                    <a:pt x="53685" y="647451"/>
                    <a:pt x="52440" y="702235"/>
                  </a:cubicBezTo>
                  <a:cubicBezTo>
                    <a:pt x="51195" y="757019"/>
                    <a:pt x="67381" y="847912"/>
                    <a:pt x="67381" y="896471"/>
                  </a:cubicBezTo>
                  <a:cubicBezTo>
                    <a:pt x="67381" y="945030"/>
                    <a:pt x="63646" y="959970"/>
                    <a:pt x="52440" y="993588"/>
                  </a:cubicBezTo>
                  <a:cubicBezTo>
                    <a:pt x="41234" y="1027206"/>
                    <a:pt x="2636" y="1062069"/>
                    <a:pt x="146" y="1098177"/>
                  </a:cubicBezTo>
                  <a:cubicBezTo>
                    <a:pt x="-2344" y="1134285"/>
                    <a:pt x="27538" y="1185333"/>
                    <a:pt x="37499" y="1210235"/>
                  </a:cubicBezTo>
                  <a:cubicBezTo>
                    <a:pt x="47460" y="1235137"/>
                    <a:pt x="59910" y="1247588"/>
                    <a:pt x="59910" y="1247588"/>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9" name="Forme libre 248"/>
            <p:cNvSpPr/>
            <p:nvPr/>
          </p:nvSpPr>
          <p:spPr>
            <a:xfrm>
              <a:off x="3257176" y="5117353"/>
              <a:ext cx="239384" cy="373807"/>
            </a:xfrm>
            <a:custGeom>
              <a:avLst/>
              <a:gdLst>
                <a:gd name="connsiteX0" fmla="*/ 0 w 239384"/>
                <a:gd name="connsiteY0" fmla="*/ 112059 h 373807"/>
                <a:gd name="connsiteX1" fmla="*/ 44824 w 239384"/>
                <a:gd name="connsiteY1" fmla="*/ 231588 h 373807"/>
                <a:gd name="connsiteX2" fmla="*/ 74706 w 239384"/>
                <a:gd name="connsiteY2" fmla="*/ 343647 h 373807"/>
                <a:gd name="connsiteX3" fmla="*/ 74706 w 239384"/>
                <a:gd name="connsiteY3" fmla="*/ 373529 h 373807"/>
                <a:gd name="connsiteX4" fmla="*/ 164353 w 239384"/>
                <a:gd name="connsiteY4" fmla="*/ 358588 h 373807"/>
                <a:gd name="connsiteX5" fmla="*/ 216648 w 239384"/>
                <a:gd name="connsiteY5" fmla="*/ 358588 h 373807"/>
                <a:gd name="connsiteX6" fmla="*/ 209177 w 239384"/>
                <a:gd name="connsiteY6" fmla="*/ 291353 h 373807"/>
                <a:gd name="connsiteX7" fmla="*/ 239059 w 239384"/>
                <a:gd name="connsiteY7" fmla="*/ 216647 h 373807"/>
                <a:gd name="connsiteX8" fmla="*/ 224118 w 239384"/>
                <a:gd name="connsiteY8" fmla="*/ 134471 h 373807"/>
                <a:gd name="connsiteX9" fmla="*/ 209177 w 239384"/>
                <a:gd name="connsiteY9" fmla="*/ 89647 h 373807"/>
                <a:gd name="connsiteX10" fmla="*/ 216648 w 239384"/>
                <a:gd name="connsiteY10" fmla="*/ 0 h 373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384" h="373807">
                  <a:moveTo>
                    <a:pt x="0" y="112059"/>
                  </a:moveTo>
                  <a:cubicBezTo>
                    <a:pt x="16186" y="152524"/>
                    <a:pt x="32373" y="192990"/>
                    <a:pt x="44824" y="231588"/>
                  </a:cubicBezTo>
                  <a:cubicBezTo>
                    <a:pt x="57275" y="270186"/>
                    <a:pt x="69726" y="319990"/>
                    <a:pt x="74706" y="343647"/>
                  </a:cubicBezTo>
                  <a:cubicBezTo>
                    <a:pt x="79686" y="367304"/>
                    <a:pt x="59765" y="371039"/>
                    <a:pt x="74706" y="373529"/>
                  </a:cubicBezTo>
                  <a:cubicBezTo>
                    <a:pt x="89647" y="376019"/>
                    <a:pt x="140696" y="361078"/>
                    <a:pt x="164353" y="358588"/>
                  </a:cubicBezTo>
                  <a:cubicBezTo>
                    <a:pt x="188010" y="356098"/>
                    <a:pt x="209177" y="369794"/>
                    <a:pt x="216648" y="358588"/>
                  </a:cubicBezTo>
                  <a:cubicBezTo>
                    <a:pt x="224119" y="347382"/>
                    <a:pt x="205442" y="315010"/>
                    <a:pt x="209177" y="291353"/>
                  </a:cubicBezTo>
                  <a:cubicBezTo>
                    <a:pt x="212912" y="267696"/>
                    <a:pt x="236569" y="242794"/>
                    <a:pt x="239059" y="216647"/>
                  </a:cubicBezTo>
                  <a:cubicBezTo>
                    <a:pt x="241549" y="190500"/>
                    <a:pt x="229098" y="155638"/>
                    <a:pt x="224118" y="134471"/>
                  </a:cubicBezTo>
                  <a:cubicBezTo>
                    <a:pt x="219138" y="113304"/>
                    <a:pt x="210422" y="112059"/>
                    <a:pt x="209177" y="89647"/>
                  </a:cubicBezTo>
                  <a:cubicBezTo>
                    <a:pt x="207932" y="67235"/>
                    <a:pt x="216648" y="0"/>
                    <a:pt x="216648" y="0"/>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0" name="Forme libre 249"/>
            <p:cNvSpPr/>
            <p:nvPr/>
          </p:nvSpPr>
          <p:spPr>
            <a:xfrm>
              <a:off x="3387220" y="3735294"/>
              <a:ext cx="95716" cy="1016000"/>
            </a:xfrm>
            <a:custGeom>
              <a:avLst/>
              <a:gdLst>
                <a:gd name="connsiteX0" fmla="*/ 4427 w 95716"/>
                <a:gd name="connsiteY0" fmla="*/ 0 h 1016000"/>
                <a:gd name="connsiteX1" fmla="*/ 4427 w 95716"/>
                <a:gd name="connsiteY1" fmla="*/ 127000 h 1016000"/>
                <a:gd name="connsiteX2" fmla="*/ 4427 w 95716"/>
                <a:gd name="connsiteY2" fmla="*/ 291353 h 1016000"/>
                <a:gd name="connsiteX3" fmla="*/ 64192 w 95716"/>
                <a:gd name="connsiteY3" fmla="*/ 508000 h 1016000"/>
                <a:gd name="connsiteX4" fmla="*/ 86604 w 95716"/>
                <a:gd name="connsiteY4" fmla="*/ 702235 h 1016000"/>
                <a:gd name="connsiteX5" fmla="*/ 94074 w 95716"/>
                <a:gd name="connsiteY5" fmla="*/ 896471 h 1016000"/>
                <a:gd name="connsiteX6" fmla="*/ 56721 w 95716"/>
                <a:gd name="connsiteY6" fmla="*/ 1016000 h 10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16" h="1016000">
                  <a:moveTo>
                    <a:pt x="4427" y="0"/>
                  </a:moveTo>
                  <a:lnTo>
                    <a:pt x="4427" y="127000"/>
                  </a:lnTo>
                  <a:cubicBezTo>
                    <a:pt x="4427" y="175559"/>
                    <a:pt x="-5534" y="227853"/>
                    <a:pt x="4427" y="291353"/>
                  </a:cubicBezTo>
                  <a:cubicBezTo>
                    <a:pt x="14388" y="354853"/>
                    <a:pt x="50496" y="439520"/>
                    <a:pt x="64192" y="508000"/>
                  </a:cubicBezTo>
                  <a:cubicBezTo>
                    <a:pt x="77888" y="576480"/>
                    <a:pt x="81624" y="637490"/>
                    <a:pt x="86604" y="702235"/>
                  </a:cubicBezTo>
                  <a:cubicBezTo>
                    <a:pt x="91584" y="766980"/>
                    <a:pt x="99054" y="844177"/>
                    <a:pt x="94074" y="896471"/>
                  </a:cubicBezTo>
                  <a:cubicBezTo>
                    <a:pt x="89094" y="948765"/>
                    <a:pt x="56721" y="1016000"/>
                    <a:pt x="56721" y="1016000"/>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1" name="Forme libre 250"/>
            <p:cNvSpPr/>
            <p:nvPr/>
          </p:nvSpPr>
          <p:spPr>
            <a:xfrm>
              <a:off x="3436228" y="4728882"/>
              <a:ext cx="31334" cy="388471"/>
            </a:xfrm>
            <a:custGeom>
              <a:avLst/>
              <a:gdLst>
                <a:gd name="connsiteX0" fmla="*/ 22654 w 31334"/>
                <a:gd name="connsiteY0" fmla="*/ 388471 h 388471"/>
                <a:gd name="connsiteX1" fmla="*/ 30125 w 31334"/>
                <a:gd name="connsiteY1" fmla="*/ 171824 h 388471"/>
                <a:gd name="connsiteX2" fmla="*/ 243 w 31334"/>
                <a:gd name="connsiteY2" fmla="*/ 44824 h 388471"/>
                <a:gd name="connsiteX3" fmla="*/ 15184 w 31334"/>
                <a:gd name="connsiteY3" fmla="*/ 0 h 388471"/>
              </a:gdLst>
              <a:ahLst/>
              <a:cxnLst>
                <a:cxn ang="0">
                  <a:pos x="connsiteX0" y="connsiteY0"/>
                </a:cxn>
                <a:cxn ang="0">
                  <a:pos x="connsiteX1" y="connsiteY1"/>
                </a:cxn>
                <a:cxn ang="0">
                  <a:pos x="connsiteX2" y="connsiteY2"/>
                </a:cxn>
                <a:cxn ang="0">
                  <a:pos x="connsiteX3" y="connsiteY3"/>
                </a:cxn>
              </a:cxnLst>
              <a:rect l="l" t="t" r="r" b="b"/>
              <a:pathLst>
                <a:path w="31334" h="388471">
                  <a:moveTo>
                    <a:pt x="22654" y="388471"/>
                  </a:moveTo>
                  <a:cubicBezTo>
                    <a:pt x="28257" y="308784"/>
                    <a:pt x="33860" y="229098"/>
                    <a:pt x="30125" y="171824"/>
                  </a:cubicBezTo>
                  <a:cubicBezTo>
                    <a:pt x="26390" y="114550"/>
                    <a:pt x="2733" y="73461"/>
                    <a:pt x="243" y="44824"/>
                  </a:cubicBezTo>
                  <a:cubicBezTo>
                    <a:pt x="-2247" y="16187"/>
                    <a:pt x="15184" y="0"/>
                    <a:pt x="15184" y="0"/>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2" name="Forme libre 251"/>
            <p:cNvSpPr/>
            <p:nvPr/>
          </p:nvSpPr>
          <p:spPr>
            <a:xfrm>
              <a:off x="3928794" y="3690471"/>
              <a:ext cx="396677" cy="1725705"/>
            </a:xfrm>
            <a:custGeom>
              <a:avLst/>
              <a:gdLst>
                <a:gd name="connsiteX0" fmla="*/ 38088 w 396677"/>
                <a:gd name="connsiteY0" fmla="*/ 0 h 1725705"/>
                <a:gd name="connsiteX1" fmla="*/ 735 w 396677"/>
                <a:gd name="connsiteY1" fmla="*/ 134470 h 1725705"/>
                <a:gd name="connsiteX2" fmla="*/ 67971 w 396677"/>
                <a:gd name="connsiteY2" fmla="*/ 395941 h 1725705"/>
                <a:gd name="connsiteX3" fmla="*/ 67971 w 396677"/>
                <a:gd name="connsiteY3" fmla="*/ 567764 h 1725705"/>
                <a:gd name="connsiteX4" fmla="*/ 127735 w 396677"/>
                <a:gd name="connsiteY4" fmla="*/ 814294 h 1725705"/>
                <a:gd name="connsiteX5" fmla="*/ 187500 w 396677"/>
                <a:gd name="connsiteY5" fmla="*/ 1008529 h 1725705"/>
                <a:gd name="connsiteX6" fmla="*/ 262206 w 396677"/>
                <a:gd name="connsiteY6" fmla="*/ 1202764 h 1725705"/>
                <a:gd name="connsiteX7" fmla="*/ 277147 w 396677"/>
                <a:gd name="connsiteY7" fmla="*/ 1426882 h 1725705"/>
                <a:gd name="connsiteX8" fmla="*/ 359324 w 396677"/>
                <a:gd name="connsiteY8" fmla="*/ 1628588 h 1725705"/>
                <a:gd name="connsiteX9" fmla="*/ 396677 w 396677"/>
                <a:gd name="connsiteY9" fmla="*/ 1725705 h 1725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677" h="1725705">
                  <a:moveTo>
                    <a:pt x="38088" y="0"/>
                  </a:moveTo>
                  <a:cubicBezTo>
                    <a:pt x="16921" y="34240"/>
                    <a:pt x="-4245" y="68480"/>
                    <a:pt x="735" y="134470"/>
                  </a:cubicBezTo>
                  <a:cubicBezTo>
                    <a:pt x="5715" y="200460"/>
                    <a:pt x="56765" y="323725"/>
                    <a:pt x="67971" y="395941"/>
                  </a:cubicBezTo>
                  <a:cubicBezTo>
                    <a:pt x="79177" y="468157"/>
                    <a:pt x="58010" y="498039"/>
                    <a:pt x="67971" y="567764"/>
                  </a:cubicBezTo>
                  <a:cubicBezTo>
                    <a:pt x="77932" y="637489"/>
                    <a:pt x="107814" y="740833"/>
                    <a:pt x="127735" y="814294"/>
                  </a:cubicBezTo>
                  <a:cubicBezTo>
                    <a:pt x="147656" y="887755"/>
                    <a:pt x="165088" y="943784"/>
                    <a:pt x="187500" y="1008529"/>
                  </a:cubicBezTo>
                  <a:cubicBezTo>
                    <a:pt x="209912" y="1073274"/>
                    <a:pt x="247265" y="1133039"/>
                    <a:pt x="262206" y="1202764"/>
                  </a:cubicBezTo>
                  <a:cubicBezTo>
                    <a:pt x="277147" y="1272489"/>
                    <a:pt x="260961" y="1355911"/>
                    <a:pt x="277147" y="1426882"/>
                  </a:cubicBezTo>
                  <a:cubicBezTo>
                    <a:pt x="293333" y="1497853"/>
                    <a:pt x="339402" y="1578784"/>
                    <a:pt x="359324" y="1628588"/>
                  </a:cubicBezTo>
                  <a:cubicBezTo>
                    <a:pt x="379246" y="1678392"/>
                    <a:pt x="396677" y="1725705"/>
                    <a:pt x="396677" y="1725705"/>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3" name="Forme libre 252"/>
            <p:cNvSpPr/>
            <p:nvPr/>
          </p:nvSpPr>
          <p:spPr>
            <a:xfrm>
              <a:off x="3242235" y="4975412"/>
              <a:ext cx="0" cy="89647"/>
            </a:xfrm>
            <a:custGeom>
              <a:avLst/>
              <a:gdLst>
                <a:gd name="connsiteX0" fmla="*/ 0 w 0"/>
                <a:gd name="connsiteY0" fmla="*/ 89647 h 89647"/>
                <a:gd name="connsiteX1" fmla="*/ 0 w 0"/>
                <a:gd name="connsiteY1" fmla="*/ 0 h 89647"/>
              </a:gdLst>
              <a:ahLst/>
              <a:cxnLst>
                <a:cxn ang="0">
                  <a:pos x="connsiteX0" y="connsiteY0"/>
                </a:cxn>
                <a:cxn ang="0">
                  <a:pos x="connsiteX1" y="connsiteY1"/>
                </a:cxn>
              </a:cxnLst>
              <a:rect l="l" t="t" r="r" b="b"/>
              <a:pathLst>
                <a:path h="89647">
                  <a:moveTo>
                    <a:pt x="0" y="89647"/>
                  </a:moveTo>
                  <a:lnTo>
                    <a:pt x="0" y="0"/>
                  </a:ln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4" name="Forme libre 253"/>
            <p:cNvSpPr/>
            <p:nvPr/>
          </p:nvSpPr>
          <p:spPr>
            <a:xfrm>
              <a:off x="3167250" y="4077005"/>
              <a:ext cx="100990" cy="846113"/>
            </a:xfrm>
            <a:custGeom>
              <a:avLst/>
              <a:gdLst>
                <a:gd name="connsiteX0" fmla="*/ 97397 w 100990"/>
                <a:gd name="connsiteY0" fmla="*/ 846113 h 846113"/>
                <a:gd name="connsiteX1" fmla="*/ 97397 w 100990"/>
                <a:gd name="connsiteY1" fmla="*/ 592113 h 846113"/>
                <a:gd name="connsiteX2" fmla="*/ 60044 w 100990"/>
                <a:gd name="connsiteY2" fmla="*/ 465113 h 846113"/>
                <a:gd name="connsiteX3" fmla="*/ 60044 w 100990"/>
                <a:gd name="connsiteY3" fmla="*/ 203642 h 846113"/>
                <a:gd name="connsiteX4" fmla="*/ 279 w 100990"/>
                <a:gd name="connsiteY4" fmla="*/ 99054 h 846113"/>
                <a:gd name="connsiteX5" fmla="*/ 37632 w 100990"/>
                <a:gd name="connsiteY5" fmla="*/ 1936 h 846113"/>
                <a:gd name="connsiteX6" fmla="*/ 37632 w 100990"/>
                <a:gd name="connsiteY6" fmla="*/ 31819 h 84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990" h="846113">
                  <a:moveTo>
                    <a:pt x="97397" y="846113"/>
                  </a:moveTo>
                  <a:cubicBezTo>
                    <a:pt x="100509" y="750863"/>
                    <a:pt x="103622" y="655613"/>
                    <a:pt x="97397" y="592113"/>
                  </a:cubicBezTo>
                  <a:cubicBezTo>
                    <a:pt x="91172" y="528613"/>
                    <a:pt x="66269" y="529858"/>
                    <a:pt x="60044" y="465113"/>
                  </a:cubicBezTo>
                  <a:cubicBezTo>
                    <a:pt x="53819" y="400368"/>
                    <a:pt x="70005" y="264652"/>
                    <a:pt x="60044" y="203642"/>
                  </a:cubicBezTo>
                  <a:cubicBezTo>
                    <a:pt x="50083" y="142632"/>
                    <a:pt x="4014" y="132672"/>
                    <a:pt x="279" y="99054"/>
                  </a:cubicBezTo>
                  <a:cubicBezTo>
                    <a:pt x="-3456" y="65436"/>
                    <a:pt x="31406" y="13142"/>
                    <a:pt x="37632" y="1936"/>
                  </a:cubicBezTo>
                  <a:cubicBezTo>
                    <a:pt x="43857" y="-9270"/>
                    <a:pt x="37632" y="31819"/>
                    <a:pt x="37632" y="31819"/>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5" name="Forme libre 254"/>
            <p:cNvSpPr/>
            <p:nvPr/>
          </p:nvSpPr>
          <p:spPr>
            <a:xfrm>
              <a:off x="2926193" y="4878294"/>
              <a:ext cx="226395" cy="308764"/>
            </a:xfrm>
            <a:custGeom>
              <a:avLst/>
              <a:gdLst>
                <a:gd name="connsiteX0" fmla="*/ 226395 w 226395"/>
                <a:gd name="connsiteY0" fmla="*/ 0 h 308764"/>
                <a:gd name="connsiteX1" fmla="*/ 91925 w 226395"/>
                <a:gd name="connsiteY1" fmla="*/ 22412 h 308764"/>
                <a:gd name="connsiteX2" fmla="*/ 32160 w 226395"/>
                <a:gd name="connsiteY2" fmla="*/ 112059 h 308764"/>
                <a:gd name="connsiteX3" fmla="*/ 2278 w 226395"/>
                <a:gd name="connsiteY3" fmla="*/ 239059 h 308764"/>
                <a:gd name="connsiteX4" fmla="*/ 17219 w 226395"/>
                <a:gd name="connsiteY4" fmla="*/ 298824 h 308764"/>
                <a:gd name="connsiteX5" fmla="*/ 136748 w 226395"/>
                <a:gd name="connsiteY5" fmla="*/ 298824 h 308764"/>
                <a:gd name="connsiteX6" fmla="*/ 129278 w 226395"/>
                <a:gd name="connsiteY6" fmla="*/ 201706 h 308764"/>
                <a:gd name="connsiteX7" fmla="*/ 151689 w 226395"/>
                <a:gd name="connsiteY7" fmla="*/ 119530 h 308764"/>
                <a:gd name="connsiteX8" fmla="*/ 226395 w 226395"/>
                <a:gd name="connsiteY8" fmla="*/ 59765 h 308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395" h="308764">
                  <a:moveTo>
                    <a:pt x="226395" y="0"/>
                  </a:moveTo>
                  <a:cubicBezTo>
                    <a:pt x="175346" y="1868"/>
                    <a:pt x="124297" y="3736"/>
                    <a:pt x="91925" y="22412"/>
                  </a:cubicBezTo>
                  <a:cubicBezTo>
                    <a:pt x="59552" y="41089"/>
                    <a:pt x="47101" y="75951"/>
                    <a:pt x="32160" y="112059"/>
                  </a:cubicBezTo>
                  <a:cubicBezTo>
                    <a:pt x="17219" y="148167"/>
                    <a:pt x="4768" y="207932"/>
                    <a:pt x="2278" y="239059"/>
                  </a:cubicBezTo>
                  <a:cubicBezTo>
                    <a:pt x="-212" y="270186"/>
                    <a:pt x="-5192" y="288863"/>
                    <a:pt x="17219" y="298824"/>
                  </a:cubicBezTo>
                  <a:cubicBezTo>
                    <a:pt x="39630" y="308785"/>
                    <a:pt x="118071" y="315010"/>
                    <a:pt x="136748" y="298824"/>
                  </a:cubicBezTo>
                  <a:cubicBezTo>
                    <a:pt x="155424" y="282638"/>
                    <a:pt x="126788" y="231588"/>
                    <a:pt x="129278" y="201706"/>
                  </a:cubicBezTo>
                  <a:cubicBezTo>
                    <a:pt x="131768" y="171824"/>
                    <a:pt x="135503" y="143187"/>
                    <a:pt x="151689" y="119530"/>
                  </a:cubicBezTo>
                  <a:cubicBezTo>
                    <a:pt x="167875" y="95873"/>
                    <a:pt x="226395" y="59765"/>
                    <a:pt x="226395" y="59765"/>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6" name="Forme libre 255"/>
            <p:cNvSpPr/>
            <p:nvPr/>
          </p:nvSpPr>
          <p:spPr>
            <a:xfrm>
              <a:off x="3085353" y="4926974"/>
              <a:ext cx="339531" cy="288489"/>
            </a:xfrm>
            <a:custGeom>
              <a:avLst/>
              <a:gdLst>
                <a:gd name="connsiteX0" fmla="*/ 0 w 339531"/>
                <a:gd name="connsiteY0" fmla="*/ 190379 h 288489"/>
                <a:gd name="connsiteX1" fmla="*/ 89647 w 339531"/>
                <a:gd name="connsiteY1" fmla="*/ 272555 h 288489"/>
                <a:gd name="connsiteX2" fmla="*/ 179294 w 339531"/>
                <a:gd name="connsiteY2" fmla="*/ 287497 h 288489"/>
                <a:gd name="connsiteX3" fmla="*/ 239059 w 339531"/>
                <a:gd name="connsiteY3" fmla="*/ 257614 h 288489"/>
                <a:gd name="connsiteX4" fmla="*/ 328706 w 339531"/>
                <a:gd name="connsiteY4" fmla="*/ 175438 h 288489"/>
                <a:gd name="connsiteX5" fmla="*/ 276412 w 339531"/>
                <a:gd name="connsiteY5" fmla="*/ 153026 h 288489"/>
                <a:gd name="connsiteX6" fmla="*/ 156882 w 339531"/>
                <a:gd name="connsiteY6" fmla="*/ 205320 h 288489"/>
                <a:gd name="connsiteX7" fmla="*/ 328706 w 339531"/>
                <a:gd name="connsiteY7" fmla="*/ 93261 h 288489"/>
                <a:gd name="connsiteX8" fmla="*/ 298823 w 339531"/>
                <a:gd name="connsiteY8" fmla="*/ 85791 h 288489"/>
                <a:gd name="connsiteX9" fmla="*/ 112059 w 339531"/>
                <a:gd name="connsiteY9" fmla="*/ 138085 h 288489"/>
                <a:gd name="connsiteX10" fmla="*/ 74706 w 339531"/>
                <a:gd name="connsiteY10" fmla="*/ 138085 h 288489"/>
                <a:gd name="connsiteX11" fmla="*/ 156882 w 339531"/>
                <a:gd name="connsiteY11" fmla="*/ 48438 h 288489"/>
                <a:gd name="connsiteX12" fmla="*/ 209176 w 339531"/>
                <a:gd name="connsiteY12" fmla="*/ 3614 h 288489"/>
                <a:gd name="connsiteX13" fmla="*/ 119529 w 339531"/>
                <a:gd name="connsiteY13" fmla="*/ 3614 h 288489"/>
                <a:gd name="connsiteX14" fmla="*/ 82176 w 339531"/>
                <a:gd name="connsiteY14" fmla="*/ 11085 h 288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9531" h="288489">
                  <a:moveTo>
                    <a:pt x="0" y="190379"/>
                  </a:moveTo>
                  <a:cubicBezTo>
                    <a:pt x="29882" y="223374"/>
                    <a:pt x="59765" y="256369"/>
                    <a:pt x="89647" y="272555"/>
                  </a:cubicBezTo>
                  <a:cubicBezTo>
                    <a:pt x="119529" y="288741"/>
                    <a:pt x="154392" y="289987"/>
                    <a:pt x="179294" y="287497"/>
                  </a:cubicBezTo>
                  <a:cubicBezTo>
                    <a:pt x="204196" y="285007"/>
                    <a:pt x="214157" y="276291"/>
                    <a:pt x="239059" y="257614"/>
                  </a:cubicBezTo>
                  <a:cubicBezTo>
                    <a:pt x="263961" y="238937"/>
                    <a:pt x="322481" y="192869"/>
                    <a:pt x="328706" y="175438"/>
                  </a:cubicBezTo>
                  <a:cubicBezTo>
                    <a:pt x="334932" y="158007"/>
                    <a:pt x="305049" y="148046"/>
                    <a:pt x="276412" y="153026"/>
                  </a:cubicBezTo>
                  <a:cubicBezTo>
                    <a:pt x="247775" y="158006"/>
                    <a:pt x="148166" y="215281"/>
                    <a:pt x="156882" y="205320"/>
                  </a:cubicBezTo>
                  <a:cubicBezTo>
                    <a:pt x="165598" y="195359"/>
                    <a:pt x="305049" y="113182"/>
                    <a:pt x="328706" y="93261"/>
                  </a:cubicBezTo>
                  <a:cubicBezTo>
                    <a:pt x="352363" y="73340"/>
                    <a:pt x="334931" y="78320"/>
                    <a:pt x="298823" y="85791"/>
                  </a:cubicBezTo>
                  <a:cubicBezTo>
                    <a:pt x="262715" y="93262"/>
                    <a:pt x="149412" y="129369"/>
                    <a:pt x="112059" y="138085"/>
                  </a:cubicBezTo>
                  <a:cubicBezTo>
                    <a:pt x="74706" y="146801"/>
                    <a:pt x="67236" y="153026"/>
                    <a:pt x="74706" y="138085"/>
                  </a:cubicBezTo>
                  <a:cubicBezTo>
                    <a:pt x="82176" y="123144"/>
                    <a:pt x="134470" y="70850"/>
                    <a:pt x="156882" y="48438"/>
                  </a:cubicBezTo>
                  <a:cubicBezTo>
                    <a:pt x="179294" y="26026"/>
                    <a:pt x="215401" y="11085"/>
                    <a:pt x="209176" y="3614"/>
                  </a:cubicBezTo>
                  <a:cubicBezTo>
                    <a:pt x="202951" y="-3857"/>
                    <a:pt x="140696" y="2369"/>
                    <a:pt x="119529" y="3614"/>
                  </a:cubicBezTo>
                  <a:cubicBezTo>
                    <a:pt x="98362" y="4859"/>
                    <a:pt x="82176" y="11085"/>
                    <a:pt x="82176" y="11085"/>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7" name="Forme libre 256"/>
            <p:cNvSpPr/>
            <p:nvPr/>
          </p:nvSpPr>
          <p:spPr>
            <a:xfrm>
              <a:off x="3242235" y="5147235"/>
              <a:ext cx="161909" cy="83614"/>
            </a:xfrm>
            <a:custGeom>
              <a:avLst/>
              <a:gdLst>
                <a:gd name="connsiteX0" fmla="*/ 0 w 161909"/>
                <a:gd name="connsiteY0" fmla="*/ 82177 h 83614"/>
                <a:gd name="connsiteX1" fmla="*/ 89647 w 161909"/>
                <a:gd name="connsiteY1" fmla="*/ 82177 h 83614"/>
                <a:gd name="connsiteX2" fmla="*/ 141941 w 161909"/>
                <a:gd name="connsiteY2" fmla="*/ 67236 h 83614"/>
                <a:gd name="connsiteX3" fmla="*/ 156883 w 161909"/>
                <a:gd name="connsiteY3" fmla="*/ 0 h 83614"/>
                <a:gd name="connsiteX4" fmla="*/ 59765 w 161909"/>
                <a:gd name="connsiteY4" fmla="*/ 67236 h 83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09" h="83614">
                  <a:moveTo>
                    <a:pt x="0" y="82177"/>
                  </a:moveTo>
                  <a:cubicBezTo>
                    <a:pt x="32995" y="83422"/>
                    <a:pt x="65990" y="84667"/>
                    <a:pt x="89647" y="82177"/>
                  </a:cubicBezTo>
                  <a:cubicBezTo>
                    <a:pt x="113304" y="79687"/>
                    <a:pt x="130735" y="80932"/>
                    <a:pt x="141941" y="67236"/>
                  </a:cubicBezTo>
                  <a:cubicBezTo>
                    <a:pt x="153147" y="53540"/>
                    <a:pt x="170579" y="0"/>
                    <a:pt x="156883" y="0"/>
                  </a:cubicBezTo>
                  <a:cubicBezTo>
                    <a:pt x="143187" y="0"/>
                    <a:pt x="59765" y="67236"/>
                    <a:pt x="59765" y="67236"/>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8" name="Forme libre 257"/>
            <p:cNvSpPr/>
            <p:nvPr/>
          </p:nvSpPr>
          <p:spPr>
            <a:xfrm>
              <a:off x="4401368" y="5714518"/>
              <a:ext cx="81254" cy="187900"/>
            </a:xfrm>
            <a:custGeom>
              <a:avLst/>
              <a:gdLst>
                <a:gd name="connsiteX0" fmla="*/ 36161 w 81254"/>
                <a:gd name="connsiteY0" fmla="*/ 482 h 187900"/>
                <a:gd name="connsiteX1" fmla="*/ 6279 w 81254"/>
                <a:gd name="connsiteY1" fmla="*/ 75188 h 187900"/>
                <a:gd name="connsiteX2" fmla="*/ 6279 w 81254"/>
                <a:gd name="connsiteY2" fmla="*/ 134953 h 187900"/>
                <a:gd name="connsiteX3" fmla="*/ 73514 w 81254"/>
                <a:gd name="connsiteY3" fmla="*/ 187247 h 187900"/>
                <a:gd name="connsiteX4" fmla="*/ 13750 w 81254"/>
                <a:gd name="connsiteY4" fmla="*/ 97600 h 187900"/>
                <a:gd name="connsiteX5" fmla="*/ 80985 w 81254"/>
                <a:gd name="connsiteY5" fmla="*/ 45306 h 187900"/>
                <a:gd name="connsiteX6" fmla="*/ 36161 w 81254"/>
                <a:gd name="connsiteY6" fmla="*/ 482 h 18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54" h="187900">
                  <a:moveTo>
                    <a:pt x="36161" y="482"/>
                  </a:moveTo>
                  <a:cubicBezTo>
                    <a:pt x="23710" y="5462"/>
                    <a:pt x="11259" y="52776"/>
                    <a:pt x="6279" y="75188"/>
                  </a:cubicBezTo>
                  <a:cubicBezTo>
                    <a:pt x="1299" y="97600"/>
                    <a:pt x="-4927" y="116276"/>
                    <a:pt x="6279" y="134953"/>
                  </a:cubicBezTo>
                  <a:cubicBezTo>
                    <a:pt x="17485" y="153630"/>
                    <a:pt x="72269" y="193472"/>
                    <a:pt x="73514" y="187247"/>
                  </a:cubicBezTo>
                  <a:cubicBezTo>
                    <a:pt x="74759" y="181022"/>
                    <a:pt x="12505" y="121257"/>
                    <a:pt x="13750" y="97600"/>
                  </a:cubicBezTo>
                  <a:cubicBezTo>
                    <a:pt x="14995" y="73943"/>
                    <a:pt x="77250" y="60247"/>
                    <a:pt x="80985" y="45306"/>
                  </a:cubicBezTo>
                  <a:cubicBezTo>
                    <a:pt x="84720" y="30365"/>
                    <a:pt x="48612" y="-4498"/>
                    <a:pt x="36161" y="482"/>
                  </a:cubicBezTo>
                  <a:close/>
                </a:path>
              </a:pathLst>
            </a:cu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9" name="Forme libre 258"/>
            <p:cNvSpPr/>
            <p:nvPr/>
          </p:nvSpPr>
          <p:spPr>
            <a:xfrm>
              <a:off x="3451412" y="3309471"/>
              <a:ext cx="510766" cy="364604"/>
            </a:xfrm>
            <a:custGeom>
              <a:avLst/>
              <a:gdLst>
                <a:gd name="connsiteX0" fmla="*/ 0 w 510766"/>
                <a:gd name="connsiteY0" fmla="*/ 358588 h 364604"/>
                <a:gd name="connsiteX1" fmla="*/ 74706 w 510766"/>
                <a:gd name="connsiteY1" fmla="*/ 343647 h 364604"/>
                <a:gd name="connsiteX2" fmla="*/ 74706 w 510766"/>
                <a:gd name="connsiteY2" fmla="*/ 186764 h 364604"/>
                <a:gd name="connsiteX3" fmla="*/ 74706 w 510766"/>
                <a:gd name="connsiteY3" fmla="*/ 67235 h 364604"/>
                <a:gd name="connsiteX4" fmla="*/ 104588 w 510766"/>
                <a:gd name="connsiteY4" fmla="*/ 112058 h 364604"/>
                <a:gd name="connsiteX5" fmla="*/ 164353 w 510766"/>
                <a:gd name="connsiteY5" fmla="*/ 127000 h 364604"/>
                <a:gd name="connsiteX6" fmla="*/ 209176 w 510766"/>
                <a:gd name="connsiteY6" fmla="*/ 209176 h 364604"/>
                <a:gd name="connsiteX7" fmla="*/ 254000 w 510766"/>
                <a:gd name="connsiteY7" fmla="*/ 239058 h 364604"/>
                <a:gd name="connsiteX8" fmla="*/ 321235 w 510766"/>
                <a:gd name="connsiteY8" fmla="*/ 239058 h 364604"/>
                <a:gd name="connsiteX9" fmla="*/ 373529 w 510766"/>
                <a:gd name="connsiteY9" fmla="*/ 246529 h 364604"/>
                <a:gd name="connsiteX10" fmla="*/ 470647 w 510766"/>
                <a:gd name="connsiteY10" fmla="*/ 149411 h 364604"/>
                <a:gd name="connsiteX11" fmla="*/ 508000 w 510766"/>
                <a:gd name="connsiteY11" fmla="*/ 44823 h 364604"/>
                <a:gd name="connsiteX12" fmla="*/ 508000 w 510766"/>
                <a:gd name="connsiteY12" fmla="*/ 0 h 364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0766" h="364604">
                  <a:moveTo>
                    <a:pt x="0" y="358588"/>
                  </a:moveTo>
                  <a:cubicBezTo>
                    <a:pt x="31127" y="365436"/>
                    <a:pt x="62255" y="372284"/>
                    <a:pt x="74706" y="343647"/>
                  </a:cubicBezTo>
                  <a:cubicBezTo>
                    <a:pt x="87157" y="315010"/>
                    <a:pt x="74706" y="186764"/>
                    <a:pt x="74706" y="186764"/>
                  </a:cubicBezTo>
                  <a:cubicBezTo>
                    <a:pt x="74706" y="140695"/>
                    <a:pt x="69726" y="79686"/>
                    <a:pt x="74706" y="67235"/>
                  </a:cubicBezTo>
                  <a:cubicBezTo>
                    <a:pt x="79686" y="54784"/>
                    <a:pt x="89647" y="102097"/>
                    <a:pt x="104588" y="112058"/>
                  </a:cubicBezTo>
                  <a:cubicBezTo>
                    <a:pt x="119529" y="122019"/>
                    <a:pt x="146922" y="110814"/>
                    <a:pt x="164353" y="127000"/>
                  </a:cubicBezTo>
                  <a:cubicBezTo>
                    <a:pt x="181784" y="143186"/>
                    <a:pt x="194235" y="190500"/>
                    <a:pt x="209176" y="209176"/>
                  </a:cubicBezTo>
                  <a:cubicBezTo>
                    <a:pt x="224117" y="227852"/>
                    <a:pt x="235324" y="234078"/>
                    <a:pt x="254000" y="239058"/>
                  </a:cubicBezTo>
                  <a:cubicBezTo>
                    <a:pt x="272676" y="244038"/>
                    <a:pt x="301314" y="237813"/>
                    <a:pt x="321235" y="239058"/>
                  </a:cubicBezTo>
                  <a:cubicBezTo>
                    <a:pt x="341156" y="240303"/>
                    <a:pt x="348627" y="261470"/>
                    <a:pt x="373529" y="246529"/>
                  </a:cubicBezTo>
                  <a:cubicBezTo>
                    <a:pt x="398431" y="231588"/>
                    <a:pt x="448235" y="183029"/>
                    <a:pt x="470647" y="149411"/>
                  </a:cubicBezTo>
                  <a:cubicBezTo>
                    <a:pt x="493059" y="115793"/>
                    <a:pt x="501775" y="69725"/>
                    <a:pt x="508000" y="44823"/>
                  </a:cubicBezTo>
                  <a:cubicBezTo>
                    <a:pt x="514225" y="19921"/>
                    <a:pt x="508000" y="0"/>
                    <a:pt x="508000" y="0"/>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0" name="Forme libre 259"/>
            <p:cNvSpPr/>
            <p:nvPr/>
          </p:nvSpPr>
          <p:spPr>
            <a:xfrm>
              <a:off x="3600824" y="3354294"/>
              <a:ext cx="14941" cy="59765"/>
            </a:xfrm>
            <a:custGeom>
              <a:avLst/>
              <a:gdLst>
                <a:gd name="connsiteX0" fmla="*/ 14941 w 14941"/>
                <a:gd name="connsiteY0" fmla="*/ 0 h 59765"/>
                <a:gd name="connsiteX1" fmla="*/ 0 w 14941"/>
                <a:gd name="connsiteY1" fmla="*/ 59765 h 59765"/>
                <a:gd name="connsiteX2" fmla="*/ 0 w 14941"/>
                <a:gd name="connsiteY2" fmla="*/ 59765 h 59765"/>
              </a:gdLst>
              <a:ahLst/>
              <a:cxnLst>
                <a:cxn ang="0">
                  <a:pos x="connsiteX0" y="connsiteY0"/>
                </a:cxn>
                <a:cxn ang="0">
                  <a:pos x="connsiteX1" y="connsiteY1"/>
                </a:cxn>
                <a:cxn ang="0">
                  <a:pos x="connsiteX2" y="connsiteY2"/>
                </a:cxn>
              </a:cxnLst>
              <a:rect l="l" t="t" r="r" b="b"/>
              <a:pathLst>
                <a:path w="14941" h="59765">
                  <a:moveTo>
                    <a:pt x="14941" y="0"/>
                  </a:moveTo>
                  <a:lnTo>
                    <a:pt x="0" y="59765"/>
                  </a:lnTo>
                  <a:lnTo>
                    <a:pt x="0" y="59765"/>
                  </a:ln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1" name="Forme libre 260"/>
            <p:cNvSpPr/>
            <p:nvPr/>
          </p:nvSpPr>
          <p:spPr>
            <a:xfrm>
              <a:off x="3436471" y="3159676"/>
              <a:ext cx="97189" cy="157265"/>
            </a:xfrm>
            <a:custGeom>
              <a:avLst/>
              <a:gdLst>
                <a:gd name="connsiteX0" fmla="*/ 59764 w 97189"/>
                <a:gd name="connsiteY0" fmla="*/ 157265 h 157265"/>
                <a:gd name="connsiteX1" fmla="*/ 22411 w 97189"/>
                <a:gd name="connsiteY1" fmla="*/ 119912 h 157265"/>
                <a:gd name="connsiteX2" fmla="*/ 0 w 97189"/>
                <a:gd name="connsiteY2" fmla="*/ 60148 h 157265"/>
                <a:gd name="connsiteX3" fmla="*/ 22411 w 97189"/>
                <a:gd name="connsiteY3" fmla="*/ 383 h 157265"/>
                <a:gd name="connsiteX4" fmla="*/ 97117 w 97189"/>
                <a:gd name="connsiteY4" fmla="*/ 90030 h 157265"/>
                <a:gd name="connsiteX5" fmla="*/ 37353 w 97189"/>
                <a:gd name="connsiteY5" fmla="*/ 112442 h 15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189" h="157265">
                  <a:moveTo>
                    <a:pt x="59764" y="157265"/>
                  </a:moveTo>
                  <a:cubicBezTo>
                    <a:pt x="46068" y="146681"/>
                    <a:pt x="32372" y="136098"/>
                    <a:pt x="22411" y="119912"/>
                  </a:cubicBezTo>
                  <a:cubicBezTo>
                    <a:pt x="12450" y="103726"/>
                    <a:pt x="0" y="80069"/>
                    <a:pt x="0" y="60148"/>
                  </a:cubicBezTo>
                  <a:cubicBezTo>
                    <a:pt x="0" y="40227"/>
                    <a:pt x="6225" y="-4597"/>
                    <a:pt x="22411" y="383"/>
                  </a:cubicBezTo>
                  <a:cubicBezTo>
                    <a:pt x="38597" y="5363"/>
                    <a:pt x="94627" y="71354"/>
                    <a:pt x="97117" y="90030"/>
                  </a:cubicBezTo>
                  <a:cubicBezTo>
                    <a:pt x="99607" y="108706"/>
                    <a:pt x="37353" y="112442"/>
                    <a:pt x="37353" y="112442"/>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2" name="Forme libre 261"/>
            <p:cNvSpPr/>
            <p:nvPr/>
          </p:nvSpPr>
          <p:spPr>
            <a:xfrm>
              <a:off x="3600824" y="3084317"/>
              <a:ext cx="209176" cy="60801"/>
            </a:xfrm>
            <a:custGeom>
              <a:avLst/>
              <a:gdLst>
                <a:gd name="connsiteX0" fmla="*/ 0 w 209176"/>
                <a:gd name="connsiteY0" fmla="*/ 30918 h 60801"/>
                <a:gd name="connsiteX1" fmla="*/ 59764 w 209176"/>
                <a:gd name="connsiteY1" fmla="*/ 30918 h 60801"/>
                <a:gd name="connsiteX2" fmla="*/ 104588 w 209176"/>
                <a:gd name="connsiteY2" fmla="*/ 23448 h 60801"/>
                <a:gd name="connsiteX3" fmla="*/ 164352 w 209176"/>
                <a:gd name="connsiteY3" fmla="*/ 1036 h 60801"/>
                <a:gd name="connsiteX4" fmla="*/ 209176 w 209176"/>
                <a:gd name="connsiteY4" fmla="*/ 60801 h 60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76" h="60801">
                  <a:moveTo>
                    <a:pt x="0" y="30918"/>
                  </a:moveTo>
                  <a:cubicBezTo>
                    <a:pt x="21166" y="31540"/>
                    <a:pt x="42333" y="32163"/>
                    <a:pt x="59764" y="30918"/>
                  </a:cubicBezTo>
                  <a:cubicBezTo>
                    <a:pt x="77195" y="29673"/>
                    <a:pt x="87157" y="28428"/>
                    <a:pt x="104588" y="23448"/>
                  </a:cubicBezTo>
                  <a:cubicBezTo>
                    <a:pt x="122019" y="18468"/>
                    <a:pt x="146921" y="-5190"/>
                    <a:pt x="164352" y="1036"/>
                  </a:cubicBezTo>
                  <a:cubicBezTo>
                    <a:pt x="181783" y="7261"/>
                    <a:pt x="209176" y="60801"/>
                    <a:pt x="209176" y="60801"/>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3" name="Forme libre 262"/>
            <p:cNvSpPr/>
            <p:nvPr/>
          </p:nvSpPr>
          <p:spPr>
            <a:xfrm>
              <a:off x="3951941" y="3018118"/>
              <a:ext cx="44856" cy="313764"/>
            </a:xfrm>
            <a:custGeom>
              <a:avLst/>
              <a:gdLst>
                <a:gd name="connsiteX0" fmla="*/ 22412 w 44856"/>
                <a:gd name="connsiteY0" fmla="*/ 0 h 313764"/>
                <a:gd name="connsiteX1" fmla="*/ 7471 w 44856"/>
                <a:gd name="connsiteY1" fmla="*/ 119529 h 313764"/>
                <a:gd name="connsiteX2" fmla="*/ 44824 w 44856"/>
                <a:gd name="connsiteY2" fmla="*/ 239058 h 313764"/>
                <a:gd name="connsiteX3" fmla="*/ 0 w 44856"/>
                <a:gd name="connsiteY3" fmla="*/ 313764 h 313764"/>
              </a:gdLst>
              <a:ahLst/>
              <a:cxnLst>
                <a:cxn ang="0">
                  <a:pos x="connsiteX0" y="connsiteY0"/>
                </a:cxn>
                <a:cxn ang="0">
                  <a:pos x="connsiteX1" y="connsiteY1"/>
                </a:cxn>
                <a:cxn ang="0">
                  <a:pos x="connsiteX2" y="connsiteY2"/>
                </a:cxn>
                <a:cxn ang="0">
                  <a:pos x="connsiteX3" y="connsiteY3"/>
                </a:cxn>
              </a:cxnLst>
              <a:rect l="l" t="t" r="r" b="b"/>
              <a:pathLst>
                <a:path w="44856" h="313764">
                  <a:moveTo>
                    <a:pt x="22412" y="0"/>
                  </a:moveTo>
                  <a:cubicBezTo>
                    <a:pt x="13074" y="39843"/>
                    <a:pt x="3736" y="79686"/>
                    <a:pt x="7471" y="119529"/>
                  </a:cubicBezTo>
                  <a:cubicBezTo>
                    <a:pt x="11206" y="159372"/>
                    <a:pt x="46069" y="206686"/>
                    <a:pt x="44824" y="239058"/>
                  </a:cubicBezTo>
                  <a:cubicBezTo>
                    <a:pt x="43579" y="271430"/>
                    <a:pt x="0" y="313764"/>
                    <a:pt x="0" y="313764"/>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4" name="Forme libre 263"/>
            <p:cNvSpPr/>
            <p:nvPr/>
          </p:nvSpPr>
          <p:spPr>
            <a:xfrm>
              <a:off x="3668059" y="3361765"/>
              <a:ext cx="141941" cy="45719"/>
            </a:xfrm>
            <a:custGeom>
              <a:avLst/>
              <a:gdLst>
                <a:gd name="connsiteX0" fmla="*/ 0 w 127000"/>
                <a:gd name="connsiteY0" fmla="*/ 0 h 14941"/>
                <a:gd name="connsiteX1" fmla="*/ 59765 w 127000"/>
                <a:gd name="connsiteY1" fmla="*/ 7470 h 14941"/>
                <a:gd name="connsiteX2" fmla="*/ 127000 w 127000"/>
                <a:gd name="connsiteY2" fmla="*/ 14941 h 14941"/>
              </a:gdLst>
              <a:ahLst/>
              <a:cxnLst>
                <a:cxn ang="0">
                  <a:pos x="connsiteX0" y="connsiteY0"/>
                </a:cxn>
                <a:cxn ang="0">
                  <a:pos x="connsiteX1" y="connsiteY1"/>
                </a:cxn>
                <a:cxn ang="0">
                  <a:pos x="connsiteX2" y="connsiteY2"/>
                </a:cxn>
              </a:cxnLst>
              <a:rect l="l" t="t" r="r" b="b"/>
              <a:pathLst>
                <a:path w="127000" h="14941">
                  <a:moveTo>
                    <a:pt x="0" y="0"/>
                  </a:moveTo>
                  <a:lnTo>
                    <a:pt x="59765" y="7470"/>
                  </a:lnTo>
                  <a:lnTo>
                    <a:pt x="127000" y="14941"/>
                  </a:ln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5" name="Forme libre 264"/>
            <p:cNvSpPr/>
            <p:nvPr/>
          </p:nvSpPr>
          <p:spPr>
            <a:xfrm>
              <a:off x="3750235" y="3145118"/>
              <a:ext cx="89972" cy="179052"/>
            </a:xfrm>
            <a:custGeom>
              <a:avLst/>
              <a:gdLst>
                <a:gd name="connsiteX0" fmla="*/ 0 w 89972"/>
                <a:gd name="connsiteY0" fmla="*/ 156882 h 179052"/>
                <a:gd name="connsiteX1" fmla="*/ 59765 w 89972"/>
                <a:gd name="connsiteY1" fmla="*/ 171823 h 179052"/>
                <a:gd name="connsiteX2" fmla="*/ 89647 w 89972"/>
                <a:gd name="connsiteY2" fmla="*/ 171823 h 179052"/>
                <a:gd name="connsiteX3" fmla="*/ 74706 w 89972"/>
                <a:gd name="connsiteY3" fmla="*/ 82176 h 179052"/>
                <a:gd name="connsiteX4" fmla="*/ 59765 w 89972"/>
                <a:gd name="connsiteY4" fmla="*/ 44823 h 179052"/>
                <a:gd name="connsiteX5" fmla="*/ 59765 w 89972"/>
                <a:gd name="connsiteY5" fmla="*/ 0 h 179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972" h="179052">
                  <a:moveTo>
                    <a:pt x="0" y="156882"/>
                  </a:moveTo>
                  <a:cubicBezTo>
                    <a:pt x="22412" y="163107"/>
                    <a:pt x="44824" y="169333"/>
                    <a:pt x="59765" y="171823"/>
                  </a:cubicBezTo>
                  <a:cubicBezTo>
                    <a:pt x="74706" y="174313"/>
                    <a:pt x="87157" y="186764"/>
                    <a:pt x="89647" y="171823"/>
                  </a:cubicBezTo>
                  <a:cubicBezTo>
                    <a:pt x="92137" y="156882"/>
                    <a:pt x="79686" y="103343"/>
                    <a:pt x="74706" y="82176"/>
                  </a:cubicBezTo>
                  <a:cubicBezTo>
                    <a:pt x="69726" y="61009"/>
                    <a:pt x="62255" y="58519"/>
                    <a:pt x="59765" y="44823"/>
                  </a:cubicBezTo>
                  <a:cubicBezTo>
                    <a:pt x="57275" y="31127"/>
                    <a:pt x="58520" y="15563"/>
                    <a:pt x="59765" y="0"/>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6" name="Forme libre 265"/>
            <p:cNvSpPr/>
            <p:nvPr/>
          </p:nvSpPr>
          <p:spPr>
            <a:xfrm>
              <a:off x="3608273" y="3151759"/>
              <a:ext cx="119593" cy="60625"/>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7" name="Forme libre 266"/>
            <p:cNvSpPr/>
            <p:nvPr/>
          </p:nvSpPr>
          <p:spPr>
            <a:xfrm>
              <a:off x="3824941" y="3099632"/>
              <a:ext cx="134471" cy="23074"/>
            </a:xfrm>
            <a:custGeom>
              <a:avLst/>
              <a:gdLst>
                <a:gd name="connsiteX0" fmla="*/ 0 w 134471"/>
                <a:gd name="connsiteY0" fmla="*/ 23074 h 23074"/>
                <a:gd name="connsiteX1" fmla="*/ 59765 w 134471"/>
                <a:gd name="connsiteY1" fmla="*/ 662 h 23074"/>
                <a:gd name="connsiteX2" fmla="*/ 134471 w 134471"/>
                <a:gd name="connsiteY2" fmla="*/ 8133 h 23074"/>
              </a:gdLst>
              <a:ahLst/>
              <a:cxnLst>
                <a:cxn ang="0">
                  <a:pos x="connsiteX0" y="connsiteY0"/>
                </a:cxn>
                <a:cxn ang="0">
                  <a:pos x="connsiteX1" y="connsiteY1"/>
                </a:cxn>
                <a:cxn ang="0">
                  <a:pos x="connsiteX2" y="connsiteY2"/>
                </a:cxn>
              </a:cxnLst>
              <a:rect l="l" t="t" r="r" b="b"/>
              <a:pathLst>
                <a:path w="134471" h="23074">
                  <a:moveTo>
                    <a:pt x="0" y="23074"/>
                  </a:moveTo>
                  <a:cubicBezTo>
                    <a:pt x="18676" y="13113"/>
                    <a:pt x="37353" y="3152"/>
                    <a:pt x="59765" y="662"/>
                  </a:cubicBezTo>
                  <a:cubicBezTo>
                    <a:pt x="82177" y="-1828"/>
                    <a:pt x="108324" y="3152"/>
                    <a:pt x="134471" y="8133"/>
                  </a:cubicBezTo>
                </a:path>
              </a:pathLst>
            </a:custGeom>
            <a:ln>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8" name="Forme libre 267"/>
            <p:cNvSpPr/>
            <p:nvPr/>
          </p:nvSpPr>
          <p:spPr>
            <a:xfrm>
              <a:off x="3854220" y="3167529"/>
              <a:ext cx="91430" cy="14942"/>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9" name="Forme libre 268"/>
            <p:cNvSpPr/>
            <p:nvPr/>
          </p:nvSpPr>
          <p:spPr>
            <a:xfrm>
              <a:off x="3344423" y="2686576"/>
              <a:ext cx="768058" cy="540801"/>
            </a:xfrm>
            <a:custGeom>
              <a:avLst/>
              <a:gdLst>
                <a:gd name="connsiteX0" fmla="*/ 77106 w 768058"/>
                <a:gd name="connsiteY0" fmla="*/ 451071 h 540801"/>
                <a:gd name="connsiteX1" fmla="*/ 77106 w 768058"/>
                <a:gd name="connsiteY1" fmla="*/ 368895 h 540801"/>
                <a:gd name="connsiteX2" fmla="*/ 2401 w 768058"/>
                <a:gd name="connsiteY2" fmla="*/ 234424 h 540801"/>
                <a:gd name="connsiteX3" fmla="*/ 32283 w 768058"/>
                <a:gd name="connsiteY3" fmla="*/ 204542 h 540801"/>
                <a:gd name="connsiteX4" fmla="*/ 166753 w 768058"/>
                <a:gd name="connsiteY4" fmla="*/ 152248 h 540801"/>
                <a:gd name="connsiteX5" fmla="*/ 256401 w 768058"/>
                <a:gd name="connsiteY5" fmla="*/ 92483 h 540801"/>
                <a:gd name="connsiteX6" fmla="*/ 301224 w 768058"/>
                <a:gd name="connsiteY6" fmla="*/ 10306 h 540801"/>
                <a:gd name="connsiteX7" fmla="*/ 338577 w 768058"/>
                <a:gd name="connsiteY7" fmla="*/ 2836 h 540801"/>
                <a:gd name="connsiteX8" fmla="*/ 465577 w 768058"/>
                <a:gd name="connsiteY8" fmla="*/ 25248 h 540801"/>
                <a:gd name="connsiteX9" fmla="*/ 465577 w 768058"/>
                <a:gd name="connsiteY9" fmla="*/ 77542 h 540801"/>
                <a:gd name="connsiteX10" fmla="*/ 502930 w 768058"/>
                <a:gd name="connsiteY10" fmla="*/ 25248 h 540801"/>
                <a:gd name="connsiteX11" fmla="*/ 577636 w 768058"/>
                <a:gd name="connsiteY11" fmla="*/ 114895 h 540801"/>
                <a:gd name="connsiteX12" fmla="*/ 652342 w 768058"/>
                <a:gd name="connsiteY12" fmla="*/ 85012 h 540801"/>
                <a:gd name="connsiteX13" fmla="*/ 719577 w 768058"/>
                <a:gd name="connsiteY13" fmla="*/ 129836 h 540801"/>
                <a:gd name="connsiteX14" fmla="*/ 719577 w 768058"/>
                <a:gd name="connsiteY14" fmla="*/ 219483 h 540801"/>
                <a:gd name="connsiteX15" fmla="*/ 741989 w 768058"/>
                <a:gd name="connsiteY15" fmla="*/ 309130 h 540801"/>
                <a:gd name="connsiteX16" fmla="*/ 764401 w 768058"/>
                <a:gd name="connsiteY16" fmla="*/ 368895 h 540801"/>
                <a:gd name="connsiteX17" fmla="*/ 659812 w 768058"/>
                <a:gd name="connsiteY17" fmla="*/ 368895 h 540801"/>
                <a:gd name="connsiteX18" fmla="*/ 570165 w 768058"/>
                <a:gd name="connsiteY18" fmla="*/ 339012 h 540801"/>
                <a:gd name="connsiteX19" fmla="*/ 487989 w 768058"/>
                <a:gd name="connsiteY19" fmla="*/ 301659 h 540801"/>
                <a:gd name="connsiteX20" fmla="*/ 383401 w 768058"/>
                <a:gd name="connsiteY20" fmla="*/ 241895 h 540801"/>
                <a:gd name="connsiteX21" fmla="*/ 271342 w 768058"/>
                <a:gd name="connsiteY21" fmla="*/ 316600 h 540801"/>
                <a:gd name="connsiteX22" fmla="*/ 241459 w 768058"/>
                <a:gd name="connsiteY22" fmla="*/ 398777 h 540801"/>
                <a:gd name="connsiteX23" fmla="*/ 174224 w 768058"/>
                <a:gd name="connsiteY23" fmla="*/ 466012 h 540801"/>
                <a:gd name="connsiteX24" fmla="*/ 174224 w 768058"/>
                <a:gd name="connsiteY24" fmla="*/ 540718 h 540801"/>
                <a:gd name="connsiteX25" fmla="*/ 129401 w 768058"/>
                <a:gd name="connsiteY25" fmla="*/ 451071 h 540801"/>
                <a:gd name="connsiteX26" fmla="*/ 77106 w 768058"/>
                <a:gd name="connsiteY26" fmla="*/ 451071 h 54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68058" h="540801">
                  <a:moveTo>
                    <a:pt x="77106" y="451071"/>
                  </a:moveTo>
                  <a:cubicBezTo>
                    <a:pt x="68390" y="437375"/>
                    <a:pt x="89557" y="405003"/>
                    <a:pt x="77106" y="368895"/>
                  </a:cubicBezTo>
                  <a:cubicBezTo>
                    <a:pt x="64655" y="332787"/>
                    <a:pt x="9871" y="261816"/>
                    <a:pt x="2401" y="234424"/>
                  </a:cubicBezTo>
                  <a:cubicBezTo>
                    <a:pt x="-5069" y="207032"/>
                    <a:pt x="4891" y="218238"/>
                    <a:pt x="32283" y="204542"/>
                  </a:cubicBezTo>
                  <a:cubicBezTo>
                    <a:pt x="59675" y="190846"/>
                    <a:pt x="129400" y="170924"/>
                    <a:pt x="166753" y="152248"/>
                  </a:cubicBezTo>
                  <a:cubicBezTo>
                    <a:pt x="204106" y="133571"/>
                    <a:pt x="233989" y="116140"/>
                    <a:pt x="256401" y="92483"/>
                  </a:cubicBezTo>
                  <a:cubicBezTo>
                    <a:pt x="278813" y="68826"/>
                    <a:pt x="287528" y="25247"/>
                    <a:pt x="301224" y="10306"/>
                  </a:cubicBezTo>
                  <a:cubicBezTo>
                    <a:pt x="314920" y="-4635"/>
                    <a:pt x="311185" y="346"/>
                    <a:pt x="338577" y="2836"/>
                  </a:cubicBezTo>
                  <a:cubicBezTo>
                    <a:pt x="365969" y="5326"/>
                    <a:pt x="444410" y="12797"/>
                    <a:pt x="465577" y="25248"/>
                  </a:cubicBezTo>
                  <a:cubicBezTo>
                    <a:pt x="486744" y="37699"/>
                    <a:pt x="459352" y="77542"/>
                    <a:pt x="465577" y="77542"/>
                  </a:cubicBezTo>
                  <a:cubicBezTo>
                    <a:pt x="471802" y="77542"/>
                    <a:pt x="484254" y="19022"/>
                    <a:pt x="502930" y="25248"/>
                  </a:cubicBezTo>
                  <a:cubicBezTo>
                    <a:pt x="521607" y="31473"/>
                    <a:pt x="552734" y="104934"/>
                    <a:pt x="577636" y="114895"/>
                  </a:cubicBezTo>
                  <a:cubicBezTo>
                    <a:pt x="602538" y="124856"/>
                    <a:pt x="628685" y="82522"/>
                    <a:pt x="652342" y="85012"/>
                  </a:cubicBezTo>
                  <a:cubicBezTo>
                    <a:pt x="675999" y="87502"/>
                    <a:pt x="708371" y="107424"/>
                    <a:pt x="719577" y="129836"/>
                  </a:cubicBezTo>
                  <a:cubicBezTo>
                    <a:pt x="730783" y="152248"/>
                    <a:pt x="715842" y="189601"/>
                    <a:pt x="719577" y="219483"/>
                  </a:cubicBezTo>
                  <a:cubicBezTo>
                    <a:pt x="723312" y="249365"/>
                    <a:pt x="734518" y="284228"/>
                    <a:pt x="741989" y="309130"/>
                  </a:cubicBezTo>
                  <a:cubicBezTo>
                    <a:pt x="749460" y="334032"/>
                    <a:pt x="778097" y="358934"/>
                    <a:pt x="764401" y="368895"/>
                  </a:cubicBezTo>
                  <a:cubicBezTo>
                    <a:pt x="750705" y="378856"/>
                    <a:pt x="692185" y="373876"/>
                    <a:pt x="659812" y="368895"/>
                  </a:cubicBezTo>
                  <a:cubicBezTo>
                    <a:pt x="627439" y="363914"/>
                    <a:pt x="598802" y="350218"/>
                    <a:pt x="570165" y="339012"/>
                  </a:cubicBezTo>
                  <a:cubicBezTo>
                    <a:pt x="541528" y="327806"/>
                    <a:pt x="519116" y="317845"/>
                    <a:pt x="487989" y="301659"/>
                  </a:cubicBezTo>
                  <a:cubicBezTo>
                    <a:pt x="456862" y="285473"/>
                    <a:pt x="419509" y="239405"/>
                    <a:pt x="383401" y="241895"/>
                  </a:cubicBezTo>
                  <a:cubicBezTo>
                    <a:pt x="347293" y="244385"/>
                    <a:pt x="294999" y="290453"/>
                    <a:pt x="271342" y="316600"/>
                  </a:cubicBezTo>
                  <a:cubicBezTo>
                    <a:pt x="247685" y="342747"/>
                    <a:pt x="257645" y="373875"/>
                    <a:pt x="241459" y="398777"/>
                  </a:cubicBezTo>
                  <a:cubicBezTo>
                    <a:pt x="225273" y="423679"/>
                    <a:pt x="185430" y="442355"/>
                    <a:pt x="174224" y="466012"/>
                  </a:cubicBezTo>
                  <a:cubicBezTo>
                    <a:pt x="163018" y="489669"/>
                    <a:pt x="181694" y="543208"/>
                    <a:pt x="174224" y="540718"/>
                  </a:cubicBezTo>
                  <a:cubicBezTo>
                    <a:pt x="166754" y="538228"/>
                    <a:pt x="145587" y="464767"/>
                    <a:pt x="129401" y="451071"/>
                  </a:cubicBezTo>
                  <a:cubicBezTo>
                    <a:pt x="113215" y="437375"/>
                    <a:pt x="85822" y="464767"/>
                    <a:pt x="77106" y="451071"/>
                  </a:cubicBezTo>
                  <a:close/>
                </a:path>
              </a:pathLst>
            </a:custGeom>
            <a:solidFill>
              <a:schemeClr val="accent4"/>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0" name="Ellipse 269"/>
            <p:cNvSpPr/>
            <p:nvPr/>
          </p:nvSpPr>
          <p:spPr>
            <a:xfrm>
              <a:off x="3668059" y="4031286"/>
              <a:ext cx="52294" cy="45719"/>
            </a:xfrm>
            <a:prstGeom prst="ellipse">
              <a:avLst/>
            </a:pr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1" name="Ellipse 270"/>
            <p:cNvSpPr/>
            <p:nvPr/>
          </p:nvSpPr>
          <p:spPr>
            <a:xfrm>
              <a:off x="3729113" y="4303867"/>
              <a:ext cx="52294" cy="45719"/>
            </a:xfrm>
            <a:prstGeom prst="ellipse">
              <a:avLst/>
            </a:pr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2" name="Ellipse 271"/>
            <p:cNvSpPr/>
            <p:nvPr/>
          </p:nvSpPr>
          <p:spPr>
            <a:xfrm>
              <a:off x="3750235" y="4575343"/>
              <a:ext cx="52294" cy="45719"/>
            </a:xfrm>
            <a:prstGeom prst="ellipse">
              <a:avLst/>
            </a:pr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3" name="Ellipse 272"/>
            <p:cNvSpPr/>
            <p:nvPr/>
          </p:nvSpPr>
          <p:spPr>
            <a:xfrm>
              <a:off x="3795059" y="4796119"/>
              <a:ext cx="52294" cy="45719"/>
            </a:xfrm>
            <a:prstGeom prst="ellipse">
              <a:avLst/>
            </a:pr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4" name="Ellipse 273"/>
            <p:cNvSpPr/>
            <p:nvPr/>
          </p:nvSpPr>
          <p:spPr>
            <a:xfrm>
              <a:off x="3829643" y="5071634"/>
              <a:ext cx="52294" cy="45719"/>
            </a:xfrm>
            <a:prstGeom prst="ellipse">
              <a:avLst/>
            </a:prstGeom>
            <a:solidFill>
              <a:srgbClr val="000000"/>
            </a:solidFill>
            <a:ln>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75" name="Grouper 274"/>
          <p:cNvGrpSpPr/>
          <p:nvPr/>
        </p:nvGrpSpPr>
        <p:grpSpPr>
          <a:xfrm flipH="1">
            <a:off x="4848385" y="3508481"/>
            <a:ext cx="998311" cy="1897346"/>
            <a:chOff x="1460968" y="2844800"/>
            <a:chExt cx="1402881" cy="2558558"/>
          </a:xfrm>
        </p:grpSpPr>
        <p:grpSp>
          <p:nvGrpSpPr>
            <p:cNvPr id="276" name="Grouper 275"/>
            <p:cNvGrpSpPr/>
            <p:nvPr/>
          </p:nvGrpSpPr>
          <p:grpSpPr>
            <a:xfrm>
              <a:off x="1460968" y="2844800"/>
              <a:ext cx="1402881" cy="2558558"/>
              <a:chOff x="2432405" y="3738304"/>
              <a:chExt cx="995014" cy="2033354"/>
            </a:xfrm>
          </p:grpSpPr>
          <p:sp>
            <p:nvSpPr>
              <p:cNvPr id="278" name="Forme libre 277"/>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9" name="Forme libre 278"/>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0" name="Forme libre 279"/>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1" name="Forme libre 280"/>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2" name="Forme libre 281"/>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3" name="Forme libre 282"/>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4" name="Forme libre 283"/>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5" name="Forme libre 284"/>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6" name="Forme libre 285"/>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7" name="Forme libre 286"/>
              <p:cNvSpPr/>
              <p:nvPr/>
            </p:nvSpPr>
            <p:spPr>
              <a:xfrm>
                <a:off x="2455983" y="4911890"/>
                <a:ext cx="149143" cy="735776"/>
              </a:xfrm>
              <a:custGeom>
                <a:avLst/>
                <a:gdLst>
                  <a:gd name="connsiteX0" fmla="*/ 0 w 149143"/>
                  <a:gd name="connsiteY0" fmla="*/ 0 h 735776"/>
                  <a:gd name="connsiteX1" fmla="*/ 47036 w 149143"/>
                  <a:gd name="connsiteY1" fmla="*/ 137748 h 735776"/>
                  <a:gd name="connsiteX2" fmla="*/ 83994 w 149143"/>
                  <a:gd name="connsiteY2" fmla="*/ 262057 h 735776"/>
                  <a:gd name="connsiteX3" fmla="*/ 104152 w 149143"/>
                  <a:gd name="connsiteY3" fmla="*/ 362849 h 735776"/>
                  <a:gd name="connsiteX4" fmla="*/ 147829 w 149143"/>
                  <a:gd name="connsiteY4" fmla="*/ 463640 h 735776"/>
                  <a:gd name="connsiteX5" fmla="*/ 137750 w 149143"/>
                  <a:gd name="connsiteY5" fmla="*/ 601388 h 735776"/>
                  <a:gd name="connsiteX6" fmla="*/ 137750 w 149143"/>
                  <a:gd name="connsiteY6" fmla="*/ 735776 h 735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9143" h="735776">
                    <a:moveTo>
                      <a:pt x="0" y="0"/>
                    </a:moveTo>
                    <a:cubicBezTo>
                      <a:pt x="16518" y="47036"/>
                      <a:pt x="33037" y="94072"/>
                      <a:pt x="47036" y="137748"/>
                    </a:cubicBezTo>
                    <a:cubicBezTo>
                      <a:pt x="61035" y="181424"/>
                      <a:pt x="74475" y="224540"/>
                      <a:pt x="83994" y="262057"/>
                    </a:cubicBezTo>
                    <a:cubicBezTo>
                      <a:pt x="93513" y="299574"/>
                      <a:pt x="93513" y="329252"/>
                      <a:pt x="104152" y="362849"/>
                    </a:cubicBezTo>
                    <a:cubicBezTo>
                      <a:pt x="114791" y="396446"/>
                      <a:pt x="142229" y="423884"/>
                      <a:pt x="147829" y="463640"/>
                    </a:cubicBezTo>
                    <a:cubicBezTo>
                      <a:pt x="153429" y="503396"/>
                      <a:pt x="139430" y="556032"/>
                      <a:pt x="137750" y="601388"/>
                    </a:cubicBezTo>
                    <a:cubicBezTo>
                      <a:pt x="136070" y="646744"/>
                      <a:pt x="134390" y="693780"/>
                      <a:pt x="137750" y="735776"/>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8" name="Forme libre 287"/>
              <p:cNvSpPr/>
              <p:nvPr/>
            </p:nvSpPr>
            <p:spPr>
              <a:xfrm>
                <a:off x="2586568" y="5635346"/>
                <a:ext cx="19948" cy="136312"/>
              </a:xfrm>
              <a:custGeom>
                <a:avLst/>
                <a:gdLst>
                  <a:gd name="connsiteX0" fmla="*/ 19948 w 19948"/>
                  <a:gd name="connsiteY0" fmla="*/ 136312 h 136312"/>
                  <a:gd name="connsiteX1" fmla="*/ 13299 w 19948"/>
                  <a:gd name="connsiteY1" fmla="*/ 83117 h 136312"/>
                  <a:gd name="connsiteX2" fmla="*/ 16623 w 19948"/>
                  <a:gd name="connsiteY2" fmla="*/ 29922 h 136312"/>
                  <a:gd name="connsiteX3" fmla="*/ 0 w 19948"/>
                  <a:gd name="connsiteY3" fmla="*/ 0 h 136312"/>
                </a:gdLst>
                <a:ahLst/>
                <a:cxnLst>
                  <a:cxn ang="0">
                    <a:pos x="connsiteX0" y="connsiteY0"/>
                  </a:cxn>
                  <a:cxn ang="0">
                    <a:pos x="connsiteX1" y="connsiteY1"/>
                  </a:cxn>
                  <a:cxn ang="0">
                    <a:pos x="connsiteX2" y="connsiteY2"/>
                  </a:cxn>
                  <a:cxn ang="0">
                    <a:pos x="connsiteX3" y="connsiteY3"/>
                  </a:cxn>
                </a:cxnLst>
                <a:rect l="l" t="t" r="r" b="b"/>
                <a:pathLst>
                  <a:path w="19948" h="136312">
                    <a:moveTo>
                      <a:pt x="19948" y="136312"/>
                    </a:moveTo>
                    <a:cubicBezTo>
                      <a:pt x="16900" y="118580"/>
                      <a:pt x="13853" y="100849"/>
                      <a:pt x="13299" y="83117"/>
                    </a:cubicBezTo>
                    <a:cubicBezTo>
                      <a:pt x="12745" y="65385"/>
                      <a:pt x="18839" y="43775"/>
                      <a:pt x="16623" y="29922"/>
                    </a:cubicBezTo>
                    <a:cubicBezTo>
                      <a:pt x="14407" y="16069"/>
                      <a:pt x="0" y="0"/>
                      <a:pt x="0"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9" name="Forme libre 288"/>
              <p:cNvSpPr/>
              <p:nvPr/>
            </p:nvSpPr>
            <p:spPr>
              <a:xfrm>
                <a:off x="2548212" y="5193163"/>
                <a:ext cx="45005" cy="315845"/>
              </a:xfrm>
              <a:custGeom>
                <a:avLst/>
                <a:gdLst>
                  <a:gd name="connsiteX0" fmla="*/ 1785 w 45005"/>
                  <a:gd name="connsiteY0" fmla="*/ 0 h 315845"/>
                  <a:gd name="connsiteX1" fmla="*/ 5110 w 45005"/>
                  <a:gd name="connsiteY1" fmla="*/ 179533 h 315845"/>
                  <a:gd name="connsiteX2" fmla="*/ 45005 w 45005"/>
                  <a:gd name="connsiteY2" fmla="*/ 315845 h 315845"/>
                </a:gdLst>
                <a:ahLst/>
                <a:cxnLst>
                  <a:cxn ang="0">
                    <a:pos x="connsiteX0" y="connsiteY0"/>
                  </a:cxn>
                  <a:cxn ang="0">
                    <a:pos x="connsiteX1" y="connsiteY1"/>
                  </a:cxn>
                  <a:cxn ang="0">
                    <a:pos x="connsiteX2" y="connsiteY2"/>
                  </a:cxn>
                </a:cxnLst>
                <a:rect l="l" t="t" r="r" b="b"/>
                <a:pathLst>
                  <a:path w="45005" h="315845">
                    <a:moveTo>
                      <a:pt x="1785" y="0"/>
                    </a:moveTo>
                    <a:cubicBezTo>
                      <a:pt x="-154" y="63446"/>
                      <a:pt x="-2093" y="126892"/>
                      <a:pt x="5110" y="179533"/>
                    </a:cubicBezTo>
                    <a:cubicBezTo>
                      <a:pt x="12313" y="232174"/>
                      <a:pt x="45005" y="315845"/>
                      <a:pt x="45005" y="315845"/>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0" name="Forme libre 289"/>
              <p:cNvSpPr/>
              <p:nvPr/>
            </p:nvSpPr>
            <p:spPr>
              <a:xfrm>
                <a:off x="2758518" y="5083448"/>
                <a:ext cx="87372" cy="658288"/>
              </a:xfrm>
              <a:custGeom>
                <a:avLst/>
                <a:gdLst>
                  <a:gd name="connsiteX0" fmla="*/ 87372 w 87372"/>
                  <a:gd name="connsiteY0" fmla="*/ 0 h 658288"/>
                  <a:gd name="connsiteX1" fmla="*/ 57450 w 87372"/>
                  <a:gd name="connsiteY1" fmla="*/ 132987 h 658288"/>
                  <a:gd name="connsiteX2" fmla="*/ 27528 w 87372"/>
                  <a:gd name="connsiteY2" fmla="*/ 229403 h 658288"/>
                  <a:gd name="connsiteX3" fmla="*/ 7580 w 87372"/>
                  <a:gd name="connsiteY3" fmla="*/ 292572 h 658288"/>
                  <a:gd name="connsiteX4" fmla="*/ 7580 w 87372"/>
                  <a:gd name="connsiteY4" fmla="*/ 418911 h 658288"/>
                  <a:gd name="connsiteX5" fmla="*/ 931 w 87372"/>
                  <a:gd name="connsiteY5" fmla="*/ 502028 h 658288"/>
                  <a:gd name="connsiteX6" fmla="*/ 30853 w 87372"/>
                  <a:gd name="connsiteY6" fmla="*/ 581820 h 658288"/>
                  <a:gd name="connsiteX7" fmla="*/ 14230 w 87372"/>
                  <a:gd name="connsiteY7" fmla="*/ 658288 h 65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372" h="658288">
                    <a:moveTo>
                      <a:pt x="87372" y="0"/>
                    </a:moveTo>
                    <a:cubicBezTo>
                      <a:pt x="77398" y="47376"/>
                      <a:pt x="67424" y="94753"/>
                      <a:pt x="57450" y="132987"/>
                    </a:cubicBezTo>
                    <a:cubicBezTo>
                      <a:pt x="47476" y="171221"/>
                      <a:pt x="35840" y="202806"/>
                      <a:pt x="27528" y="229403"/>
                    </a:cubicBezTo>
                    <a:cubicBezTo>
                      <a:pt x="19216" y="256000"/>
                      <a:pt x="10905" y="260987"/>
                      <a:pt x="7580" y="292572"/>
                    </a:cubicBezTo>
                    <a:cubicBezTo>
                      <a:pt x="4255" y="324157"/>
                      <a:pt x="8688" y="384002"/>
                      <a:pt x="7580" y="418911"/>
                    </a:cubicBezTo>
                    <a:cubicBezTo>
                      <a:pt x="6472" y="453820"/>
                      <a:pt x="-2948" y="474877"/>
                      <a:pt x="931" y="502028"/>
                    </a:cubicBezTo>
                    <a:cubicBezTo>
                      <a:pt x="4810" y="529179"/>
                      <a:pt x="28636" y="555777"/>
                      <a:pt x="30853" y="581820"/>
                    </a:cubicBezTo>
                    <a:cubicBezTo>
                      <a:pt x="33069" y="607863"/>
                      <a:pt x="14230" y="658288"/>
                      <a:pt x="14230" y="65828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1" name="Forme libre 290"/>
              <p:cNvSpPr/>
              <p:nvPr/>
            </p:nvSpPr>
            <p:spPr>
              <a:xfrm>
                <a:off x="2962252" y="5000331"/>
                <a:ext cx="56519" cy="681561"/>
              </a:xfrm>
              <a:custGeom>
                <a:avLst/>
                <a:gdLst>
                  <a:gd name="connsiteX0" fmla="*/ 26597 w 56519"/>
                  <a:gd name="connsiteY0" fmla="*/ 0 h 681561"/>
                  <a:gd name="connsiteX1" fmla="*/ 33246 w 56519"/>
                  <a:gd name="connsiteY1" fmla="*/ 162909 h 681561"/>
                  <a:gd name="connsiteX2" fmla="*/ 0 w 56519"/>
                  <a:gd name="connsiteY2" fmla="*/ 249351 h 681561"/>
                  <a:gd name="connsiteX3" fmla="*/ 0 w 56519"/>
                  <a:gd name="connsiteY3" fmla="*/ 342442 h 681561"/>
                  <a:gd name="connsiteX4" fmla="*/ 26597 w 56519"/>
                  <a:gd name="connsiteY4" fmla="*/ 475430 h 681561"/>
                  <a:gd name="connsiteX5" fmla="*/ 56519 w 56519"/>
                  <a:gd name="connsiteY5" fmla="*/ 611742 h 681561"/>
                  <a:gd name="connsiteX6" fmla="*/ 56519 w 56519"/>
                  <a:gd name="connsiteY6" fmla="*/ 681561 h 68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519" h="681561">
                    <a:moveTo>
                      <a:pt x="26597" y="0"/>
                    </a:moveTo>
                    <a:lnTo>
                      <a:pt x="33246" y="162909"/>
                    </a:lnTo>
                    <a:lnTo>
                      <a:pt x="0" y="249351"/>
                    </a:lnTo>
                    <a:lnTo>
                      <a:pt x="0" y="342442"/>
                    </a:lnTo>
                    <a:lnTo>
                      <a:pt x="26597" y="475430"/>
                    </a:lnTo>
                    <a:lnTo>
                      <a:pt x="56519" y="611742"/>
                    </a:lnTo>
                    <a:lnTo>
                      <a:pt x="56519" y="681561"/>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2" name="Forme libre 291"/>
              <p:cNvSpPr/>
              <p:nvPr/>
            </p:nvSpPr>
            <p:spPr>
              <a:xfrm>
                <a:off x="2752800" y="5126669"/>
                <a:ext cx="41948" cy="209455"/>
              </a:xfrm>
              <a:custGeom>
                <a:avLst/>
                <a:gdLst>
                  <a:gd name="connsiteX0" fmla="*/ 0 w 41948"/>
                  <a:gd name="connsiteY0" fmla="*/ 209455 h 209455"/>
                  <a:gd name="connsiteX1" fmla="*/ 39896 w 41948"/>
                  <a:gd name="connsiteY1" fmla="*/ 116364 h 209455"/>
                  <a:gd name="connsiteX2" fmla="*/ 36571 w 41948"/>
                  <a:gd name="connsiteY2" fmla="*/ 0 h 209455"/>
                </a:gdLst>
                <a:ahLst/>
                <a:cxnLst>
                  <a:cxn ang="0">
                    <a:pos x="connsiteX0" y="connsiteY0"/>
                  </a:cxn>
                  <a:cxn ang="0">
                    <a:pos x="connsiteX1" y="connsiteY1"/>
                  </a:cxn>
                  <a:cxn ang="0">
                    <a:pos x="connsiteX2" y="connsiteY2"/>
                  </a:cxn>
                </a:cxnLst>
                <a:rect l="l" t="t" r="r" b="b"/>
                <a:pathLst>
                  <a:path w="41948" h="209455">
                    <a:moveTo>
                      <a:pt x="0" y="209455"/>
                    </a:moveTo>
                    <a:cubicBezTo>
                      <a:pt x="16900" y="180364"/>
                      <a:pt x="33801" y="151273"/>
                      <a:pt x="39896" y="116364"/>
                    </a:cubicBezTo>
                    <a:cubicBezTo>
                      <a:pt x="45991" y="81455"/>
                      <a:pt x="36571" y="0"/>
                      <a:pt x="36571"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3" name="Forme libre 292"/>
              <p:cNvSpPr/>
              <p:nvPr/>
            </p:nvSpPr>
            <p:spPr>
              <a:xfrm>
                <a:off x="2569945" y="5090097"/>
                <a:ext cx="32801" cy="89767"/>
              </a:xfrm>
              <a:custGeom>
                <a:avLst/>
                <a:gdLst>
                  <a:gd name="connsiteX0" fmla="*/ 29922 w 32801"/>
                  <a:gd name="connsiteY0" fmla="*/ 0 h 89767"/>
                  <a:gd name="connsiteX1" fmla="*/ 29922 w 32801"/>
                  <a:gd name="connsiteY1" fmla="*/ 63169 h 89767"/>
                  <a:gd name="connsiteX2" fmla="*/ 0 w 32801"/>
                  <a:gd name="connsiteY2" fmla="*/ 89767 h 89767"/>
                </a:gdLst>
                <a:ahLst/>
                <a:cxnLst>
                  <a:cxn ang="0">
                    <a:pos x="connsiteX0" y="connsiteY0"/>
                  </a:cxn>
                  <a:cxn ang="0">
                    <a:pos x="connsiteX1" y="connsiteY1"/>
                  </a:cxn>
                  <a:cxn ang="0">
                    <a:pos x="connsiteX2" y="connsiteY2"/>
                  </a:cxn>
                </a:cxnLst>
                <a:rect l="l" t="t" r="r" b="b"/>
                <a:pathLst>
                  <a:path w="32801" h="89767">
                    <a:moveTo>
                      <a:pt x="29922" y="0"/>
                    </a:moveTo>
                    <a:cubicBezTo>
                      <a:pt x="32415" y="24104"/>
                      <a:pt x="34909" y="48208"/>
                      <a:pt x="29922" y="63169"/>
                    </a:cubicBezTo>
                    <a:cubicBezTo>
                      <a:pt x="24935" y="78130"/>
                      <a:pt x="0" y="89767"/>
                      <a:pt x="0" y="8976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4" name="Forme libre 293"/>
              <p:cNvSpPr/>
              <p:nvPr/>
            </p:nvSpPr>
            <p:spPr>
              <a:xfrm>
                <a:off x="2566620" y="5043552"/>
                <a:ext cx="56519" cy="16623"/>
              </a:xfrm>
              <a:custGeom>
                <a:avLst/>
                <a:gdLst>
                  <a:gd name="connsiteX0" fmla="*/ 0 w 56519"/>
                  <a:gd name="connsiteY0" fmla="*/ 0 h 16623"/>
                  <a:gd name="connsiteX1" fmla="*/ 56519 w 56519"/>
                  <a:gd name="connsiteY1" fmla="*/ 16623 h 16623"/>
                </a:gdLst>
                <a:ahLst/>
                <a:cxnLst>
                  <a:cxn ang="0">
                    <a:pos x="connsiteX0" y="connsiteY0"/>
                  </a:cxn>
                  <a:cxn ang="0">
                    <a:pos x="connsiteX1" y="connsiteY1"/>
                  </a:cxn>
                </a:cxnLst>
                <a:rect l="l" t="t" r="r" b="b"/>
                <a:pathLst>
                  <a:path w="56519" h="16623">
                    <a:moveTo>
                      <a:pt x="0" y="0"/>
                    </a:moveTo>
                    <a:lnTo>
                      <a:pt x="56519" y="16623"/>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5" name="Forme libre 294"/>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6" name="Forme libre 295"/>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7" name="Forme libre 296"/>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8" name="Forme libre 297"/>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9" name="Forme libre 298"/>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0" name="Forme libre 299"/>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1" name="Forme libre 300"/>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2" name="Forme libre 301"/>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rgbClr val="8064A2"/>
              </a:solidFill>
              <a:ln w="57150"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7" name="Forme libre 276"/>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5" name="Grouper 4"/>
          <p:cNvGrpSpPr/>
          <p:nvPr/>
        </p:nvGrpSpPr>
        <p:grpSpPr>
          <a:xfrm>
            <a:off x="6950423" y="469093"/>
            <a:ext cx="1348582" cy="1871409"/>
            <a:chOff x="-3820077" y="814249"/>
            <a:chExt cx="3058300" cy="4180452"/>
          </a:xfrm>
        </p:grpSpPr>
        <p:grpSp>
          <p:nvGrpSpPr>
            <p:cNvPr id="330" name="Grouper 329"/>
            <p:cNvGrpSpPr/>
            <p:nvPr/>
          </p:nvGrpSpPr>
          <p:grpSpPr>
            <a:xfrm>
              <a:off x="-3820077" y="814249"/>
              <a:ext cx="3058300" cy="4180452"/>
              <a:chOff x="2285034" y="1033216"/>
              <a:chExt cx="3058300" cy="4180452"/>
            </a:xfrm>
          </p:grpSpPr>
          <p:sp>
            <p:nvSpPr>
              <p:cNvPr id="331" name="Forme libre 330"/>
              <p:cNvSpPr/>
              <p:nvPr/>
            </p:nvSpPr>
            <p:spPr>
              <a:xfrm>
                <a:off x="3418476" y="1261896"/>
                <a:ext cx="133678" cy="466291"/>
              </a:xfrm>
              <a:custGeom>
                <a:avLst/>
                <a:gdLst>
                  <a:gd name="connsiteX0" fmla="*/ 65728 w 133678"/>
                  <a:gd name="connsiteY0" fmla="*/ 0 h 466291"/>
                  <a:gd name="connsiteX1" fmla="*/ 90150 w 133678"/>
                  <a:gd name="connsiteY1" fmla="*/ 244238 h 466291"/>
                  <a:gd name="connsiteX2" fmla="*/ 98291 w 133678"/>
                  <a:gd name="connsiteY2" fmla="*/ 358216 h 466291"/>
                  <a:gd name="connsiteX3" fmla="*/ 130853 w 133678"/>
                  <a:gd name="connsiteY3" fmla="*/ 447770 h 466291"/>
                  <a:gd name="connsiteX4" fmla="*/ 16884 w 133678"/>
                  <a:gd name="connsiteY4" fmla="*/ 464053 h 466291"/>
                  <a:gd name="connsiteX5" fmla="*/ 603 w 133678"/>
                  <a:gd name="connsiteY5" fmla="*/ 415205 h 46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678" h="466291">
                    <a:moveTo>
                      <a:pt x="65728" y="0"/>
                    </a:moveTo>
                    <a:cubicBezTo>
                      <a:pt x="75225" y="92267"/>
                      <a:pt x="84723" y="184535"/>
                      <a:pt x="90150" y="244238"/>
                    </a:cubicBezTo>
                    <a:cubicBezTo>
                      <a:pt x="95577" y="303941"/>
                      <a:pt x="91507" y="324294"/>
                      <a:pt x="98291" y="358216"/>
                    </a:cubicBezTo>
                    <a:cubicBezTo>
                      <a:pt x="105075" y="392138"/>
                      <a:pt x="144421" y="430131"/>
                      <a:pt x="130853" y="447770"/>
                    </a:cubicBezTo>
                    <a:cubicBezTo>
                      <a:pt x="117285" y="465409"/>
                      <a:pt x="38592" y="469480"/>
                      <a:pt x="16884" y="464053"/>
                    </a:cubicBezTo>
                    <a:cubicBezTo>
                      <a:pt x="-4824" y="458626"/>
                      <a:pt x="603" y="415205"/>
                      <a:pt x="603" y="415205"/>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2" name="Forme libre 331"/>
              <p:cNvSpPr/>
              <p:nvPr/>
            </p:nvSpPr>
            <p:spPr>
              <a:xfrm>
                <a:off x="2979483" y="1725949"/>
                <a:ext cx="529143" cy="400696"/>
              </a:xfrm>
              <a:custGeom>
                <a:avLst/>
                <a:gdLst>
                  <a:gd name="connsiteX0" fmla="*/ 529143 w 529143"/>
                  <a:gd name="connsiteY0" fmla="*/ 0 h 400696"/>
                  <a:gd name="connsiteX1" fmla="*/ 447736 w 529143"/>
                  <a:gd name="connsiteY1" fmla="*/ 56989 h 400696"/>
                  <a:gd name="connsiteX2" fmla="*/ 390752 w 529143"/>
                  <a:gd name="connsiteY2" fmla="*/ 195390 h 400696"/>
                  <a:gd name="connsiteX3" fmla="*/ 252360 w 529143"/>
                  <a:gd name="connsiteY3" fmla="*/ 211673 h 400696"/>
                  <a:gd name="connsiteX4" fmla="*/ 130250 w 529143"/>
                  <a:gd name="connsiteY4" fmla="*/ 268661 h 400696"/>
                  <a:gd name="connsiteX5" fmla="*/ 187235 w 529143"/>
                  <a:gd name="connsiteY5" fmla="*/ 398922 h 400696"/>
                  <a:gd name="connsiteX6" fmla="*/ 81406 w 529143"/>
                  <a:gd name="connsiteY6" fmla="*/ 341933 h 400696"/>
                  <a:gd name="connsiteX7" fmla="*/ 0 w 529143"/>
                  <a:gd name="connsiteY7" fmla="*/ 309368 h 400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9143" h="400696">
                    <a:moveTo>
                      <a:pt x="529143" y="0"/>
                    </a:moveTo>
                    <a:cubicBezTo>
                      <a:pt x="499972" y="12212"/>
                      <a:pt x="470801" y="24424"/>
                      <a:pt x="447736" y="56989"/>
                    </a:cubicBezTo>
                    <a:cubicBezTo>
                      <a:pt x="424671" y="89554"/>
                      <a:pt x="423315" y="169609"/>
                      <a:pt x="390752" y="195390"/>
                    </a:cubicBezTo>
                    <a:cubicBezTo>
                      <a:pt x="358189" y="221171"/>
                      <a:pt x="295777" y="199461"/>
                      <a:pt x="252360" y="211673"/>
                    </a:cubicBezTo>
                    <a:cubicBezTo>
                      <a:pt x="208943" y="223885"/>
                      <a:pt x="141104" y="237453"/>
                      <a:pt x="130250" y="268661"/>
                    </a:cubicBezTo>
                    <a:cubicBezTo>
                      <a:pt x="119396" y="299869"/>
                      <a:pt x="195376" y="386710"/>
                      <a:pt x="187235" y="398922"/>
                    </a:cubicBezTo>
                    <a:cubicBezTo>
                      <a:pt x="179094" y="411134"/>
                      <a:pt x="112612" y="356859"/>
                      <a:pt x="81406" y="341933"/>
                    </a:cubicBezTo>
                    <a:cubicBezTo>
                      <a:pt x="50200" y="327007"/>
                      <a:pt x="0" y="309368"/>
                      <a:pt x="0" y="309368"/>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3" name="Forme libre 332"/>
              <p:cNvSpPr/>
              <p:nvPr/>
            </p:nvSpPr>
            <p:spPr>
              <a:xfrm>
                <a:off x="3158577" y="2124871"/>
                <a:ext cx="325627" cy="708290"/>
              </a:xfrm>
              <a:custGeom>
                <a:avLst/>
                <a:gdLst>
                  <a:gd name="connsiteX0" fmla="*/ 0 w 325627"/>
                  <a:gd name="connsiteY0" fmla="*/ 0 h 708290"/>
                  <a:gd name="connsiteX1" fmla="*/ 105829 w 325627"/>
                  <a:gd name="connsiteY1" fmla="*/ 203531 h 708290"/>
                  <a:gd name="connsiteX2" fmla="*/ 276783 w 325627"/>
                  <a:gd name="connsiteY2" fmla="*/ 504758 h 708290"/>
                  <a:gd name="connsiteX3" fmla="*/ 325627 w 325627"/>
                  <a:gd name="connsiteY3" fmla="*/ 708290 h 708290"/>
                </a:gdLst>
                <a:ahLst/>
                <a:cxnLst>
                  <a:cxn ang="0">
                    <a:pos x="connsiteX0" y="connsiteY0"/>
                  </a:cxn>
                  <a:cxn ang="0">
                    <a:pos x="connsiteX1" y="connsiteY1"/>
                  </a:cxn>
                  <a:cxn ang="0">
                    <a:pos x="connsiteX2" y="connsiteY2"/>
                  </a:cxn>
                  <a:cxn ang="0">
                    <a:pos x="connsiteX3" y="connsiteY3"/>
                  </a:cxn>
                </a:cxnLst>
                <a:rect l="l" t="t" r="r" b="b"/>
                <a:pathLst>
                  <a:path w="325627" h="708290">
                    <a:moveTo>
                      <a:pt x="0" y="0"/>
                    </a:moveTo>
                    <a:cubicBezTo>
                      <a:pt x="29849" y="59702"/>
                      <a:pt x="59698" y="119405"/>
                      <a:pt x="105829" y="203531"/>
                    </a:cubicBezTo>
                    <a:cubicBezTo>
                      <a:pt x="151960" y="287657"/>
                      <a:pt x="240150" y="420632"/>
                      <a:pt x="276783" y="504758"/>
                    </a:cubicBezTo>
                    <a:cubicBezTo>
                      <a:pt x="313416" y="588884"/>
                      <a:pt x="325627" y="708290"/>
                      <a:pt x="325627" y="70829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4" name="Forme libre 333"/>
              <p:cNvSpPr/>
              <p:nvPr/>
            </p:nvSpPr>
            <p:spPr>
              <a:xfrm>
                <a:off x="3419079" y="2548217"/>
                <a:ext cx="224883" cy="301247"/>
              </a:xfrm>
              <a:custGeom>
                <a:avLst/>
                <a:gdLst>
                  <a:gd name="connsiteX0" fmla="*/ 0 w 224883"/>
                  <a:gd name="connsiteY0" fmla="*/ 0 h 301247"/>
                  <a:gd name="connsiteX1" fmla="*/ 219797 w 224883"/>
                  <a:gd name="connsiteY1" fmla="*/ 203531 h 301247"/>
                  <a:gd name="connsiteX2" fmla="*/ 154672 w 224883"/>
                  <a:gd name="connsiteY2" fmla="*/ 219814 h 301247"/>
                  <a:gd name="connsiteX3" fmla="*/ 154672 w 224883"/>
                  <a:gd name="connsiteY3" fmla="*/ 301227 h 301247"/>
                  <a:gd name="connsiteX4" fmla="*/ 146532 w 224883"/>
                  <a:gd name="connsiteY4" fmla="*/ 211673 h 301247"/>
                  <a:gd name="connsiteX5" fmla="*/ 48844 w 224883"/>
                  <a:gd name="connsiteY5" fmla="*/ 211673 h 301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4883" h="301247">
                    <a:moveTo>
                      <a:pt x="0" y="0"/>
                    </a:moveTo>
                    <a:cubicBezTo>
                      <a:pt x="97009" y="83447"/>
                      <a:pt x="194018" y="166895"/>
                      <a:pt x="219797" y="203531"/>
                    </a:cubicBezTo>
                    <a:cubicBezTo>
                      <a:pt x="245576" y="240167"/>
                      <a:pt x="165526" y="203531"/>
                      <a:pt x="154672" y="219814"/>
                    </a:cubicBezTo>
                    <a:cubicBezTo>
                      <a:pt x="143818" y="236097"/>
                      <a:pt x="156029" y="302584"/>
                      <a:pt x="154672" y="301227"/>
                    </a:cubicBezTo>
                    <a:cubicBezTo>
                      <a:pt x="153315" y="299870"/>
                      <a:pt x="164170" y="226599"/>
                      <a:pt x="146532" y="211673"/>
                    </a:cubicBezTo>
                    <a:cubicBezTo>
                      <a:pt x="128894" y="196747"/>
                      <a:pt x="48844" y="211673"/>
                      <a:pt x="48844" y="211673"/>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5" name="Forme libre 334"/>
              <p:cNvSpPr/>
              <p:nvPr/>
            </p:nvSpPr>
            <p:spPr>
              <a:xfrm>
                <a:off x="2816669" y="2702901"/>
                <a:ext cx="1131563" cy="464120"/>
              </a:xfrm>
              <a:custGeom>
                <a:avLst/>
                <a:gdLst>
                  <a:gd name="connsiteX0" fmla="*/ 789645 w 1131563"/>
                  <a:gd name="connsiteY0" fmla="*/ 56989 h 464120"/>
                  <a:gd name="connsiteX1" fmla="*/ 895473 w 1131563"/>
                  <a:gd name="connsiteY1" fmla="*/ 81412 h 464120"/>
                  <a:gd name="connsiteX2" fmla="*/ 911755 w 1131563"/>
                  <a:gd name="connsiteY2" fmla="*/ 203531 h 464120"/>
                  <a:gd name="connsiteX3" fmla="*/ 919895 w 1131563"/>
                  <a:gd name="connsiteY3" fmla="*/ 146543 h 464120"/>
                  <a:gd name="connsiteX4" fmla="*/ 1107131 w 1131563"/>
                  <a:gd name="connsiteY4" fmla="*/ 130260 h 464120"/>
                  <a:gd name="connsiteX5" fmla="*/ 1107131 w 1131563"/>
                  <a:gd name="connsiteY5" fmla="*/ 293085 h 464120"/>
                  <a:gd name="connsiteX6" fmla="*/ 903614 w 1131563"/>
                  <a:gd name="connsiteY6" fmla="*/ 415204 h 464120"/>
                  <a:gd name="connsiteX7" fmla="*/ 765223 w 1131563"/>
                  <a:gd name="connsiteY7" fmla="*/ 464052 h 464120"/>
                  <a:gd name="connsiteX8" fmla="*/ 431456 w 1131563"/>
                  <a:gd name="connsiteY8" fmla="*/ 423346 h 464120"/>
                  <a:gd name="connsiteX9" fmla="*/ 268642 w 1131563"/>
                  <a:gd name="connsiteY9" fmla="*/ 325650 h 464120"/>
                  <a:gd name="connsiteX10" fmla="*/ 0 w 1131563"/>
                  <a:gd name="connsiteY10" fmla="*/ 0 h 46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1563" h="464120">
                    <a:moveTo>
                      <a:pt x="789645" y="56989"/>
                    </a:moveTo>
                    <a:cubicBezTo>
                      <a:pt x="832383" y="56988"/>
                      <a:pt x="875121" y="56988"/>
                      <a:pt x="895473" y="81412"/>
                    </a:cubicBezTo>
                    <a:cubicBezTo>
                      <a:pt x="915825" y="105836"/>
                      <a:pt x="907685" y="192676"/>
                      <a:pt x="911755" y="203531"/>
                    </a:cubicBezTo>
                    <a:cubicBezTo>
                      <a:pt x="915825" y="214386"/>
                      <a:pt x="887332" y="158755"/>
                      <a:pt x="919895" y="146543"/>
                    </a:cubicBezTo>
                    <a:cubicBezTo>
                      <a:pt x="952458" y="134331"/>
                      <a:pt x="1075925" y="105836"/>
                      <a:pt x="1107131" y="130260"/>
                    </a:cubicBezTo>
                    <a:cubicBezTo>
                      <a:pt x="1138337" y="154684"/>
                      <a:pt x="1141050" y="245594"/>
                      <a:pt x="1107131" y="293085"/>
                    </a:cubicBezTo>
                    <a:cubicBezTo>
                      <a:pt x="1073212" y="340576"/>
                      <a:pt x="960599" y="386710"/>
                      <a:pt x="903614" y="415204"/>
                    </a:cubicBezTo>
                    <a:cubicBezTo>
                      <a:pt x="846629" y="443698"/>
                      <a:pt x="843916" y="462695"/>
                      <a:pt x="765223" y="464052"/>
                    </a:cubicBezTo>
                    <a:cubicBezTo>
                      <a:pt x="686530" y="465409"/>
                      <a:pt x="514219" y="446413"/>
                      <a:pt x="431456" y="423346"/>
                    </a:cubicBezTo>
                    <a:cubicBezTo>
                      <a:pt x="348693" y="400279"/>
                      <a:pt x="340551" y="396208"/>
                      <a:pt x="268642" y="325650"/>
                    </a:cubicBezTo>
                    <a:cubicBezTo>
                      <a:pt x="196733" y="255092"/>
                      <a:pt x="0" y="0"/>
                      <a:pt x="0" y="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6" name="Forme libre 335"/>
              <p:cNvSpPr/>
              <p:nvPr/>
            </p:nvSpPr>
            <p:spPr>
              <a:xfrm>
                <a:off x="2285034" y="1707411"/>
                <a:ext cx="808418" cy="838024"/>
              </a:xfrm>
              <a:custGeom>
                <a:avLst/>
                <a:gdLst>
                  <a:gd name="connsiteX0" fmla="*/ 808418 w 808418"/>
                  <a:gd name="connsiteY0" fmla="*/ 303482 h 838024"/>
                  <a:gd name="connsiteX1" fmla="*/ 702589 w 808418"/>
                  <a:gd name="connsiteY1" fmla="*/ 230211 h 838024"/>
                  <a:gd name="connsiteX2" fmla="*/ 613042 w 808418"/>
                  <a:gd name="connsiteY2" fmla="*/ 59244 h 838024"/>
                  <a:gd name="connsiteX3" fmla="*/ 564198 w 808418"/>
                  <a:gd name="connsiteY3" fmla="*/ 2255 h 838024"/>
                  <a:gd name="connsiteX4" fmla="*/ 352541 w 808418"/>
                  <a:gd name="connsiteY4" fmla="*/ 124374 h 838024"/>
                  <a:gd name="connsiteX5" fmla="*/ 100180 w 808418"/>
                  <a:gd name="connsiteY5" fmla="*/ 425601 h 838024"/>
                  <a:gd name="connsiteX6" fmla="*/ 2492 w 808418"/>
                  <a:gd name="connsiteY6" fmla="*/ 791958 h 838024"/>
                  <a:gd name="connsiteX7" fmla="*/ 26914 w 808418"/>
                  <a:gd name="connsiteY7" fmla="*/ 832664 h 83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418" h="838024">
                    <a:moveTo>
                      <a:pt x="808418" y="303482"/>
                    </a:moveTo>
                    <a:cubicBezTo>
                      <a:pt x="771785" y="287199"/>
                      <a:pt x="735152" y="270917"/>
                      <a:pt x="702589" y="230211"/>
                    </a:cubicBezTo>
                    <a:cubicBezTo>
                      <a:pt x="670026" y="189505"/>
                      <a:pt x="636107" y="97237"/>
                      <a:pt x="613042" y="59244"/>
                    </a:cubicBezTo>
                    <a:cubicBezTo>
                      <a:pt x="589977" y="21251"/>
                      <a:pt x="607615" y="-8600"/>
                      <a:pt x="564198" y="2255"/>
                    </a:cubicBezTo>
                    <a:cubicBezTo>
                      <a:pt x="520781" y="13110"/>
                      <a:pt x="429877" y="53816"/>
                      <a:pt x="352541" y="124374"/>
                    </a:cubicBezTo>
                    <a:cubicBezTo>
                      <a:pt x="275205" y="194932"/>
                      <a:pt x="158522" y="314337"/>
                      <a:pt x="100180" y="425601"/>
                    </a:cubicBezTo>
                    <a:cubicBezTo>
                      <a:pt x="41838" y="536865"/>
                      <a:pt x="14703" y="724114"/>
                      <a:pt x="2492" y="791958"/>
                    </a:cubicBezTo>
                    <a:cubicBezTo>
                      <a:pt x="-9719" y="859802"/>
                      <a:pt x="26914" y="832664"/>
                      <a:pt x="26914" y="832664"/>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7" name="Forme libre 336"/>
              <p:cNvSpPr/>
              <p:nvPr/>
            </p:nvSpPr>
            <p:spPr>
              <a:xfrm>
                <a:off x="2702700" y="3077399"/>
                <a:ext cx="2026576" cy="1204777"/>
              </a:xfrm>
              <a:custGeom>
                <a:avLst/>
                <a:gdLst>
                  <a:gd name="connsiteX0" fmla="*/ 1082708 w 2026576"/>
                  <a:gd name="connsiteY0" fmla="*/ 0 h 1204777"/>
                  <a:gd name="connsiteX1" fmla="*/ 1392054 w 2026576"/>
                  <a:gd name="connsiteY1" fmla="*/ 24424 h 1204777"/>
                  <a:gd name="connsiteX2" fmla="*/ 1709539 w 2026576"/>
                  <a:gd name="connsiteY2" fmla="*/ 8141 h 1204777"/>
                  <a:gd name="connsiteX3" fmla="*/ 1888634 w 2026576"/>
                  <a:gd name="connsiteY3" fmla="*/ 154684 h 1204777"/>
                  <a:gd name="connsiteX4" fmla="*/ 1937478 w 2026576"/>
                  <a:gd name="connsiteY4" fmla="*/ 512900 h 1204777"/>
                  <a:gd name="connsiteX5" fmla="*/ 2010744 w 2026576"/>
                  <a:gd name="connsiteY5" fmla="*/ 1042082 h 1204777"/>
                  <a:gd name="connsiteX6" fmla="*/ 2010744 w 2026576"/>
                  <a:gd name="connsiteY6" fmla="*/ 1164201 h 1204777"/>
                  <a:gd name="connsiteX7" fmla="*/ 1839790 w 2026576"/>
                  <a:gd name="connsiteY7" fmla="*/ 1196766 h 1204777"/>
                  <a:gd name="connsiteX8" fmla="*/ 1701399 w 2026576"/>
                  <a:gd name="connsiteY8" fmla="*/ 1196766 h 1204777"/>
                  <a:gd name="connsiteX9" fmla="*/ 1644414 w 2026576"/>
                  <a:gd name="connsiteY9" fmla="*/ 1107212 h 1204777"/>
                  <a:gd name="connsiteX10" fmla="*/ 1644414 w 2026576"/>
                  <a:gd name="connsiteY10" fmla="*/ 903681 h 1204777"/>
                  <a:gd name="connsiteX11" fmla="*/ 1717680 w 2026576"/>
                  <a:gd name="connsiteY11" fmla="*/ 936246 h 1204777"/>
                  <a:gd name="connsiteX12" fmla="*/ 1636274 w 2026576"/>
                  <a:gd name="connsiteY12" fmla="*/ 895539 h 1204777"/>
                  <a:gd name="connsiteX13" fmla="*/ 1628133 w 2026576"/>
                  <a:gd name="connsiteY13" fmla="*/ 732714 h 1204777"/>
                  <a:gd name="connsiteX14" fmla="*/ 1628133 w 2026576"/>
                  <a:gd name="connsiteY14" fmla="*/ 667584 h 1204777"/>
                  <a:gd name="connsiteX15" fmla="*/ 1701399 w 2026576"/>
                  <a:gd name="connsiteY15" fmla="*/ 740855 h 1204777"/>
                  <a:gd name="connsiteX16" fmla="*/ 1587430 w 2026576"/>
                  <a:gd name="connsiteY16" fmla="*/ 602454 h 1204777"/>
                  <a:gd name="connsiteX17" fmla="*/ 1554867 w 2026576"/>
                  <a:gd name="connsiteY17" fmla="*/ 480335 h 1204777"/>
                  <a:gd name="connsiteX18" fmla="*/ 1449038 w 2026576"/>
                  <a:gd name="connsiteY18" fmla="*/ 423346 h 1204777"/>
                  <a:gd name="connsiteX19" fmla="*/ 1107130 w 2026576"/>
                  <a:gd name="connsiteY19" fmla="*/ 439628 h 1204777"/>
                  <a:gd name="connsiteX20" fmla="*/ 602409 w 2026576"/>
                  <a:gd name="connsiteY20" fmla="*/ 480335 h 1204777"/>
                  <a:gd name="connsiteX21" fmla="*/ 455877 w 2026576"/>
                  <a:gd name="connsiteY21" fmla="*/ 488476 h 1204777"/>
                  <a:gd name="connsiteX22" fmla="*/ 187235 w 2026576"/>
                  <a:gd name="connsiteY22" fmla="*/ 439628 h 1204777"/>
                  <a:gd name="connsiteX23" fmla="*/ 73266 w 2026576"/>
                  <a:gd name="connsiteY23" fmla="*/ 398922 h 1204777"/>
                  <a:gd name="connsiteX24" fmla="*/ 0 w 2026576"/>
                  <a:gd name="connsiteY24" fmla="*/ 325651 h 120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26576" h="1204777">
                    <a:moveTo>
                      <a:pt x="1082708" y="0"/>
                    </a:moveTo>
                    <a:cubicBezTo>
                      <a:pt x="1185145" y="11533"/>
                      <a:pt x="1287582" y="23067"/>
                      <a:pt x="1392054" y="24424"/>
                    </a:cubicBezTo>
                    <a:cubicBezTo>
                      <a:pt x="1496526" y="25781"/>
                      <a:pt x="1626776" y="-13569"/>
                      <a:pt x="1709539" y="8141"/>
                    </a:cubicBezTo>
                    <a:cubicBezTo>
                      <a:pt x="1792302" y="29851"/>
                      <a:pt x="1850644" y="70558"/>
                      <a:pt x="1888634" y="154684"/>
                    </a:cubicBezTo>
                    <a:cubicBezTo>
                      <a:pt x="1926624" y="238811"/>
                      <a:pt x="1917126" y="365000"/>
                      <a:pt x="1937478" y="512900"/>
                    </a:cubicBezTo>
                    <a:cubicBezTo>
                      <a:pt x="1957830" y="660800"/>
                      <a:pt x="1998533" y="933532"/>
                      <a:pt x="2010744" y="1042082"/>
                    </a:cubicBezTo>
                    <a:cubicBezTo>
                      <a:pt x="2022955" y="1150632"/>
                      <a:pt x="2039236" y="1138420"/>
                      <a:pt x="2010744" y="1164201"/>
                    </a:cubicBezTo>
                    <a:cubicBezTo>
                      <a:pt x="1982252" y="1189982"/>
                      <a:pt x="1891347" y="1191339"/>
                      <a:pt x="1839790" y="1196766"/>
                    </a:cubicBezTo>
                    <a:cubicBezTo>
                      <a:pt x="1788233" y="1202193"/>
                      <a:pt x="1733962" y="1211692"/>
                      <a:pt x="1701399" y="1196766"/>
                    </a:cubicBezTo>
                    <a:cubicBezTo>
                      <a:pt x="1668836" y="1181840"/>
                      <a:pt x="1653912" y="1156060"/>
                      <a:pt x="1644414" y="1107212"/>
                    </a:cubicBezTo>
                    <a:cubicBezTo>
                      <a:pt x="1634917" y="1058365"/>
                      <a:pt x="1632203" y="932175"/>
                      <a:pt x="1644414" y="903681"/>
                    </a:cubicBezTo>
                    <a:cubicBezTo>
                      <a:pt x="1656625" y="875187"/>
                      <a:pt x="1719037" y="937603"/>
                      <a:pt x="1717680" y="936246"/>
                    </a:cubicBezTo>
                    <a:cubicBezTo>
                      <a:pt x="1716323" y="934889"/>
                      <a:pt x="1651198" y="929461"/>
                      <a:pt x="1636274" y="895539"/>
                    </a:cubicBezTo>
                    <a:cubicBezTo>
                      <a:pt x="1621350" y="861617"/>
                      <a:pt x="1629490" y="770706"/>
                      <a:pt x="1628133" y="732714"/>
                    </a:cubicBezTo>
                    <a:cubicBezTo>
                      <a:pt x="1626776" y="694722"/>
                      <a:pt x="1615922" y="666227"/>
                      <a:pt x="1628133" y="667584"/>
                    </a:cubicBezTo>
                    <a:cubicBezTo>
                      <a:pt x="1640344" y="668941"/>
                      <a:pt x="1708183" y="751710"/>
                      <a:pt x="1701399" y="740855"/>
                    </a:cubicBezTo>
                    <a:cubicBezTo>
                      <a:pt x="1694615" y="730000"/>
                      <a:pt x="1611852" y="645874"/>
                      <a:pt x="1587430" y="602454"/>
                    </a:cubicBezTo>
                    <a:cubicBezTo>
                      <a:pt x="1563008" y="559034"/>
                      <a:pt x="1577932" y="510186"/>
                      <a:pt x="1554867" y="480335"/>
                    </a:cubicBezTo>
                    <a:cubicBezTo>
                      <a:pt x="1531802" y="450484"/>
                      <a:pt x="1523661" y="430131"/>
                      <a:pt x="1449038" y="423346"/>
                    </a:cubicBezTo>
                    <a:cubicBezTo>
                      <a:pt x="1374415" y="416561"/>
                      <a:pt x="1248235" y="430130"/>
                      <a:pt x="1107130" y="439628"/>
                    </a:cubicBezTo>
                    <a:cubicBezTo>
                      <a:pt x="966025" y="449126"/>
                      <a:pt x="710951" y="472194"/>
                      <a:pt x="602409" y="480335"/>
                    </a:cubicBezTo>
                    <a:cubicBezTo>
                      <a:pt x="493867" y="488476"/>
                      <a:pt x="525073" y="495260"/>
                      <a:pt x="455877" y="488476"/>
                    </a:cubicBezTo>
                    <a:cubicBezTo>
                      <a:pt x="386681" y="481692"/>
                      <a:pt x="251003" y="454554"/>
                      <a:pt x="187235" y="439628"/>
                    </a:cubicBezTo>
                    <a:cubicBezTo>
                      <a:pt x="123467" y="424702"/>
                      <a:pt x="104472" y="417918"/>
                      <a:pt x="73266" y="398922"/>
                    </a:cubicBezTo>
                    <a:cubicBezTo>
                      <a:pt x="42060" y="379926"/>
                      <a:pt x="0" y="325651"/>
                      <a:pt x="0" y="325651"/>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8" name="Forme libre 337"/>
              <p:cNvSpPr/>
              <p:nvPr/>
            </p:nvSpPr>
            <p:spPr>
              <a:xfrm>
                <a:off x="2645716" y="3126247"/>
                <a:ext cx="805925" cy="97793"/>
              </a:xfrm>
              <a:custGeom>
                <a:avLst/>
                <a:gdLst>
                  <a:gd name="connsiteX0" fmla="*/ 805925 w 805925"/>
                  <a:gd name="connsiteY0" fmla="*/ 73271 h 97793"/>
                  <a:gd name="connsiteX1" fmla="*/ 504721 w 805925"/>
                  <a:gd name="connsiteY1" fmla="*/ 97695 h 97793"/>
                  <a:gd name="connsiteX2" fmla="*/ 203516 w 805925"/>
                  <a:gd name="connsiteY2" fmla="*/ 65130 h 97793"/>
                  <a:gd name="connsiteX3" fmla="*/ 0 w 805925"/>
                  <a:gd name="connsiteY3" fmla="*/ 0 h 97793"/>
                </a:gdLst>
                <a:ahLst/>
                <a:cxnLst>
                  <a:cxn ang="0">
                    <a:pos x="connsiteX0" y="connsiteY0"/>
                  </a:cxn>
                  <a:cxn ang="0">
                    <a:pos x="connsiteX1" y="connsiteY1"/>
                  </a:cxn>
                  <a:cxn ang="0">
                    <a:pos x="connsiteX2" y="connsiteY2"/>
                  </a:cxn>
                  <a:cxn ang="0">
                    <a:pos x="connsiteX3" y="connsiteY3"/>
                  </a:cxn>
                </a:cxnLst>
                <a:rect l="l" t="t" r="r" b="b"/>
                <a:pathLst>
                  <a:path w="805925" h="97793">
                    <a:moveTo>
                      <a:pt x="805925" y="73271"/>
                    </a:moveTo>
                    <a:cubicBezTo>
                      <a:pt x="705523" y="86161"/>
                      <a:pt x="605122" y="99052"/>
                      <a:pt x="504721" y="97695"/>
                    </a:cubicBezTo>
                    <a:cubicBezTo>
                      <a:pt x="404320" y="96338"/>
                      <a:pt x="287636" y="81412"/>
                      <a:pt x="203516" y="65130"/>
                    </a:cubicBezTo>
                    <a:cubicBezTo>
                      <a:pt x="119396" y="48848"/>
                      <a:pt x="0" y="0"/>
                      <a:pt x="0" y="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9" name="Forme libre 338"/>
              <p:cNvSpPr/>
              <p:nvPr/>
            </p:nvSpPr>
            <p:spPr>
              <a:xfrm>
                <a:off x="2661997" y="2572640"/>
                <a:ext cx="211657" cy="301227"/>
              </a:xfrm>
              <a:custGeom>
                <a:avLst/>
                <a:gdLst>
                  <a:gd name="connsiteX0" fmla="*/ 211657 w 211657"/>
                  <a:gd name="connsiteY0" fmla="*/ 301227 h 301227"/>
                  <a:gd name="connsiteX1" fmla="*/ 73266 w 211657"/>
                  <a:gd name="connsiteY1" fmla="*/ 162826 h 301227"/>
                  <a:gd name="connsiteX2" fmla="*/ 0 w 211657"/>
                  <a:gd name="connsiteY2" fmla="*/ 0 h 301227"/>
                </a:gdLst>
                <a:ahLst/>
                <a:cxnLst>
                  <a:cxn ang="0">
                    <a:pos x="connsiteX0" y="connsiteY0"/>
                  </a:cxn>
                  <a:cxn ang="0">
                    <a:pos x="connsiteX1" y="connsiteY1"/>
                  </a:cxn>
                  <a:cxn ang="0">
                    <a:pos x="connsiteX2" y="connsiteY2"/>
                  </a:cxn>
                </a:cxnLst>
                <a:rect l="l" t="t" r="r" b="b"/>
                <a:pathLst>
                  <a:path w="211657" h="301227">
                    <a:moveTo>
                      <a:pt x="211657" y="301227"/>
                    </a:moveTo>
                    <a:cubicBezTo>
                      <a:pt x="160099" y="257128"/>
                      <a:pt x="108542" y="213030"/>
                      <a:pt x="73266" y="162826"/>
                    </a:cubicBezTo>
                    <a:cubicBezTo>
                      <a:pt x="37990" y="112621"/>
                      <a:pt x="18995" y="56310"/>
                      <a:pt x="0" y="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0" name="Forme libre 339"/>
              <p:cNvSpPr/>
              <p:nvPr/>
            </p:nvSpPr>
            <p:spPr>
              <a:xfrm>
                <a:off x="2718982" y="2890150"/>
                <a:ext cx="439595" cy="219814"/>
              </a:xfrm>
              <a:custGeom>
                <a:avLst/>
                <a:gdLst>
                  <a:gd name="connsiteX0" fmla="*/ 439595 w 439595"/>
                  <a:gd name="connsiteY0" fmla="*/ 219814 h 219814"/>
                  <a:gd name="connsiteX1" fmla="*/ 211657 w 439595"/>
                  <a:gd name="connsiteY1" fmla="*/ 170966 h 219814"/>
                  <a:gd name="connsiteX2" fmla="*/ 0 w 439595"/>
                  <a:gd name="connsiteY2" fmla="*/ 0 h 219814"/>
                </a:gdLst>
                <a:ahLst/>
                <a:cxnLst>
                  <a:cxn ang="0">
                    <a:pos x="connsiteX0" y="connsiteY0"/>
                  </a:cxn>
                  <a:cxn ang="0">
                    <a:pos x="connsiteX1" y="connsiteY1"/>
                  </a:cxn>
                  <a:cxn ang="0">
                    <a:pos x="connsiteX2" y="connsiteY2"/>
                  </a:cxn>
                </a:cxnLst>
                <a:rect l="l" t="t" r="r" b="b"/>
                <a:pathLst>
                  <a:path w="439595" h="219814">
                    <a:moveTo>
                      <a:pt x="439595" y="219814"/>
                    </a:moveTo>
                    <a:cubicBezTo>
                      <a:pt x="362259" y="213708"/>
                      <a:pt x="284923" y="207602"/>
                      <a:pt x="211657" y="170966"/>
                    </a:cubicBezTo>
                    <a:cubicBezTo>
                      <a:pt x="138391" y="134330"/>
                      <a:pt x="69195" y="67165"/>
                      <a:pt x="0" y="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1" name="Forme libre 340"/>
              <p:cNvSpPr/>
              <p:nvPr/>
            </p:nvSpPr>
            <p:spPr>
              <a:xfrm>
                <a:off x="4119176" y="3411191"/>
                <a:ext cx="211657" cy="73271"/>
              </a:xfrm>
              <a:custGeom>
                <a:avLst/>
                <a:gdLst>
                  <a:gd name="connsiteX0" fmla="*/ 0 w 211657"/>
                  <a:gd name="connsiteY0" fmla="*/ 73271 h 73271"/>
                  <a:gd name="connsiteX1" fmla="*/ 211657 w 211657"/>
                  <a:gd name="connsiteY1" fmla="*/ 0 h 73271"/>
                </a:gdLst>
                <a:ahLst/>
                <a:cxnLst>
                  <a:cxn ang="0">
                    <a:pos x="connsiteX0" y="connsiteY0"/>
                  </a:cxn>
                  <a:cxn ang="0">
                    <a:pos x="connsiteX1" y="connsiteY1"/>
                  </a:cxn>
                </a:cxnLst>
                <a:rect l="l" t="t" r="r" b="b"/>
                <a:pathLst>
                  <a:path w="211657" h="73271">
                    <a:moveTo>
                      <a:pt x="0" y="73271"/>
                    </a:moveTo>
                    <a:lnTo>
                      <a:pt x="211657" y="0"/>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2" name="Forme libre 341"/>
              <p:cNvSpPr/>
              <p:nvPr/>
            </p:nvSpPr>
            <p:spPr>
              <a:xfrm>
                <a:off x="4240027" y="3842678"/>
                <a:ext cx="107087" cy="368566"/>
              </a:xfrm>
              <a:custGeom>
                <a:avLst/>
                <a:gdLst>
                  <a:gd name="connsiteX0" fmla="*/ 9399 w 107087"/>
                  <a:gd name="connsiteY0" fmla="*/ 0 h 368566"/>
                  <a:gd name="connsiteX1" fmla="*/ 9399 w 107087"/>
                  <a:gd name="connsiteY1" fmla="*/ 333792 h 368566"/>
                  <a:gd name="connsiteX2" fmla="*/ 107087 w 107087"/>
                  <a:gd name="connsiteY2" fmla="*/ 358216 h 368566"/>
                </a:gdLst>
                <a:ahLst/>
                <a:cxnLst>
                  <a:cxn ang="0">
                    <a:pos x="connsiteX0" y="connsiteY0"/>
                  </a:cxn>
                  <a:cxn ang="0">
                    <a:pos x="connsiteX1" y="connsiteY1"/>
                  </a:cxn>
                  <a:cxn ang="0">
                    <a:pos x="connsiteX2" y="connsiteY2"/>
                  </a:cxn>
                </a:cxnLst>
                <a:rect l="l" t="t" r="r" b="b"/>
                <a:pathLst>
                  <a:path w="107087" h="368566">
                    <a:moveTo>
                      <a:pt x="9399" y="0"/>
                    </a:moveTo>
                    <a:cubicBezTo>
                      <a:pt x="1258" y="137044"/>
                      <a:pt x="-6882" y="274089"/>
                      <a:pt x="9399" y="333792"/>
                    </a:cubicBezTo>
                    <a:cubicBezTo>
                      <a:pt x="25680" y="393495"/>
                      <a:pt x="107087" y="358216"/>
                      <a:pt x="107087" y="358216"/>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3" name="Forme libre 342"/>
              <p:cNvSpPr/>
              <p:nvPr/>
            </p:nvSpPr>
            <p:spPr>
              <a:xfrm>
                <a:off x="4459781" y="4257883"/>
                <a:ext cx="305035" cy="359055"/>
              </a:xfrm>
              <a:custGeom>
                <a:avLst/>
                <a:gdLst>
                  <a:gd name="connsiteX0" fmla="*/ 229241 w 305035"/>
                  <a:gd name="connsiteY0" fmla="*/ 24424 h 359055"/>
                  <a:gd name="connsiteX1" fmla="*/ 302507 w 305035"/>
                  <a:gd name="connsiteY1" fmla="*/ 268662 h 359055"/>
                  <a:gd name="connsiteX2" fmla="*/ 147834 w 305035"/>
                  <a:gd name="connsiteY2" fmla="*/ 350074 h 359055"/>
                  <a:gd name="connsiteX3" fmla="*/ 17584 w 305035"/>
                  <a:gd name="connsiteY3" fmla="*/ 317509 h 359055"/>
                  <a:gd name="connsiteX4" fmla="*/ 1302 w 305035"/>
                  <a:gd name="connsiteY4" fmla="*/ 0 h 359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035" h="359055">
                    <a:moveTo>
                      <a:pt x="229241" y="24424"/>
                    </a:moveTo>
                    <a:cubicBezTo>
                      <a:pt x="272658" y="119405"/>
                      <a:pt x="316075" y="214387"/>
                      <a:pt x="302507" y="268662"/>
                    </a:cubicBezTo>
                    <a:cubicBezTo>
                      <a:pt x="288939" y="322937"/>
                      <a:pt x="195321" y="341933"/>
                      <a:pt x="147834" y="350074"/>
                    </a:cubicBezTo>
                    <a:cubicBezTo>
                      <a:pt x="100347" y="358215"/>
                      <a:pt x="42006" y="375855"/>
                      <a:pt x="17584" y="317509"/>
                    </a:cubicBezTo>
                    <a:cubicBezTo>
                      <a:pt x="-6838" y="259163"/>
                      <a:pt x="1302" y="0"/>
                      <a:pt x="1302" y="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4" name="Forme libre 343"/>
              <p:cNvSpPr/>
              <p:nvPr/>
            </p:nvSpPr>
            <p:spPr>
              <a:xfrm>
                <a:off x="4410625" y="4461414"/>
                <a:ext cx="932709" cy="496281"/>
              </a:xfrm>
              <a:custGeom>
                <a:avLst/>
                <a:gdLst>
                  <a:gd name="connsiteX0" fmla="*/ 376085 w 932709"/>
                  <a:gd name="connsiteY0" fmla="*/ 0 h 496281"/>
                  <a:gd name="connsiteX1" fmla="*/ 612164 w 932709"/>
                  <a:gd name="connsiteY1" fmla="*/ 97696 h 496281"/>
                  <a:gd name="connsiteX2" fmla="*/ 897087 w 932709"/>
                  <a:gd name="connsiteY2" fmla="*/ 105837 h 496281"/>
                  <a:gd name="connsiteX3" fmla="*/ 888947 w 932709"/>
                  <a:gd name="connsiteY3" fmla="*/ 268662 h 496281"/>
                  <a:gd name="connsiteX4" fmla="*/ 538898 w 932709"/>
                  <a:gd name="connsiteY4" fmla="*/ 398923 h 496281"/>
                  <a:gd name="connsiteX5" fmla="*/ 335382 w 932709"/>
                  <a:gd name="connsiteY5" fmla="*/ 455911 h 496281"/>
                  <a:gd name="connsiteX6" fmla="*/ 123724 w 932709"/>
                  <a:gd name="connsiteY6" fmla="*/ 480335 h 496281"/>
                  <a:gd name="connsiteX7" fmla="*/ 1614 w 932709"/>
                  <a:gd name="connsiteY7" fmla="*/ 203532 h 496281"/>
                  <a:gd name="connsiteX8" fmla="*/ 50458 w 932709"/>
                  <a:gd name="connsiteY8" fmla="*/ 122119 h 496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2709" h="496281">
                    <a:moveTo>
                      <a:pt x="376085" y="0"/>
                    </a:moveTo>
                    <a:cubicBezTo>
                      <a:pt x="450707" y="40028"/>
                      <a:pt x="525330" y="80057"/>
                      <a:pt x="612164" y="97696"/>
                    </a:cubicBezTo>
                    <a:cubicBezTo>
                      <a:pt x="698998" y="115335"/>
                      <a:pt x="850957" y="77343"/>
                      <a:pt x="897087" y="105837"/>
                    </a:cubicBezTo>
                    <a:cubicBezTo>
                      <a:pt x="943218" y="134331"/>
                      <a:pt x="948645" y="219814"/>
                      <a:pt x="888947" y="268662"/>
                    </a:cubicBezTo>
                    <a:cubicBezTo>
                      <a:pt x="829249" y="317510"/>
                      <a:pt x="631159" y="367715"/>
                      <a:pt x="538898" y="398923"/>
                    </a:cubicBezTo>
                    <a:cubicBezTo>
                      <a:pt x="446637" y="430131"/>
                      <a:pt x="404578" y="442342"/>
                      <a:pt x="335382" y="455911"/>
                    </a:cubicBezTo>
                    <a:cubicBezTo>
                      <a:pt x="266186" y="469480"/>
                      <a:pt x="179352" y="522398"/>
                      <a:pt x="123724" y="480335"/>
                    </a:cubicBezTo>
                    <a:cubicBezTo>
                      <a:pt x="68096" y="438272"/>
                      <a:pt x="13825" y="263235"/>
                      <a:pt x="1614" y="203532"/>
                    </a:cubicBezTo>
                    <a:cubicBezTo>
                      <a:pt x="-10597" y="143829"/>
                      <a:pt x="50458" y="122119"/>
                      <a:pt x="50458" y="122119"/>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5" name="Forme libre 344"/>
              <p:cNvSpPr/>
              <p:nvPr/>
            </p:nvSpPr>
            <p:spPr>
              <a:xfrm>
                <a:off x="2828125" y="1033216"/>
                <a:ext cx="673429" cy="594647"/>
              </a:xfrm>
              <a:custGeom>
                <a:avLst/>
                <a:gdLst>
                  <a:gd name="connsiteX0" fmla="*/ 672361 w 673429"/>
                  <a:gd name="connsiteY0" fmla="*/ 236821 h 594647"/>
                  <a:gd name="connsiteX1" fmla="*/ 574673 w 673429"/>
                  <a:gd name="connsiteY1" fmla="*/ 179832 h 594647"/>
                  <a:gd name="connsiteX2" fmla="*/ 468844 w 673429"/>
                  <a:gd name="connsiteY2" fmla="*/ 367081 h 594647"/>
                  <a:gd name="connsiteX3" fmla="*/ 452563 w 673429"/>
                  <a:gd name="connsiteY3" fmla="*/ 415929 h 594647"/>
                  <a:gd name="connsiteX4" fmla="*/ 257187 w 673429"/>
                  <a:gd name="connsiteY4" fmla="*/ 383364 h 594647"/>
                  <a:gd name="connsiteX5" fmla="*/ 175780 w 673429"/>
                  <a:gd name="connsiteY5" fmla="*/ 497342 h 594647"/>
                  <a:gd name="connsiteX6" fmla="*/ 143218 w 673429"/>
                  <a:gd name="connsiteY6" fmla="*/ 586896 h 594647"/>
                  <a:gd name="connsiteX7" fmla="*/ 4826 w 673429"/>
                  <a:gd name="connsiteY7" fmla="*/ 570613 h 594647"/>
                  <a:gd name="connsiteX8" fmla="*/ 37389 w 673429"/>
                  <a:gd name="connsiteY8" fmla="*/ 415929 h 594647"/>
                  <a:gd name="connsiteX9" fmla="*/ 94374 w 673429"/>
                  <a:gd name="connsiteY9" fmla="*/ 163550 h 594647"/>
                  <a:gd name="connsiteX10" fmla="*/ 224624 w 673429"/>
                  <a:gd name="connsiteY10" fmla="*/ 8866 h 594647"/>
                  <a:gd name="connsiteX11" fmla="*/ 509548 w 673429"/>
                  <a:gd name="connsiteY11" fmla="*/ 41431 h 594647"/>
                  <a:gd name="connsiteX12" fmla="*/ 672361 w 673429"/>
                  <a:gd name="connsiteY12" fmla="*/ 236821 h 59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3429" h="594647">
                    <a:moveTo>
                      <a:pt x="672361" y="236821"/>
                    </a:moveTo>
                    <a:cubicBezTo>
                      <a:pt x="683215" y="259888"/>
                      <a:pt x="608592" y="158122"/>
                      <a:pt x="574673" y="179832"/>
                    </a:cubicBezTo>
                    <a:cubicBezTo>
                      <a:pt x="540754" y="201542"/>
                      <a:pt x="489196" y="327732"/>
                      <a:pt x="468844" y="367081"/>
                    </a:cubicBezTo>
                    <a:cubicBezTo>
                      <a:pt x="448492" y="406430"/>
                      <a:pt x="487839" y="413215"/>
                      <a:pt x="452563" y="415929"/>
                    </a:cubicBezTo>
                    <a:cubicBezTo>
                      <a:pt x="417287" y="418643"/>
                      <a:pt x="303317" y="369795"/>
                      <a:pt x="257187" y="383364"/>
                    </a:cubicBezTo>
                    <a:cubicBezTo>
                      <a:pt x="211057" y="396933"/>
                      <a:pt x="194775" y="463420"/>
                      <a:pt x="175780" y="497342"/>
                    </a:cubicBezTo>
                    <a:cubicBezTo>
                      <a:pt x="156785" y="531264"/>
                      <a:pt x="171710" y="574684"/>
                      <a:pt x="143218" y="586896"/>
                    </a:cubicBezTo>
                    <a:cubicBezTo>
                      <a:pt x="114726" y="599108"/>
                      <a:pt x="22464" y="599108"/>
                      <a:pt x="4826" y="570613"/>
                    </a:cubicBezTo>
                    <a:cubicBezTo>
                      <a:pt x="-12812" y="542119"/>
                      <a:pt x="22464" y="483773"/>
                      <a:pt x="37389" y="415929"/>
                    </a:cubicBezTo>
                    <a:cubicBezTo>
                      <a:pt x="52314" y="348085"/>
                      <a:pt x="63168" y="231394"/>
                      <a:pt x="94374" y="163550"/>
                    </a:cubicBezTo>
                    <a:cubicBezTo>
                      <a:pt x="125580" y="95706"/>
                      <a:pt x="155428" y="29219"/>
                      <a:pt x="224624" y="8866"/>
                    </a:cubicBezTo>
                    <a:cubicBezTo>
                      <a:pt x="293820" y="-11487"/>
                      <a:pt x="426784" y="4795"/>
                      <a:pt x="509548" y="41431"/>
                    </a:cubicBezTo>
                    <a:cubicBezTo>
                      <a:pt x="592312" y="78067"/>
                      <a:pt x="661507" y="213754"/>
                      <a:pt x="672361" y="236821"/>
                    </a:cubicBezTo>
                    <a:close/>
                  </a:path>
                </a:pathLst>
              </a:custGeom>
              <a:solidFill>
                <a:srgbClr val="8064A2"/>
              </a:solidFill>
              <a:ln>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6" name="Forme libre 345"/>
              <p:cNvSpPr/>
              <p:nvPr/>
            </p:nvSpPr>
            <p:spPr>
              <a:xfrm>
                <a:off x="2889935" y="1595688"/>
                <a:ext cx="0" cy="122119"/>
              </a:xfrm>
              <a:custGeom>
                <a:avLst/>
                <a:gdLst>
                  <a:gd name="connsiteX0" fmla="*/ 0 w 0"/>
                  <a:gd name="connsiteY0" fmla="*/ 122119 h 122119"/>
                  <a:gd name="connsiteX1" fmla="*/ 0 w 0"/>
                  <a:gd name="connsiteY1" fmla="*/ 0 h 122119"/>
                </a:gdLst>
                <a:ahLst/>
                <a:cxnLst>
                  <a:cxn ang="0">
                    <a:pos x="connsiteX0" y="connsiteY0"/>
                  </a:cxn>
                  <a:cxn ang="0">
                    <a:pos x="connsiteX1" y="connsiteY1"/>
                  </a:cxn>
                </a:cxnLst>
                <a:rect l="l" t="t" r="r" b="b"/>
                <a:pathLst>
                  <a:path h="122119">
                    <a:moveTo>
                      <a:pt x="0" y="122119"/>
                    </a:moveTo>
                    <a:lnTo>
                      <a:pt x="0" y="0"/>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7" name="Forme libre 346"/>
              <p:cNvSpPr/>
              <p:nvPr/>
            </p:nvSpPr>
            <p:spPr>
              <a:xfrm>
                <a:off x="2989498" y="1514276"/>
                <a:ext cx="71391" cy="130260"/>
              </a:xfrm>
              <a:custGeom>
                <a:avLst/>
                <a:gdLst>
                  <a:gd name="connsiteX0" fmla="*/ 6266 w 71391"/>
                  <a:gd name="connsiteY0" fmla="*/ 0 h 130260"/>
                  <a:gd name="connsiteX1" fmla="*/ 6266 w 71391"/>
                  <a:gd name="connsiteY1" fmla="*/ 105836 h 130260"/>
                  <a:gd name="connsiteX2" fmla="*/ 71391 w 71391"/>
                  <a:gd name="connsiteY2" fmla="*/ 130260 h 130260"/>
                </a:gdLst>
                <a:ahLst/>
                <a:cxnLst>
                  <a:cxn ang="0">
                    <a:pos x="connsiteX0" y="connsiteY0"/>
                  </a:cxn>
                  <a:cxn ang="0">
                    <a:pos x="connsiteX1" y="connsiteY1"/>
                  </a:cxn>
                  <a:cxn ang="0">
                    <a:pos x="connsiteX2" y="connsiteY2"/>
                  </a:cxn>
                </a:cxnLst>
                <a:rect l="l" t="t" r="r" b="b"/>
                <a:pathLst>
                  <a:path w="71391" h="130260">
                    <a:moveTo>
                      <a:pt x="6266" y="0"/>
                    </a:moveTo>
                    <a:cubicBezTo>
                      <a:pt x="839" y="42063"/>
                      <a:pt x="-4588" y="84126"/>
                      <a:pt x="6266" y="105836"/>
                    </a:cubicBezTo>
                    <a:cubicBezTo>
                      <a:pt x="17120" y="127546"/>
                      <a:pt x="71391" y="130260"/>
                      <a:pt x="71391" y="130260"/>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8" name="Forme libre 347"/>
              <p:cNvSpPr/>
              <p:nvPr/>
            </p:nvSpPr>
            <p:spPr>
              <a:xfrm>
                <a:off x="3386516" y="1422310"/>
                <a:ext cx="105829" cy="34977"/>
              </a:xfrm>
              <a:custGeom>
                <a:avLst/>
                <a:gdLst>
                  <a:gd name="connsiteX0" fmla="*/ 105829 w 105829"/>
                  <a:gd name="connsiteY0" fmla="*/ 34977 h 34977"/>
                  <a:gd name="connsiteX1" fmla="*/ 65125 w 105829"/>
                  <a:gd name="connsiteY1" fmla="*/ 2412 h 34977"/>
                  <a:gd name="connsiteX2" fmla="*/ 0 w 105829"/>
                  <a:gd name="connsiteY2" fmla="*/ 2412 h 34977"/>
                </a:gdLst>
                <a:ahLst/>
                <a:cxnLst>
                  <a:cxn ang="0">
                    <a:pos x="connsiteX0" y="connsiteY0"/>
                  </a:cxn>
                  <a:cxn ang="0">
                    <a:pos x="connsiteX1" y="connsiteY1"/>
                  </a:cxn>
                  <a:cxn ang="0">
                    <a:pos x="connsiteX2" y="connsiteY2"/>
                  </a:cxn>
                </a:cxnLst>
                <a:rect l="l" t="t" r="r" b="b"/>
                <a:pathLst>
                  <a:path w="105829" h="34977">
                    <a:moveTo>
                      <a:pt x="105829" y="34977"/>
                    </a:moveTo>
                    <a:cubicBezTo>
                      <a:pt x="94296" y="21408"/>
                      <a:pt x="82763" y="7840"/>
                      <a:pt x="65125" y="2412"/>
                    </a:cubicBezTo>
                    <a:cubicBezTo>
                      <a:pt x="47487" y="-3016"/>
                      <a:pt x="0" y="2412"/>
                      <a:pt x="0" y="2412"/>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9" name="Forme libre 348"/>
              <p:cNvSpPr/>
              <p:nvPr/>
            </p:nvSpPr>
            <p:spPr>
              <a:xfrm>
                <a:off x="3362094" y="1774796"/>
                <a:ext cx="40703" cy="40707"/>
              </a:xfrm>
              <a:custGeom>
                <a:avLst/>
                <a:gdLst>
                  <a:gd name="connsiteX0" fmla="*/ 40703 w 40703"/>
                  <a:gd name="connsiteY0" fmla="*/ 40707 h 40707"/>
                  <a:gd name="connsiteX1" fmla="*/ 0 w 40703"/>
                  <a:gd name="connsiteY1" fmla="*/ 0 h 40707"/>
                </a:gdLst>
                <a:ahLst/>
                <a:cxnLst>
                  <a:cxn ang="0">
                    <a:pos x="connsiteX0" y="connsiteY0"/>
                  </a:cxn>
                  <a:cxn ang="0">
                    <a:pos x="connsiteX1" y="connsiteY1"/>
                  </a:cxn>
                </a:cxnLst>
                <a:rect l="l" t="t" r="r" b="b"/>
                <a:pathLst>
                  <a:path w="40703" h="40707">
                    <a:moveTo>
                      <a:pt x="40703" y="40707"/>
                    </a:moveTo>
                    <a:lnTo>
                      <a:pt x="0" y="0"/>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0" name="Forme libre 349"/>
              <p:cNvSpPr/>
              <p:nvPr/>
            </p:nvSpPr>
            <p:spPr>
              <a:xfrm rot="21159209">
                <a:off x="3363971" y="1498129"/>
                <a:ext cx="99388" cy="91580"/>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8064A2"/>
              </a:solidFill>
              <a:ln>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51" name="Forme libre 350"/>
              <p:cNvSpPr/>
              <p:nvPr/>
            </p:nvSpPr>
            <p:spPr>
              <a:xfrm>
                <a:off x="2841248" y="3557734"/>
                <a:ext cx="1475591" cy="299337"/>
              </a:xfrm>
              <a:custGeom>
                <a:avLst/>
                <a:gdLst>
                  <a:gd name="connsiteX0" fmla="*/ 24265 w 1475591"/>
                  <a:gd name="connsiteY0" fmla="*/ 0 h 299337"/>
                  <a:gd name="connsiteX1" fmla="*/ 24265 w 1475591"/>
                  <a:gd name="connsiteY1" fmla="*/ 219814 h 299337"/>
                  <a:gd name="connsiteX2" fmla="*/ 130094 w 1475591"/>
                  <a:gd name="connsiteY2" fmla="*/ 293085 h 299337"/>
                  <a:gd name="connsiteX3" fmla="*/ 1359334 w 1475591"/>
                  <a:gd name="connsiteY3" fmla="*/ 268662 h 299337"/>
                  <a:gd name="connsiteX4" fmla="*/ 1424460 w 1475591"/>
                  <a:gd name="connsiteY4" fmla="*/ 56989 h 299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5591" h="299337">
                    <a:moveTo>
                      <a:pt x="24265" y="0"/>
                    </a:moveTo>
                    <a:cubicBezTo>
                      <a:pt x="15446" y="85483"/>
                      <a:pt x="6627" y="170967"/>
                      <a:pt x="24265" y="219814"/>
                    </a:cubicBezTo>
                    <a:cubicBezTo>
                      <a:pt x="41903" y="268661"/>
                      <a:pt x="-92418" y="284944"/>
                      <a:pt x="130094" y="293085"/>
                    </a:cubicBezTo>
                    <a:cubicBezTo>
                      <a:pt x="352606" y="301226"/>
                      <a:pt x="1143606" y="308011"/>
                      <a:pt x="1359334" y="268662"/>
                    </a:cubicBezTo>
                    <a:cubicBezTo>
                      <a:pt x="1575062" y="229313"/>
                      <a:pt x="1424460" y="56989"/>
                      <a:pt x="1424460" y="56989"/>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2" name="Forme libre 351"/>
              <p:cNvSpPr/>
              <p:nvPr/>
            </p:nvSpPr>
            <p:spPr>
              <a:xfrm>
                <a:off x="4059116" y="4217176"/>
                <a:ext cx="271717" cy="996492"/>
              </a:xfrm>
              <a:custGeom>
                <a:avLst/>
                <a:gdLst>
                  <a:gd name="connsiteX0" fmla="*/ 157748 w 271717"/>
                  <a:gd name="connsiteY0" fmla="*/ 0 h 996492"/>
                  <a:gd name="connsiteX1" fmla="*/ 165888 w 271717"/>
                  <a:gd name="connsiteY1" fmla="*/ 407064 h 996492"/>
                  <a:gd name="connsiteX2" fmla="*/ 182170 w 271717"/>
                  <a:gd name="connsiteY2" fmla="*/ 651302 h 996492"/>
                  <a:gd name="connsiteX3" fmla="*/ 271717 w 271717"/>
                  <a:gd name="connsiteY3" fmla="*/ 683867 h 996492"/>
                  <a:gd name="connsiteX4" fmla="*/ 182170 w 271717"/>
                  <a:gd name="connsiteY4" fmla="*/ 862975 h 996492"/>
                  <a:gd name="connsiteX5" fmla="*/ 35638 w 271717"/>
                  <a:gd name="connsiteY5" fmla="*/ 968811 h 996492"/>
                  <a:gd name="connsiteX6" fmla="*/ 11216 w 271717"/>
                  <a:gd name="connsiteY6" fmla="*/ 993235 h 996492"/>
                  <a:gd name="connsiteX7" fmla="*/ 11216 w 271717"/>
                  <a:gd name="connsiteY7" fmla="*/ 911822 h 996492"/>
                  <a:gd name="connsiteX8" fmla="*/ 149607 w 271717"/>
                  <a:gd name="connsiteY8" fmla="*/ 724573 h 996492"/>
                  <a:gd name="connsiteX9" fmla="*/ 157748 w 271717"/>
                  <a:gd name="connsiteY9" fmla="*/ 659443 h 996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1717" h="996492">
                    <a:moveTo>
                      <a:pt x="157748" y="0"/>
                    </a:moveTo>
                    <a:cubicBezTo>
                      <a:pt x="159783" y="149257"/>
                      <a:pt x="161818" y="298514"/>
                      <a:pt x="165888" y="407064"/>
                    </a:cubicBezTo>
                    <a:cubicBezTo>
                      <a:pt x="169958" y="515614"/>
                      <a:pt x="164532" y="605168"/>
                      <a:pt x="182170" y="651302"/>
                    </a:cubicBezTo>
                    <a:cubicBezTo>
                      <a:pt x="199808" y="697436"/>
                      <a:pt x="271717" y="648588"/>
                      <a:pt x="271717" y="683867"/>
                    </a:cubicBezTo>
                    <a:cubicBezTo>
                      <a:pt x="271717" y="719146"/>
                      <a:pt x="221516" y="815484"/>
                      <a:pt x="182170" y="862975"/>
                    </a:cubicBezTo>
                    <a:cubicBezTo>
                      <a:pt x="142824" y="910466"/>
                      <a:pt x="64130" y="947101"/>
                      <a:pt x="35638" y="968811"/>
                    </a:cubicBezTo>
                    <a:cubicBezTo>
                      <a:pt x="7146" y="990521"/>
                      <a:pt x="15286" y="1002733"/>
                      <a:pt x="11216" y="993235"/>
                    </a:cubicBezTo>
                    <a:cubicBezTo>
                      <a:pt x="7146" y="983737"/>
                      <a:pt x="-11849" y="956599"/>
                      <a:pt x="11216" y="911822"/>
                    </a:cubicBezTo>
                    <a:cubicBezTo>
                      <a:pt x="34281" y="867045"/>
                      <a:pt x="125185" y="766636"/>
                      <a:pt x="149607" y="724573"/>
                    </a:cubicBezTo>
                    <a:cubicBezTo>
                      <a:pt x="174029" y="682510"/>
                      <a:pt x="165888" y="670976"/>
                      <a:pt x="157748" y="659443"/>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4" name="Forme libre 353"/>
              <p:cNvSpPr/>
              <p:nvPr/>
            </p:nvSpPr>
            <p:spPr>
              <a:xfrm>
                <a:off x="3907518" y="2629603"/>
                <a:ext cx="285301" cy="399734"/>
              </a:xfrm>
              <a:custGeom>
                <a:avLst/>
                <a:gdLst>
                  <a:gd name="connsiteX0" fmla="*/ 16282 w 285301"/>
                  <a:gd name="connsiteY0" fmla="*/ 219841 h 399734"/>
                  <a:gd name="connsiteX1" fmla="*/ 113970 w 285301"/>
                  <a:gd name="connsiteY1" fmla="*/ 81439 h 399734"/>
                  <a:gd name="connsiteX2" fmla="*/ 284924 w 285301"/>
                  <a:gd name="connsiteY2" fmla="*/ 26 h 399734"/>
                  <a:gd name="connsiteX3" fmla="*/ 162814 w 285301"/>
                  <a:gd name="connsiteY3" fmla="*/ 73298 h 399734"/>
                  <a:gd name="connsiteX4" fmla="*/ 260502 w 285301"/>
                  <a:gd name="connsiteY4" fmla="*/ 146569 h 399734"/>
                  <a:gd name="connsiteX5" fmla="*/ 260502 w 285301"/>
                  <a:gd name="connsiteY5" fmla="*/ 211699 h 399734"/>
                  <a:gd name="connsiteX6" fmla="*/ 260502 w 285301"/>
                  <a:gd name="connsiteY6" fmla="*/ 325677 h 399734"/>
                  <a:gd name="connsiteX7" fmla="*/ 138392 w 285301"/>
                  <a:gd name="connsiteY7" fmla="*/ 398948 h 399734"/>
                  <a:gd name="connsiteX8" fmla="*/ 0 w 285301"/>
                  <a:gd name="connsiteY8" fmla="*/ 366383 h 399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301" h="399734">
                    <a:moveTo>
                      <a:pt x="16282" y="219841"/>
                    </a:moveTo>
                    <a:cubicBezTo>
                      <a:pt x="42739" y="168958"/>
                      <a:pt x="69196" y="118075"/>
                      <a:pt x="113970" y="81439"/>
                    </a:cubicBezTo>
                    <a:cubicBezTo>
                      <a:pt x="158744" y="44803"/>
                      <a:pt x="276783" y="1383"/>
                      <a:pt x="284924" y="26"/>
                    </a:cubicBezTo>
                    <a:cubicBezTo>
                      <a:pt x="293065" y="-1331"/>
                      <a:pt x="166884" y="48874"/>
                      <a:pt x="162814" y="73298"/>
                    </a:cubicBezTo>
                    <a:cubicBezTo>
                      <a:pt x="158744" y="97722"/>
                      <a:pt x="244221" y="123502"/>
                      <a:pt x="260502" y="146569"/>
                    </a:cubicBezTo>
                    <a:cubicBezTo>
                      <a:pt x="276783" y="169636"/>
                      <a:pt x="260502" y="211699"/>
                      <a:pt x="260502" y="211699"/>
                    </a:cubicBezTo>
                    <a:cubicBezTo>
                      <a:pt x="260502" y="241550"/>
                      <a:pt x="280854" y="294469"/>
                      <a:pt x="260502" y="325677"/>
                    </a:cubicBezTo>
                    <a:cubicBezTo>
                      <a:pt x="240150" y="356885"/>
                      <a:pt x="181809" y="392164"/>
                      <a:pt x="138392" y="398948"/>
                    </a:cubicBezTo>
                    <a:cubicBezTo>
                      <a:pt x="94975" y="405732"/>
                      <a:pt x="0" y="366383"/>
                      <a:pt x="0" y="366383"/>
                    </a:cubicBez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5" name="Forme libre 354"/>
              <p:cNvSpPr/>
              <p:nvPr/>
            </p:nvSpPr>
            <p:spPr>
              <a:xfrm>
                <a:off x="4037769" y="3012269"/>
                <a:ext cx="65125" cy="97695"/>
              </a:xfrm>
              <a:custGeom>
                <a:avLst/>
                <a:gdLst>
                  <a:gd name="connsiteX0" fmla="*/ 65125 w 65125"/>
                  <a:gd name="connsiteY0" fmla="*/ 97695 h 97695"/>
                  <a:gd name="connsiteX1" fmla="*/ 0 w 65125"/>
                  <a:gd name="connsiteY1" fmla="*/ 0 h 97695"/>
                </a:gdLst>
                <a:ahLst/>
                <a:cxnLst>
                  <a:cxn ang="0">
                    <a:pos x="connsiteX0" y="connsiteY0"/>
                  </a:cxn>
                  <a:cxn ang="0">
                    <a:pos x="connsiteX1" y="connsiteY1"/>
                  </a:cxn>
                </a:cxnLst>
                <a:rect l="l" t="t" r="r" b="b"/>
                <a:pathLst>
                  <a:path w="65125" h="97695">
                    <a:moveTo>
                      <a:pt x="65125" y="97695"/>
                    </a:moveTo>
                    <a:lnTo>
                      <a:pt x="0" y="0"/>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6" name="Forme libre 355"/>
              <p:cNvSpPr/>
              <p:nvPr/>
            </p:nvSpPr>
            <p:spPr>
              <a:xfrm>
                <a:off x="4176160" y="2816689"/>
                <a:ext cx="236079" cy="252569"/>
              </a:xfrm>
              <a:custGeom>
                <a:avLst/>
                <a:gdLst>
                  <a:gd name="connsiteX0" fmla="*/ 0 w 236079"/>
                  <a:gd name="connsiteY0" fmla="*/ 114167 h 252569"/>
                  <a:gd name="connsiteX1" fmla="*/ 73266 w 236079"/>
                  <a:gd name="connsiteY1" fmla="*/ 189 h 252569"/>
                  <a:gd name="connsiteX2" fmla="*/ 73266 w 236079"/>
                  <a:gd name="connsiteY2" fmla="*/ 89743 h 252569"/>
                  <a:gd name="connsiteX3" fmla="*/ 170954 w 236079"/>
                  <a:gd name="connsiteY3" fmla="*/ 187439 h 252569"/>
                  <a:gd name="connsiteX4" fmla="*/ 236079 w 236079"/>
                  <a:gd name="connsiteY4" fmla="*/ 252569 h 252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079" h="252569">
                    <a:moveTo>
                      <a:pt x="0" y="114167"/>
                    </a:moveTo>
                    <a:cubicBezTo>
                      <a:pt x="30527" y="59213"/>
                      <a:pt x="61055" y="4260"/>
                      <a:pt x="73266" y="189"/>
                    </a:cubicBezTo>
                    <a:cubicBezTo>
                      <a:pt x="85477" y="-3882"/>
                      <a:pt x="56985" y="58535"/>
                      <a:pt x="73266" y="89743"/>
                    </a:cubicBezTo>
                    <a:cubicBezTo>
                      <a:pt x="89547" y="120951"/>
                      <a:pt x="170954" y="187439"/>
                      <a:pt x="170954" y="187439"/>
                    </a:cubicBezTo>
                    <a:lnTo>
                      <a:pt x="236079" y="252569"/>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357" name="Forme libre 356"/>
            <p:cNvSpPr/>
            <p:nvPr/>
          </p:nvSpPr>
          <p:spPr>
            <a:xfrm>
              <a:off x="-3245371" y="3633800"/>
              <a:ext cx="39255" cy="1014139"/>
            </a:xfrm>
            <a:custGeom>
              <a:avLst/>
              <a:gdLst>
                <a:gd name="connsiteX0" fmla="*/ 39255 w 39255"/>
                <a:gd name="connsiteY0" fmla="*/ 0 h 1014139"/>
                <a:gd name="connsiteX1" fmla="*/ 2707 w 39255"/>
                <a:gd name="connsiteY1" fmla="*/ 365455 h 1014139"/>
                <a:gd name="connsiteX2" fmla="*/ 2707 w 39255"/>
                <a:gd name="connsiteY2" fmla="*/ 603001 h 1014139"/>
                <a:gd name="connsiteX3" fmla="*/ 2707 w 39255"/>
                <a:gd name="connsiteY3" fmla="*/ 877093 h 1014139"/>
                <a:gd name="connsiteX4" fmla="*/ 2707 w 39255"/>
                <a:gd name="connsiteY4" fmla="*/ 1014139 h 10141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55" h="1014139">
                  <a:moveTo>
                    <a:pt x="39255" y="0"/>
                  </a:moveTo>
                  <a:cubicBezTo>
                    <a:pt x="24026" y="132477"/>
                    <a:pt x="8798" y="264955"/>
                    <a:pt x="2707" y="365455"/>
                  </a:cubicBezTo>
                  <a:cubicBezTo>
                    <a:pt x="-3384" y="465955"/>
                    <a:pt x="2707" y="603001"/>
                    <a:pt x="2707" y="603001"/>
                  </a:cubicBezTo>
                  <a:lnTo>
                    <a:pt x="2707" y="877093"/>
                  </a:lnTo>
                  <a:lnTo>
                    <a:pt x="2707" y="1014139"/>
                  </a:lnTo>
                </a:path>
              </a:pathLst>
            </a:custGeom>
            <a:ln>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8" name="Forme libre 357"/>
            <p:cNvSpPr/>
            <p:nvPr/>
          </p:nvSpPr>
          <p:spPr>
            <a:xfrm>
              <a:off x="-3819044" y="1513993"/>
              <a:ext cx="1197728" cy="1701167"/>
            </a:xfrm>
            <a:custGeom>
              <a:avLst/>
              <a:gdLst>
                <a:gd name="connsiteX0" fmla="*/ 813946 w 1197728"/>
                <a:gd name="connsiteY0" fmla="*/ 283393 h 1701167"/>
                <a:gd name="connsiteX1" fmla="*/ 896180 w 1197728"/>
                <a:gd name="connsiteY1" fmla="*/ 466121 h 1701167"/>
                <a:gd name="connsiteX2" fmla="*/ 777397 w 1197728"/>
                <a:gd name="connsiteY2" fmla="*/ 456984 h 1701167"/>
                <a:gd name="connsiteX3" fmla="*/ 594654 w 1197728"/>
                <a:gd name="connsiteY3" fmla="*/ 594030 h 1701167"/>
                <a:gd name="connsiteX4" fmla="*/ 631203 w 1197728"/>
                <a:gd name="connsiteY4" fmla="*/ 795031 h 1701167"/>
                <a:gd name="connsiteX5" fmla="*/ 567243 w 1197728"/>
                <a:gd name="connsiteY5" fmla="*/ 1041713 h 1701167"/>
                <a:gd name="connsiteX6" fmla="*/ 686026 w 1197728"/>
                <a:gd name="connsiteY6" fmla="*/ 1169623 h 1701167"/>
                <a:gd name="connsiteX7" fmla="*/ 786534 w 1197728"/>
                <a:gd name="connsiteY7" fmla="*/ 1270123 h 1701167"/>
                <a:gd name="connsiteX8" fmla="*/ 887043 w 1197728"/>
                <a:gd name="connsiteY8" fmla="*/ 1379759 h 1701167"/>
                <a:gd name="connsiteX9" fmla="*/ 1106334 w 1197728"/>
                <a:gd name="connsiteY9" fmla="*/ 1416305 h 1701167"/>
                <a:gd name="connsiteX10" fmla="*/ 1188569 w 1197728"/>
                <a:gd name="connsiteY10" fmla="*/ 1471123 h 1701167"/>
                <a:gd name="connsiteX11" fmla="*/ 905317 w 1197728"/>
                <a:gd name="connsiteY11" fmla="*/ 1507669 h 1701167"/>
                <a:gd name="connsiteX12" fmla="*/ 558106 w 1197728"/>
                <a:gd name="connsiteY12" fmla="*/ 1662987 h 1701167"/>
                <a:gd name="connsiteX13" fmla="*/ 411911 w 1197728"/>
                <a:gd name="connsiteY13" fmla="*/ 1699533 h 1701167"/>
                <a:gd name="connsiteX14" fmla="*/ 229168 w 1197728"/>
                <a:gd name="connsiteY14" fmla="*/ 1626442 h 1701167"/>
                <a:gd name="connsiteX15" fmla="*/ 174345 w 1197728"/>
                <a:gd name="connsiteY15" fmla="*/ 1379759 h 1701167"/>
                <a:gd name="connsiteX16" fmla="*/ 73837 w 1197728"/>
                <a:gd name="connsiteY16" fmla="*/ 1133077 h 1701167"/>
                <a:gd name="connsiteX17" fmla="*/ 740 w 1197728"/>
                <a:gd name="connsiteY17" fmla="*/ 822440 h 1701167"/>
                <a:gd name="connsiteX18" fmla="*/ 46425 w 1197728"/>
                <a:gd name="connsiteY18" fmla="*/ 502666 h 1701167"/>
                <a:gd name="connsiteX19" fmla="*/ 201757 w 1197728"/>
                <a:gd name="connsiteY19" fmla="*/ 255984 h 1701167"/>
                <a:gd name="connsiteX20" fmla="*/ 357088 w 1197728"/>
                <a:gd name="connsiteY20" fmla="*/ 91529 h 1701167"/>
                <a:gd name="connsiteX21" fmla="*/ 539831 w 1197728"/>
                <a:gd name="connsiteY21" fmla="*/ 165 h 1701167"/>
                <a:gd name="connsiteX22" fmla="*/ 612928 w 1197728"/>
                <a:gd name="connsiteY22" fmla="*/ 73256 h 1701167"/>
                <a:gd name="connsiteX23" fmla="*/ 695163 w 1197728"/>
                <a:gd name="connsiteY23" fmla="*/ 219438 h 1701167"/>
                <a:gd name="connsiteX24" fmla="*/ 813946 w 1197728"/>
                <a:gd name="connsiteY24" fmla="*/ 283393 h 1701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97728" h="1701167">
                  <a:moveTo>
                    <a:pt x="813946" y="283393"/>
                  </a:moveTo>
                  <a:cubicBezTo>
                    <a:pt x="847449" y="324507"/>
                    <a:pt x="902271" y="437189"/>
                    <a:pt x="896180" y="466121"/>
                  </a:cubicBezTo>
                  <a:cubicBezTo>
                    <a:pt x="890089" y="495053"/>
                    <a:pt x="827651" y="435666"/>
                    <a:pt x="777397" y="456984"/>
                  </a:cubicBezTo>
                  <a:cubicBezTo>
                    <a:pt x="727143" y="478302"/>
                    <a:pt x="619020" y="537689"/>
                    <a:pt x="594654" y="594030"/>
                  </a:cubicBezTo>
                  <a:cubicBezTo>
                    <a:pt x="570288" y="650371"/>
                    <a:pt x="635771" y="720417"/>
                    <a:pt x="631203" y="795031"/>
                  </a:cubicBezTo>
                  <a:cubicBezTo>
                    <a:pt x="626635" y="869645"/>
                    <a:pt x="558106" y="979281"/>
                    <a:pt x="567243" y="1041713"/>
                  </a:cubicBezTo>
                  <a:cubicBezTo>
                    <a:pt x="576380" y="1104145"/>
                    <a:pt x="649477" y="1131555"/>
                    <a:pt x="686026" y="1169623"/>
                  </a:cubicBezTo>
                  <a:cubicBezTo>
                    <a:pt x="722575" y="1207691"/>
                    <a:pt x="753031" y="1235100"/>
                    <a:pt x="786534" y="1270123"/>
                  </a:cubicBezTo>
                  <a:cubicBezTo>
                    <a:pt x="820037" y="1305146"/>
                    <a:pt x="833743" y="1355395"/>
                    <a:pt x="887043" y="1379759"/>
                  </a:cubicBezTo>
                  <a:cubicBezTo>
                    <a:pt x="940343" y="1404123"/>
                    <a:pt x="1056080" y="1401078"/>
                    <a:pt x="1106334" y="1416305"/>
                  </a:cubicBezTo>
                  <a:cubicBezTo>
                    <a:pt x="1156588" y="1431532"/>
                    <a:pt x="1222072" y="1455896"/>
                    <a:pt x="1188569" y="1471123"/>
                  </a:cubicBezTo>
                  <a:cubicBezTo>
                    <a:pt x="1155066" y="1486350"/>
                    <a:pt x="1010394" y="1475692"/>
                    <a:pt x="905317" y="1507669"/>
                  </a:cubicBezTo>
                  <a:cubicBezTo>
                    <a:pt x="800240" y="1539646"/>
                    <a:pt x="640340" y="1631010"/>
                    <a:pt x="558106" y="1662987"/>
                  </a:cubicBezTo>
                  <a:cubicBezTo>
                    <a:pt x="475872" y="1694964"/>
                    <a:pt x="466734" y="1705624"/>
                    <a:pt x="411911" y="1699533"/>
                  </a:cubicBezTo>
                  <a:cubicBezTo>
                    <a:pt x="357088" y="1693442"/>
                    <a:pt x="268762" y="1679738"/>
                    <a:pt x="229168" y="1626442"/>
                  </a:cubicBezTo>
                  <a:cubicBezTo>
                    <a:pt x="189574" y="1573146"/>
                    <a:pt x="200233" y="1461986"/>
                    <a:pt x="174345" y="1379759"/>
                  </a:cubicBezTo>
                  <a:cubicBezTo>
                    <a:pt x="148457" y="1297532"/>
                    <a:pt x="102771" y="1225964"/>
                    <a:pt x="73837" y="1133077"/>
                  </a:cubicBezTo>
                  <a:cubicBezTo>
                    <a:pt x="44903" y="1040191"/>
                    <a:pt x="5309" y="927508"/>
                    <a:pt x="740" y="822440"/>
                  </a:cubicBezTo>
                  <a:cubicBezTo>
                    <a:pt x="-3829" y="717372"/>
                    <a:pt x="12922" y="597075"/>
                    <a:pt x="46425" y="502666"/>
                  </a:cubicBezTo>
                  <a:cubicBezTo>
                    <a:pt x="79928" y="408257"/>
                    <a:pt x="149980" y="324507"/>
                    <a:pt x="201757" y="255984"/>
                  </a:cubicBezTo>
                  <a:cubicBezTo>
                    <a:pt x="253534" y="187461"/>
                    <a:pt x="300742" y="134165"/>
                    <a:pt x="357088" y="91529"/>
                  </a:cubicBezTo>
                  <a:cubicBezTo>
                    <a:pt x="413434" y="48892"/>
                    <a:pt x="497191" y="3211"/>
                    <a:pt x="539831" y="165"/>
                  </a:cubicBezTo>
                  <a:cubicBezTo>
                    <a:pt x="582471" y="-2881"/>
                    <a:pt x="587039" y="36711"/>
                    <a:pt x="612928" y="73256"/>
                  </a:cubicBezTo>
                  <a:cubicBezTo>
                    <a:pt x="638817" y="109801"/>
                    <a:pt x="658614" y="182893"/>
                    <a:pt x="695163" y="219438"/>
                  </a:cubicBezTo>
                  <a:cubicBezTo>
                    <a:pt x="731712" y="255983"/>
                    <a:pt x="780443" y="242279"/>
                    <a:pt x="813946" y="283393"/>
                  </a:cubicBezTo>
                  <a:close/>
                </a:path>
              </a:pathLst>
            </a:custGeom>
            <a:solidFill>
              <a:srgbClr val="8064A2"/>
            </a:solidFill>
            <a:ln w="19050"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359" name="Grouper 358"/>
          <p:cNvGrpSpPr/>
          <p:nvPr/>
        </p:nvGrpSpPr>
        <p:grpSpPr>
          <a:xfrm flipH="1">
            <a:off x="1098038" y="3650201"/>
            <a:ext cx="998311" cy="1897346"/>
            <a:chOff x="1460968" y="2844800"/>
            <a:chExt cx="1402881" cy="2558558"/>
          </a:xfrm>
        </p:grpSpPr>
        <p:grpSp>
          <p:nvGrpSpPr>
            <p:cNvPr id="360" name="Grouper 359"/>
            <p:cNvGrpSpPr/>
            <p:nvPr/>
          </p:nvGrpSpPr>
          <p:grpSpPr>
            <a:xfrm>
              <a:off x="1460968" y="2844800"/>
              <a:ext cx="1402881" cy="2558558"/>
              <a:chOff x="2432405" y="3738304"/>
              <a:chExt cx="995014" cy="2033354"/>
            </a:xfrm>
          </p:grpSpPr>
          <p:sp>
            <p:nvSpPr>
              <p:cNvPr id="362" name="Forme libre 361"/>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3" name="Forme libre 362"/>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4" name="Forme libre 363"/>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5" name="Forme libre 364"/>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6" name="Forme libre 365"/>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7" name="Forme libre 366"/>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8" name="Forme libre 367"/>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9" name="Forme libre 368"/>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0" name="Forme libre 369"/>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1" name="Forme libre 370"/>
              <p:cNvSpPr/>
              <p:nvPr/>
            </p:nvSpPr>
            <p:spPr>
              <a:xfrm>
                <a:off x="2455983" y="4911890"/>
                <a:ext cx="149143" cy="735776"/>
              </a:xfrm>
              <a:custGeom>
                <a:avLst/>
                <a:gdLst>
                  <a:gd name="connsiteX0" fmla="*/ 0 w 149143"/>
                  <a:gd name="connsiteY0" fmla="*/ 0 h 735776"/>
                  <a:gd name="connsiteX1" fmla="*/ 47036 w 149143"/>
                  <a:gd name="connsiteY1" fmla="*/ 137748 h 735776"/>
                  <a:gd name="connsiteX2" fmla="*/ 83994 w 149143"/>
                  <a:gd name="connsiteY2" fmla="*/ 262057 h 735776"/>
                  <a:gd name="connsiteX3" fmla="*/ 104152 w 149143"/>
                  <a:gd name="connsiteY3" fmla="*/ 362849 h 735776"/>
                  <a:gd name="connsiteX4" fmla="*/ 147829 w 149143"/>
                  <a:gd name="connsiteY4" fmla="*/ 463640 h 735776"/>
                  <a:gd name="connsiteX5" fmla="*/ 137750 w 149143"/>
                  <a:gd name="connsiteY5" fmla="*/ 601388 h 735776"/>
                  <a:gd name="connsiteX6" fmla="*/ 137750 w 149143"/>
                  <a:gd name="connsiteY6" fmla="*/ 735776 h 735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9143" h="735776">
                    <a:moveTo>
                      <a:pt x="0" y="0"/>
                    </a:moveTo>
                    <a:cubicBezTo>
                      <a:pt x="16518" y="47036"/>
                      <a:pt x="33037" y="94072"/>
                      <a:pt x="47036" y="137748"/>
                    </a:cubicBezTo>
                    <a:cubicBezTo>
                      <a:pt x="61035" y="181424"/>
                      <a:pt x="74475" y="224540"/>
                      <a:pt x="83994" y="262057"/>
                    </a:cubicBezTo>
                    <a:cubicBezTo>
                      <a:pt x="93513" y="299574"/>
                      <a:pt x="93513" y="329252"/>
                      <a:pt x="104152" y="362849"/>
                    </a:cubicBezTo>
                    <a:cubicBezTo>
                      <a:pt x="114791" y="396446"/>
                      <a:pt x="142229" y="423884"/>
                      <a:pt x="147829" y="463640"/>
                    </a:cubicBezTo>
                    <a:cubicBezTo>
                      <a:pt x="153429" y="503396"/>
                      <a:pt x="139430" y="556032"/>
                      <a:pt x="137750" y="601388"/>
                    </a:cubicBezTo>
                    <a:cubicBezTo>
                      <a:pt x="136070" y="646744"/>
                      <a:pt x="134390" y="693780"/>
                      <a:pt x="137750" y="735776"/>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2" name="Forme libre 371"/>
              <p:cNvSpPr/>
              <p:nvPr/>
            </p:nvSpPr>
            <p:spPr>
              <a:xfrm>
                <a:off x="2586568" y="5635346"/>
                <a:ext cx="19948" cy="136312"/>
              </a:xfrm>
              <a:custGeom>
                <a:avLst/>
                <a:gdLst>
                  <a:gd name="connsiteX0" fmla="*/ 19948 w 19948"/>
                  <a:gd name="connsiteY0" fmla="*/ 136312 h 136312"/>
                  <a:gd name="connsiteX1" fmla="*/ 13299 w 19948"/>
                  <a:gd name="connsiteY1" fmla="*/ 83117 h 136312"/>
                  <a:gd name="connsiteX2" fmla="*/ 16623 w 19948"/>
                  <a:gd name="connsiteY2" fmla="*/ 29922 h 136312"/>
                  <a:gd name="connsiteX3" fmla="*/ 0 w 19948"/>
                  <a:gd name="connsiteY3" fmla="*/ 0 h 136312"/>
                </a:gdLst>
                <a:ahLst/>
                <a:cxnLst>
                  <a:cxn ang="0">
                    <a:pos x="connsiteX0" y="connsiteY0"/>
                  </a:cxn>
                  <a:cxn ang="0">
                    <a:pos x="connsiteX1" y="connsiteY1"/>
                  </a:cxn>
                  <a:cxn ang="0">
                    <a:pos x="connsiteX2" y="connsiteY2"/>
                  </a:cxn>
                  <a:cxn ang="0">
                    <a:pos x="connsiteX3" y="connsiteY3"/>
                  </a:cxn>
                </a:cxnLst>
                <a:rect l="l" t="t" r="r" b="b"/>
                <a:pathLst>
                  <a:path w="19948" h="136312">
                    <a:moveTo>
                      <a:pt x="19948" y="136312"/>
                    </a:moveTo>
                    <a:cubicBezTo>
                      <a:pt x="16900" y="118580"/>
                      <a:pt x="13853" y="100849"/>
                      <a:pt x="13299" y="83117"/>
                    </a:cubicBezTo>
                    <a:cubicBezTo>
                      <a:pt x="12745" y="65385"/>
                      <a:pt x="18839" y="43775"/>
                      <a:pt x="16623" y="29922"/>
                    </a:cubicBezTo>
                    <a:cubicBezTo>
                      <a:pt x="14407" y="16069"/>
                      <a:pt x="0" y="0"/>
                      <a:pt x="0"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3" name="Forme libre 372"/>
              <p:cNvSpPr/>
              <p:nvPr/>
            </p:nvSpPr>
            <p:spPr>
              <a:xfrm>
                <a:off x="2548212" y="5193163"/>
                <a:ext cx="45005" cy="315845"/>
              </a:xfrm>
              <a:custGeom>
                <a:avLst/>
                <a:gdLst>
                  <a:gd name="connsiteX0" fmla="*/ 1785 w 45005"/>
                  <a:gd name="connsiteY0" fmla="*/ 0 h 315845"/>
                  <a:gd name="connsiteX1" fmla="*/ 5110 w 45005"/>
                  <a:gd name="connsiteY1" fmla="*/ 179533 h 315845"/>
                  <a:gd name="connsiteX2" fmla="*/ 45005 w 45005"/>
                  <a:gd name="connsiteY2" fmla="*/ 315845 h 315845"/>
                </a:gdLst>
                <a:ahLst/>
                <a:cxnLst>
                  <a:cxn ang="0">
                    <a:pos x="connsiteX0" y="connsiteY0"/>
                  </a:cxn>
                  <a:cxn ang="0">
                    <a:pos x="connsiteX1" y="connsiteY1"/>
                  </a:cxn>
                  <a:cxn ang="0">
                    <a:pos x="connsiteX2" y="connsiteY2"/>
                  </a:cxn>
                </a:cxnLst>
                <a:rect l="l" t="t" r="r" b="b"/>
                <a:pathLst>
                  <a:path w="45005" h="315845">
                    <a:moveTo>
                      <a:pt x="1785" y="0"/>
                    </a:moveTo>
                    <a:cubicBezTo>
                      <a:pt x="-154" y="63446"/>
                      <a:pt x="-2093" y="126892"/>
                      <a:pt x="5110" y="179533"/>
                    </a:cubicBezTo>
                    <a:cubicBezTo>
                      <a:pt x="12313" y="232174"/>
                      <a:pt x="45005" y="315845"/>
                      <a:pt x="45005" y="315845"/>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4" name="Forme libre 373"/>
              <p:cNvSpPr/>
              <p:nvPr/>
            </p:nvSpPr>
            <p:spPr>
              <a:xfrm>
                <a:off x="2758518" y="5083448"/>
                <a:ext cx="87372" cy="658288"/>
              </a:xfrm>
              <a:custGeom>
                <a:avLst/>
                <a:gdLst>
                  <a:gd name="connsiteX0" fmla="*/ 87372 w 87372"/>
                  <a:gd name="connsiteY0" fmla="*/ 0 h 658288"/>
                  <a:gd name="connsiteX1" fmla="*/ 57450 w 87372"/>
                  <a:gd name="connsiteY1" fmla="*/ 132987 h 658288"/>
                  <a:gd name="connsiteX2" fmla="*/ 27528 w 87372"/>
                  <a:gd name="connsiteY2" fmla="*/ 229403 h 658288"/>
                  <a:gd name="connsiteX3" fmla="*/ 7580 w 87372"/>
                  <a:gd name="connsiteY3" fmla="*/ 292572 h 658288"/>
                  <a:gd name="connsiteX4" fmla="*/ 7580 w 87372"/>
                  <a:gd name="connsiteY4" fmla="*/ 418911 h 658288"/>
                  <a:gd name="connsiteX5" fmla="*/ 931 w 87372"/>
                  <a:gd name="connsiteY5" fmla="*/ 502028 h 658288"/>
                  <a:gd name="connsiteX6" fmla="*/ 30853 w 87372"/>
                  <a:gd name="connsiteY6" fmla="*/ 581820 h 658288"/>
                  <a:gd name="connsiteX7" fmla="*/ 14230 w 87372"/>
                  <a:gd name="connsiteY7" fmla="*/ 658288 h 65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372" h="658288">
                    <a:moveTo>
                      <a:pt x="87372" y="0"/>
                    </a:moveTo>
                    <a:cubicBezTo>
                      <a:pt x="77398" y="47376"/>
                      <a:pt x="67424" y="94753"/>
                      <a:pt x="57450" y="132987"/>
                    </a:cubicBezTo>
                    <a:cubicBezTo>
                      <a:pt x="47476" y="171221"/>
                      <a:pt x="35840" y="202806"/>
                      <a:pt x="27528" y="229403"/>
                    </a:cubicBezTo>
                    <a:cubicBezTo>
                      <a:pt x="19216" y="256000"/>
                      <a:pt x="10905" y="260987"/>
                      <a:pt x="7580" y="292572"/>
                    </a:cubicBezTo>
                    <a:cubicBezTo>
                      <a:pt x="4255" y="324157"/>
                      <a:pt x="8688" y="384002"/>
                      <a:pt x="7580" y="418911"/>
                    </a:cubicBezTo>
                    <a:cubicBezTo>
                      <a:pt x="6472" y="453820"/>
                      <a:pt x="-2948" y="474877"/>
                      <a:pt x="931" y="502028"/>
                    </a:cubicBezTo>
                    <a:cubicBezTo>
                      <a:pt x="4810" y="529179"/>
                      <a:pt x="28636" y="555777"/>
                      <a:pt x="30853" y="581820"/>
                    </a:cubicBezTo>
                    <a:cubicBezTo>
                      <a:pt x="33069" y="607863"/>
                      <a:pt x="14230" y="658288"/>
                      <a:pt x="14230" y="65828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5" name="Forme libre 374"/>
              <p:cNvSpPr/>
              <p:nvPr/>
            </p:nvSpPr>
            <p:spPr>
              <a:xfrm>
                <a:off x="2962252" y="5000331"/>
                <a:ext cx="56519" cy="681561"/>
              </a:xfrm>
              <a:custGeom>
                <a:avLst/>
                <a:gdLst>
                  <a:gd name="connsiteX0" fmla="*/ 26597 w 56519"/>
                  <a:gd name="connsiteY0" fmla="*/ 0 h 681561"/>
                  <a:gd name="connsiteX1" fmla="*/ 33246 w 56519"/>
                  <a:gd name="connsiteY1" fmla="*/ 162909 h 681561"/>
                  <a:gd name="connsiteX2" fmla="*/ 0 w 56519"/>
                  <a:gd name="connsiteY2" fmla="*/ 249351 h 681561"/>
                  <a:gd name="connsiteX3" fmla="*/ 0 w 56519"/>
                  <a:gd name="connsiteY3" fmla="*/ 342442 h 681561"/>
                  <a:gd name="connsiteX4" fmla="*/ 26597 w 56519"/>
                  <a:gd name="connsiteY4" fmla="*/ 475430 h 681561"/>
                  <a:gd name="connsiteX5" fmla="*/ 56519 w 56519"/>
                  <a:gd name="connsiteY5" fmla="*/ 611742 h 681561"/>
                  <a:gd name="connsiteX6" fmla="*/ 56519 w 56519"/>
                  <a:gd name="connsiteY6" fmla="*/ 681561 h 68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519" h="681561">
                    <a:moveTo>
                      <a:pt x="26597" y="0"/>
                    </a:moveTo>
                    <a:lnTo>
                      <a:pt x="33246" y="162909"/>
                    </a:lnTo>
                    <a:lnTo>
                      <a:pt x="0" y="249351"/>
                    </a:lnTo>
                    <a:lnTo>
                      <a:pt x="0" y="342442"/>
                    </a:lnTo>
                    <a:lnTo>
                      <a:pt x="26597" y="475430"/>
                    </a:lnTo>
                    <a:lnTo>
                      <a:pt x="56519" y="611742"/>
                    </a:lnTo>
                    <a:lnTo>
                      <a:pt x="56519" y="681561"/>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6" name="Forme libre 375"/>
              <p:cNvSpPr/>
              <p:nvPr/>
            </p:nvSpPr>
            <p:spPr>
              <a:xfrm>
                <a:off x="2752800" y="5126669"/>
                <a:ext cx="41948" cy="209455"/>
              </a:xfrm>
              <a:custGeom>
                <a:avLst/>
                <a:gdLst>
                  <a:gd name="connsiteX0" fmla="*/ 0 w 41948"/>
                  <a:gd name="connsiteY0" fmla="*/ 209455 h 209455"/>
                  <a:gd name="connsiteX1" fmla="*/ 39896 w 41948"/>
                  <a:gd name="connsiteY1" fmla="*/ 116364 h 209455"/>
                  <a:gd name="connsiteX2" fmla="*/ 36571 w 41948"/>
                  <a:gd name="connsiteY2" fmla="*/ 0 h 209455"/>
                </a:gdLst>
                <a:ahLst/>
                <a:cxnLst>
                  <a:cxn ang="0">
                    <a:pos x="connsiteX0" y="connsiteY0"/>
                  </a:cxn>
                  <a:cxn ang="0">
                    <a:pos x="connsiteX1" y="connsiteY1"/>
                  </a:cxn>
                  <a:cxn ang="0">
                    <a:pos x="connsiteX2" y="connsiteY2"/>
                  </a:cxn>
                </a:cxnLst>
                <a:rect l="l" t="t" r="r" b="b"/>
                <a:pathLst>
                  <a:path w="41948" h="209455">
                    <a:moveTo>
                      <a:pt x="0" y="209455"/>
                    </a:moveTo>
                    <a:cubicBezTo>
                      <a:pt x="16900" y="180364"/>
                      <a:pt x="33801" y="151273"/>
                      <a:pt x="39896" y="116364"/>
                    </a:cubicBezTo>
                    <a:cubicBezTo>
                      <a:pt x="45991" y="81455"/>
                      <a:pt x="36571" y="0"/>
                      <a:pt x="36571" y="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7" name="Forme libre 376"/>
              <p:cNvSpPr/>
              <p:nvPr/>
            </p:nvSpPr>
            <p:spPr>
              <a:xfrm>
                <a:off x="2569945" y="5090097"/>
                <a:ext cx="32801" cy="89767"/>
              </a:xfrm>
              <a:custGeom>
                <a:avLst/>
                <a:gdLst>
                  <a:gd name="connsiteX0" fmla="*/ 29922 w 32801"/>
                  <a:gd name="connsiteY0" fmla="*/ 0 h 89767"/>
                  <a:gd name="connsiteX1" fmla="*/ 29922 w 32801"/>
                  <a:gd name="connsiteY1" fmla="*/ 63169 h 89767"/>
                  <a:gd name="connsiteX2" fmla="*/ 0 w 32801"/>
                  <a:gd name="connsiteY2" fmla="*/ 89767 h 89767"/>
                </a:gdLst>
                <a:ahLst/>
                <a:cxnLst>
                  <a:cxn ang="0">
                    <a:pos x="connsiteX0" y="connsiteY0"/>
                  </a:cxn>
                  <a:cxn ang="0">
                    <a:pos x="connsiteX1" y="connsiteY1"/>
                  </a:cxn>
                  <a:cxn ang="0">
                    <a:pos x="connsiteX2" y="connsiteY2"/>
                  </a:cxn>
                </a:cxnLst>
                <a:rect l="l" t="t" r="r" b="b"/>
                <a:pathLst>
                  <a:path w="32801" h="89767">
                    <a:moveTo>
                      <a:pt x="29922" y="0"/>
                    </a:moveTo>
                    <a:cubicBezTo>
                      <a:pt x="32415" y="24104"/>
                      <a:pt x="34909" y="48208"/>
                      <a:pt x="29922" y="63169"/>
                    </a:cubicBezTo>
                    <a:cubicBezTo>
                      <a:pt x="24935" y="78130"/>
                      <a:pt x="0" y="89767"/>
                      <a:pt x="0" y="8976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8" name="Forme libre 377"/>
              <p:cNvSpPr/>
              <p:nvPr/>
            </p:nvSpPr>
            <p:spPr>
              <a:xfrm>
                <a:off x="2566620" y="5043552"/>
                <a:ext cx="56519" cy="16623"/>
              </a:xfrm>
              <a:custGeom>
                <a:avLst/>
                <a:gdLst>
                  <a:gd name="connsiteX0" fmla="*/ 0 w 56519"/>
                  <a:gd name="connsiteY0" fmla="*/ 0 h 16623"/>
                  <a:gd name="connsiteX1" fmla="*/ 56519 w 56519"/>
                  <a:gd name="connsiteY1" fmla="*/ 16623 h 16623"/>
                </a:gdLst>
                <a:ahLst/>
                <a:cxnLst>
                  <a:cxn ang="0">
                    <a:pos x="connsiteX0" y="connsiteY0"/>
                  </a:cxn>
                  <a:cxn ang="0">
                    <a:pos x="connsiteX1" y="connsiteY1"/>
                  </a:cxn>
                </a:cxnLst>
                <a:rect l="l" t="t" r="r" b="b"/>
                <a:pathLst>
                  <a:path w="56519" h="16623">
                    <a:moveTo>
                      <a:pt x="0" y="0"/>
                    </a:moveTo>
                    <a:lnTo>
                      <a:pt x="56519" y="16623"/>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9" name="Forme libre 378"/>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0" name="Forme libre 379"/>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28575"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1" name="Forme libre 380"/>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2" name="Forme libre 381"/>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3" name="Forme libre 382"/>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4" name="Forme libre 383"/>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5" name="Forme libre 384"/>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6" name="Forme libre 385"/>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rgbClr val="8064A2"/>
              </a:solidFill>
              <a:ln w="57150" cmpd="sng">
                <a:solidFill>
                  <a:srgbClr val="8064A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61" name="Forme libre 360"/>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28575" cmpd="sng">
              <a:solidFill>
                <a:srgbClr val="8064A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387" name="Grouper 386"/>
          <p:cNvGrpSpPr/>
          <p:nvPr/>
        </p:nvGrpSpPr>
        <p:grpSpPr>
          <a:xfrm>
            <a:off x="3868471" y="4449021"/>
            <a:ext cx="975533" cy="757584"/>
            <a:chOff x="8889277" y="2443352"/>
            <a:chExt cx="2506779" cy="1833556"/>
          </a:xfrm>
          <a:solidFill>
            <a:srgbClr val="8064A2"/>
          </a:solidFill>
        </p:grpSpPr>
        <p:sp>
          <p:nvSpPr>
            <p:cNvPr id="388" name="Forme libre 387"/>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9" name="Forme libre 388"/>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0" name="Forme libre 389"/>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391" name="Grouper 390"/>
            <p:cNvGrpSpPr/>
            <p:nvPr/>
          </p:nvGrpSpPr>
          <p:grpSpPr>
            <a:xfrm>
              <a:off x="8889277" y="2443352"/>
              <a:ext cx="2506779" cy="1833556"/>
              <a:chOff x="4523084" y="4134750"/>
              <a:chExt cx="2506779" cy="1833556"/>
            </a:xfrm>
            <a:grpFill/>
          </p:grpSpPr>
          <p:sp>
            <p:nvSpPr>
              <p:cNvPr id="392" name="Forme libre 391"/>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3" name="Forme libre 392"/>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4" name="Forme libre 393"/>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5" name="Forme libre 394"/>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6" name="Forme libre 395"/>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spTree>
    <p:extLst>
      <p:ext uri="{BB962C8B-B14F-4D97-AF65-F5344CB8AC3E}">
        <p14:creationId xmlns:p14="http://schemas.microsoft.com/office/powerpoint/2010/main" val="38341191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2 </a:t>
            </a:r>
          </a:p>
          <a:p>
            <a:pPr algn="ctr"/>
            <a:r>
              <a:rPr lang="en-GB" sz="4400" dirty="0" smtClean="0">
                <a:solidFill>
                  <a:srgbClr val="FFFFFF"/>
                </a:solidFill>
                <a:latin typeface="Canter Bold"/>
                <a:cs typeface="Canter Bold"/>
              </a:rPr>
              <a:t>MAP#</a:t>
            </a:r>
            <a:r>
              <a:rPr lang="en-GB" sz="4400" dirty="0">
                <a:solidFill>
                  <a:srgbClr val="FFFFFF"/>
                </a:solidFill>
                <a:latin typeface="Canter Bold"/>
                <a:cs typeface="Canter Bold"/>
              </a:rPr>
              <a:t>1</a:t>
            </a:r>
          </a:p>
        </p:txBody>
      </p:sp>
    </p:spTree>
    <p:extLst>
      <p:ext uri="{BB962C8B-B14F-4D97-AF65-F5344CB8AC3E}">
        <p14:creationId xmlns:p14="http://schemas.microsoft.com/office/powerpoint/2010/main" val="3371969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432262" y="3950243"/>
            <a:ext cx="4127253" cy="1754327"/>
          </a:xfrm>
          <a:prstGeom prst="rect">
            <a:avLst/>
          </a:prstGeom>
          <a:noFill/>
        </p:spPr>
        <p:txBody>
          <a:bodyPr wrap="square" rtlCol="0">
            <a:spAutoFit/>
          </a:bodyPr>
          <a:lstStyle/>
          <a:p>
            <a:pPr algn="r" rtl="1"/>
            <a:r>
              <a:rPr lang="ar-sa" dirty="0">
                <a:latin typeface="Century Gothic"/>
                <a:cs typeface="Century Gothic"/>
              </a:rPr>
              <a:t>الشخص الذي تأذى أو تضرر كنتيجة لعمل مؤذ من قبل شخص أخر, هنا  مرتكب الجرم </a:t>
            </a:r>
            <a:endParaRPr lang="ar-sa" dirty="0" smtClean="0">
              <a:effectLst/>
              <a:latin typeface="Century Gothic"/>
              <a:cs typeface="Century Gothic"/>
            </a:endParaRPr>
          </a:p>
          <a:p>
            <a:pPr algn="r" rtl="1"/>
            <a:r>
              <a:rPr lang="ar-sa" dirty="0">
                <a:latin typeface="Century Gothic"/>
                <a:cs typeface="Century Gothic"/>
              </a:rPr>
              <a:t>أي شخص من هذا المجتمع يمكن أن يكون ضحية SEA  ولكن بعض المجموعات والأشخاص أكثر عرضة من الآخرين لهذا الخطر</a:t>
            </a:r>
            <a:endParaRPr lang="ar-sa" dirty="0" smtClean="0">
              <a:effectLst/>
              <a:latin typeface="Century Gothic"/>
              <a:cs typeface="Century Gothic"/>
            </a:endParaRPr>
          </a:p>
          <a:p>
            <a:pPr algn="r"/>
            <a:endParaRPr lang="en-GB" dirty="0">
              <a:latin typeface="Century Gothic"/>
              <a:cs typeface="Century Gothic"/>
            </a:endParaRPr>
          </a:p>
        </p:txBody>
      </p:sp>
      <p:grpSp>
        <p:nvGrpSpPr>
          <p:cNvPr id="262" name="Grouper 261"/>
          <p:cNvGrpSpPr/>
          <p:nvPr/>
        </p:nvGrpSpPr>
        <p:grpSpPr>
          <a:xfrm>
            <a:off x="237245" y="282223"/>
            <a:ext cx="4066841" cy="5078694"/>
            <a:chOff x="1523010" y="298838"/>
            <a:chExt cx="5209285" cy="6256273"/>
          </a:xfrm>
        </p:grpSpPr>
        <p:sp>
          <p:nvSpPr>
            <p:cNvPr id="244" name="Forme libre 243"/>
            <p:cNvSpPr/>
            <p:nvPr/>
          </p:nvSpPr>
          <p:spPr>
            <a:xfrm rot="21159209" flipH="1">
              <a:off x="6633331" y="2464605"/>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6" name="Forme libre 245"/>
            <p:cNvSpPr/>
            <p:nvPr/>
          </p:nvSpPr>
          <p:spPr>
            <a:xfrm>
              <a:off x="1523010" y="298838"/>
              <a:ext cx="2490808" cy="3803397"/>
            </a:xfrm>
            <a:custGeom>
              <a:avLst/>
              <a:gdLst>
                <a:gd name="connsiteX0" fmla="*/ 2490808 w 2490808"/>
                <a:gd name="connsiteY0" fmla="*/ 0 h 3803397"/>
                <a:gd name="connsiteX1" fmla="*/ 2076522 w 2490808"/>
                <a:gd name="connsiteY1" fmla="*/ 6792 h 3803397"/>
                <a:gd name="connsiteX2" fmla="*/ 1811651 w 2490808"/>
                <a:gd name="connsiteY2" fmla="*/ 74710 h 3803397"/>
                <a:gd name="connsiteX3" fmla="*/ 1526405 w 2490808"/>
                <a:gd name="connsiteY3" fmla="*/ 95085 h 3803397"/>
                <a:gd name="connsiteX4" fmla="*/ 1424531 w 2490808"/>
                <a:gd name="connsiteY4" fmla="*/ 13584 h 3803397"/>
                <a:gd name="connsiteX5" fmla="*/ 1159660 w 2490808"/>
                <a:gd name="connsiteY5" fmla="*/ 210546 h 3803397"/>
                <a:gd name="connsiteX6" fmla="*/ 867623 w 2490808"/>
                <a:gd name="connsiteY6" fmla="*/ 244504 h 3803397"/>
                <a:gd name="connsiteX7" fmla="*/ 711417 w 2490808"/>
                <a:gd name="connsiteY7" fmla="*/ 495800 h 3803397"/>
                <a:gd name="connsiteX8" fmla="*/ 670667 w 2490808"/>
                <a:gd name="connsiteY8" fmla="*/ 944058 h 3803397"/>
                <a:gd name="connsiteX9" fmla="*/ 405796 w 2490808"/>
                <a:gd name="connsiteY9" fmla="*/ 1086685 h 3803397"/>
                <a:gd name="connsiteX10" fmla="*/ 324297 w 2490808"/>
                <a:gd name="connsiteY10" fmla="*/ 1358356 h 3803397"/>
                <a:gd name="connsiteX11" fmla="*/ 236007 w 2490808"/>
                <a:gd name="connsiteY11" fmla="*/ 1738696 h 3803397"/>
                <a:gd name="connsiteX12" fmla="*/ 106967 w 2490808"/>
                <a:gd name="connsiteY12" fmla="*/ 1806614 h 3803397"/>
                <a:gd name="connsiteX13" fmla="*/ 181674 w 2490808"/>
                <a:gd name="connsiteY13" fmla="*/ 2064701 h 3803397"/>
                <a:gd name="connsiteX14" fmla="*/ 229215 w 2490808"/>
                <a:gd name="connsiteY14" fmla="*/ 2349956 h 3803397"/>
                <a:gd name="connsiteX15" fmla="*/ 59426 w 2490808"/>
                <a:gd name="connsiteY15" fmla="*/ 2608044 h 3803397"/>
                <a:gd name="connsiteX16" fmla="*/ 73009 w 2490808"/>
                <a:gd name="connsiteY16" fmla="*/ 2845756 h 3803397"/>
                <a:gd name="connsiteX17" fmla="*/ 174882 w 2490808"/>
                <a:gd name="connsiteY17" fmla="*/ 3069885 h 3803397"/>
                <a:gd name="connsiteX18" fmla="*/ 18676 w 2490808"/>
                <a:gd name="connsiteY18" fmla="*/ 3375515 h 3803397"/>
                <a:gd name="connsiteX19" fmla="*/ 11885 w 2490808"/>
                <a:gd name="connsiteY19" fmla="*/ 3572477 h 3803397"/>
                <a:gd name="connsiteX20" fmla="*/ 100175 w 2490808"/>
                <a:gd name="connsiteY20" fmla="*/ 3721896 h 3803397"/>
                <a:gd name="connsiteX21" fmla="*/ 256381 w 2490808"/>
                <a:gd name="connsiteY21" fmla="*/ 3803397 h 3803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490808" h="3803397">
                  <a:moveTo>
                    <a:pt x="2490808" y="0"/>
                  </a:moveTo>
                  <a:lnTo>
                    <a:pt x="2076522" y="6792"/>
                  </a:lnTo>
                  <a:cubicBezTo>
                    <a:pt x="1963329" y="19244"/>
                    <a:pt x="1903337" y="59995"/>
                    <a:pt x="1811651" y="74710"/>
                  </a:cubicBezTo>
                  <a:cubicBezTo>
                    <a:pt x="1719965" y="89425"/>
                    <a:pt x="1590925" y="105273"/>
                    <a:pt x="1526405" y="95085"/>
                  </a:cubicBezTo>
                  <a:cubicBezTo>
                    <a:pt x="1461885" y="84897"/>
                    <a:pt x="1485655" y="-5659"/>
                    <a:pt x="1424531" y="13584"/>
                  </a:cubicBezTo>
                  <a:cubicBezTo>
                    <a:pt x="1363407" y="32827"/>
                    <a:pt x="1252478" y="172059"/>
                    <a:pt x="1159660" y="210546"/>
                  </a:cubicBezTo>
                  <a:cubicBezTo>
                    <a:pt x="1066842" y="249033"/>
                    <a:pt x="942330" y="196962"/>
                    <a:pt x="867623" y="244504"/>
                  </a:cubicBezTo>
                  <a:cubicBezTo>
                    <a:pt x="792916" y="292046"/>
                    <a:pt x="744243" y="379208"/>
                    <a:pt x="711417" y="495800"/>
                  </a:cubicBezTo>
                  <a:cubicBezTo>
                    <a:pt x="678591" y="612392"/>
                    <a:pt x="721604" y="845577"/>
                    <a:pt x="670667" y="944058"/>
                  </a:cubicBezTo>
                  <a:cubicBezTo>
                    <a:pt x="619730" y="1042539"/>
                    <a:pt x="463524" y="1017635"/>
                    <a:pt x="405796" y="1086685"/>
                  </a:cubicBezTo>
                  <a:cubicBezTo>
                    <a:pt x="348068" y="1155735"/>
                    <a:pt x="352595" y="1249688"/>
                    <a:pt x="324297" y="1358356"/>
                  </a:cubicBezTo>
                  <a:cubicBezTo>
                    <a:pt x="295999" y="1467024"/>
                    <a:pt x="272229" y="1663986"/>
                    <a:pt x="236007" y="1738696"/>
                  </a:cubicBezTo>
                  <a:cubicBezTo>
                    <a:pt x="199785" y="1813406"/>
                    <a:pt x="116022" y="1752280"/>
                    <a:pt x="106967" y="1806614"/>
                  </a:cubicBezTo>
                  <a:cubicBezTo>
                    <a:pt x="97912" y="1860948"/>
                    <a:pt x="161299" y="1974144"/>
                    <a:pt x="181674" y="2064701"/>
                  </a:cubicBezTo>
                  <a:cubicBezTo>
                    <a:pt x="202049" y="2155258"/>
                    <a:pt x="249590" y="2259399"/>
                    <a:pt x="229215" y="2349956"/>
                  </a:cubicBezTo>
                  <a:cubicBezTo>
                    <a:pt x="208840" y="2440513"/>
                    <a:pt x="85460" y="2525411"/>
                    <a:pt x="59426" y="2608044"/>
                  </a:cubicBezTo>
                  <a:cubicBezTo>
                    <a:pt x="33392" y="2690677"/>
                    <a:pt x="53766" y="2768783"/>
                    <a:pt x="73009" y="2845756"/>
                  </a:cubicBezTo>
                  <a:cubicBezTo>
                    <a:pt x="92252" y="2922729"/>
                    <a:pt x="183937" y="2981592"/>
                    <a:pt x="174882" y="3069885"/>
                  </a:cubicBezTo>
                  <a:cubicBezTo>
                    <a:pt x="165827" y="3158178"/>
                    <a:pt x="45842" y="3291750"/>
                    <a:pt x="18676" y="3375515"/>
                  </a:cubicBezTo>
                  <a:cubicBezTo>
                    <a:pt x="-8490" y="3459280"/>
                    <a:pt x="-1698" y="3514747"/>
                    <a:pt x="11885" y="3572477"/>
                  </a:cubicBezTo>
                  <a:cubicBezTo>
                    <a:pt x="25468" y="3630207"/>
                    <a:pt x="59426" y="3683409"/>
                    <a:pt x="100175" y="3721896"/>
                  </a:cubicBezTo>
                  <a:cubicBezTo>
                    <a:pt x="140924" y="3760383"/>
                    <a:pt x="256381" y="3803397"/>
                    <a:pt x="256381" y="3803397"/>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7" name="Forme libre 246"/>
            <p:cNvSpPr/>
            <p:nvPr/>
          </p:nvSpPr>
          <p:spPr>
            <a:xfrm>
              <a:off x="2648712" y="835600"/>
              <a:ext cx="1035864" cy="2229822"/>
            </a:xfrm>
            <a:custGeom>
              <a:avLst/>
              <a:gdLst>
                <a:gd name="connsiteX0" fmla="*/ 0 w 1035864"/>
                <a:gd name="connsiteY0" fmla="*/ 33748 h 2229822"/>
                <a:gd name="connsiteX1" fmla="*/ 217331 w 1035864"/>
                <a:gd name="connsiteY1" fmla="*/ 6581 h 2229822"/>
                <a:gd name="connsiteX2" fmla="*/ 475410 w 1035864"/>
                <a:gd name="connsiteY2" fmla="*/ 142416 h 2229822"/>
                <a:gd name="connsiteX3" fmla="*/ 882904 w 1035864"/>
                <a:gd name="connsiteY3" fmla="*/ 597466 h 2229822"/>
                <a:gd name="connsiteX4" fmla="*/ 1032319 w 1035864"/>
                <a:gd name="connsiteY4" fmla="*/ 909887 h 2229822"/>
                <a:gd name="connsiteX5" fmla="*/ 984778 w 1035864"/>
                <a:gd name="connsiteY5" fmla="*/ 1487189 h 2229822"/>
                <a:gd name="connsiteX6" fmla="*/ 937237 w 1035864"/>
                <a:gd name="connsiteY6" fmla="*/ 2023739 h 2229822"/>
                <a:gd name="connsiteX7" fmla="*/ 781031 w 1035864"/>
                <a:gd name="connsiteY7" fmla="*/ 2227493 h 2229822"/>
                <a:gd name="connsiteX8" fmla="*/ 502576 w 1035864"/>
                <a:gd name="connsiteY8" fmla="*/ 2132408 h 2229822"/>
                <a:gd name="connsiteX9" fmla="*/ 373537 w 1035864"/>
                <a:gd name="connsiteY9" fmla="*/ 2105241 h 222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5864" h="2229822">
                  <a:moveTo>
                    <a:pt x="0" y="33748"/>
                  </a:moveTo>
                  <a:cubicBezTo>
                    <a:pt x="69048" y="11109"/>
                    <a:pt x="138096" y="-11530"/>
                    <a:pt x="217331" y="6581"/>
                  </a:cubicBezTo>
                  <a:cubicBezTo>
                    <a:pt x="296566" y="24692"/>
                    <a:pt x="364481" y="43935"/>
                    <a:pt x="475410" y="142416"/>
                  </a:cubicBezTo>
                  <a:cubicBezTo>
                    <a:pt x="586339" y="240897"/>
                    <a:pt x="790086" y="469554"/>
                    <a:pt x="882904" y="597466"/>
                  </a:cubicBezTo>
                  <a:cubicBezTo>
                    <a:pt x="975722" y="725378"/>
                    <a:pt x="1015340" y="761600"/>
                    <a:pt x="1032319" y="909887"/>
                  </a:cubicBezTo>
                  <a:cubicBezTo>
                    <a:pt x="1049298" y="1058174"/>
                    <a:pt x="1000625" y="1301547"/>
                    <a:pt x="984778" y="1487189"/>
                  </a:cubicBezTo>
                  <a:cubicBezTo>
                    <a:pt x="968931" y="1672831"/>
                    <a:pt x="971195" y="1900355"/>
                    <a:pt x="937237" y="2023739"/>
                  </a:cubicBezTo>
                  <a:cubicBezTo>
                    <a:pt x="903279" y="2147123"/>
                    <a:pt x="853475" y="2209382"/>
                    <a:pt x="781031" y="2227493"/>
                  </a:cubicBezTo>
                  <a:cubicBezTo>
                    <a:pt x="708588" y="2245605"/>
                    <a:pt x="570492" y="2152783"/>
                    <a:pt x="502576" y="2132408"/>
                  </a:cubicBezTo>
                  <a:cubicBezTo>
                    <a:pt x="434660" y="2112033"/>
                    <a:pt x="373537" y="2105241"/>
                    <a:pt x="373537" y="210524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8" name="Forme libre 247"/>
            <p:cNvSpPr/>
            <p:nvPr/>
          </p:nvSpPr>
          <p:spPr>
            <a:xfrm>
              <a:off x="2756494" y="1582099"/>
              <a:ext cx="564614" cy="292792"/>
            </a:xfrm>
            <a:custGeom>
              <a:avLst/>
              <a:gdLst>
                <a:gd name="connsiteX0" fmla="*/ 564584 w 564614"/>
                <a:gd name="connsiteY0" fmla="*/ 224515 h 292792"/>
                <a:gd name="connsiteX1" fmla="*/ 367628 w 564614"/>
                <a:gd name="connsiteY1" fmla="*/ 190556 h 292792"/>
                <a:gd name="connsiteX2" fmla="*/ 123132 w 564614"/>
                <a:gd name="connsiteY2" fmla="*/ 47928 h 292792"/>
                <a:gd name="connsiteX3" fmla="*/ 48424 w 564614"/>
                <a:gd name="connsiteY3" fmla="*/ 386 h 292792"/>
                <a:gd name="connsiteX4" fmla="*/ 883 w 564614"/>
                <a:gd name="connsiteY4" fmla="*/ 68304 h 292792"/>
                <a:gd name="connsiteX5" fmla="*/ 89174 w 564614"/>
                <a:gd name="connsiteY5" fmla="*/ 183764 h 292792"/>
                <a:gd name="connsiteX6" fmla="*/ 143506 w 564614"/>
                <a:gd name="connsiteY6" fmla="*/ 244890 h 292792"/>
                <a:gd name="connsiteX7" fmla="*/ 211422 w 564614"/>
                <a:gd name="connsiteY7" fmla="*/ 292432 h 292792"/>
                <a:gd name="connsiteX8" fmla="*/ 381211 w 564614"/>
                <a:gd name="connsiteY8" fmla="*/ 265265 h 292792"/>
                <a:gd name="connsiteX9" fmla="*/ 564584 w 564614"/>
                <a:gd name="connsiteY9" fmla="*/ 224515 h 292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4614" h="292792">
                  <a:moveTo>
                    <a:pt x="564584" y="224515"/>
                  </a:moveTo>
                  <a:cubicBezTo>
                    <a:pt x="562320" y="212064"/>
                    <a:pt x="441203" y="219987"/>
                    <a:pt x="367628" y="190556"/>
                  </a:cubicBezTo>
                  <a:cubicBezTo>
                    <a:pt x="294053" y="161125"/>
                    <a:pt x="176333" y="79623"/>
                    <a:pt x="123132" y="47928"/>
                  </a:cubicBezTo>
                  <a:cubicBezTo>
                    <a:pt x="69931" y="16233"/>
                    <a:pt x="68799" y="-3010"/>
                    <a:pt x="48424" y="386"/>
                  </a:cubicBezTo>
                  <a:cubicBezTo>
                    <a:pt x="28049" y="3782"/>
                    <a:pt x="-5909" y="37741"/>
                    <a:pt x="883" y="68304"/>
                  </a:cubicBezTo>
                  <a:cubicBezTo>
                    <a:pt x="7675" y="98867"/>
                    <a:pt x="65404" y="154333"/>
                    <a:pt x="89174" y="183764"/>
                  </a:cubicBezTo>
                  <a:cubicBezTo>
                    <a:pt x="112944" y="213195"/>
                    <a:pt x="123131" y="226779"/>
                    <a:pt x="143506" y="244890"/>
                  </a:cubicBezTo>
                  <a:cubicBezTo>
                    <a:pt x="163881" y="263001"/>
                    <a:pt x="171805" y="289036"/>
                    <a:pt x="211422" y="292432"/>
                  </a:cubicBezTo>
                  <a:cubicBezTo>
                    <a:pt x="251039" y="295828"/>
                    <a:pt x="320087" y="274321"/>
                    <a:pt x="381211" y="265265"/>
                  </a:cubicBezTo>
                  <a:cubicBezTo>
                    <a:pt x="442335" y="256209"/>
                    <a:pt x="566848" y="236966"/>
                    <a:pt x="564584" y="22451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9" name="Forme libre 248"/>
            <p:cNvSpPr/>
            <p:nvPr/>
          </p:nvSpPr>
          <p:spPr>
            <a:xfrm>
              <a:off x="2601107" y="3195785"/>
              <a:ext cx="686040" cy="435704"/>
            </a:xfrm>
            <a:custGeom>
              <a:avLst/>
              <a:gdLst>
                <a:gd name="connsiteX0" fmla="*/ 61188 w 686040"/>
                <a:gd name="connsiteY0" fmla="*/ 9935 h 435704"/>
                <a:gd name="connsiteX1" fmla="*/ 64 w 686040"/>
                <a:gd name="connsiteY1" fmla="*/ 186522 h 435704"/>
                <a:gd name="connsiteX2" fmla="*/ 67980 w 686040"/>
                <a:gd name="connsiteY2" fmla="*/ 308774 h 435704"/>
                <a:gd name="connsiteX3" fmla="*/ 366809 w 686040"/>
                <a:gd name="connsiteY3" fmla="*/ 431026 h 435704"/>
                <a:gd name="connsiteX4" fmla="*/ 536598 w 686040"/>
                <a:gd name="connsiteY4" fmla="*/ 403858 h 435704"/>
                <a:gd name="connsiteX5" fmla="*/ 618097 w 686040"/>
                <a:gd name="connsiteY5" fmla="*/ 342732 h 435704"/>
                <a:gd name="connsiteX6" fmla="*/ 686013 w 686040"/>
                <a:gd name="connsiteY6" fmla="*/ 281606 h 435704"/>
                <a:gd name="connsiteX7" fmla="*/ 624889 w 686040"/>
                <a:gd name="connsiteY7" fmla="*/ 159354 h 435704"/>
                <a:gd name="connsiteX8" fmla="*/ 516224 w 686040"/>
                <a:gd name="connsiteY8" fmla="*/ 71061 h 435704"/>
                <a:gd name="connsiteX9" fmla="*/ 292102 w 686040"/>
                <a:gd name="connsiteY9" fmla="*/ 30311 h 435704"/>
                <a:gd name="connsiteX10" fmla="*/ 61188 w 686040"/>
                <a:gd name="connsiteY10" fmla="*/ 9935 h 435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6040" h="435704">
                  <a:moveTo>
                    <a:pt x="61188" y="9935"/>
                  </a:moveTo>
                  <a:cubicBezTo>
                    <a:pt x="12515" y="35970"/>
                    <a:pt x="-1068" y="136716"/>
                    <a:pt x="64" y="186522"/>
                  </a:cubicBezTo>
                  <a:cubicBezTo>
                    <a:pt x="1196" y="236328"/>
                    <a:pt x="6856" y="268023"/>
                    <a:pt x="67980" y="308774"/>
                  </a:cubicBezTo>
                  <a:cubicBezTo>
                    <a:pt x="129104" y="349525"/>
                    <a:pt x="288706" y="415179"/>
                    <a:pt x="366809" y="431026"/>
                  </a:cubicBezTo>
                  <a:cubicBezTo>
                    <a:pt x="444912" y="446873"/>
                    <a:pt x="494717" y="418574"/>
                    <a:pt x="536598" y="403858"/>
                  </a:cubicBezTo>
                  <a:cubicBezTo>
                    <a:pt x="578479" y="389142"/>
                    <a:pt x="593195" y="363107"/>
                    <a:pt x="618097" y="342732"/>
                  </a:cubicBezTo>
                  <a:cubicBezTo>
                    <a:pt x="642999" y="322357"/>
                    <a:pt x="684881" y="312169"/>
                    <a:pt x="686013" y="281606"/>
                  </a:cubicBezTo>
                  <a:cubicBezTo>
                    <a:pt x="687145" y="251043"/>
                    <a:pt x="653187" y="194445"/>
                    <a:pt x="624889" y="159354"/>
                  </a:cubicBezTo>
                  <a:cubicBezTo>
                    <a:pt x="596591" y="124263"/>
                    <a:pt x="571689" y="92568"/>
                    <a:pt x="516224" y="71061"/>
                  </a:cubicBezTo>
                  <a:cubicBezTo>
                    <a:pt x="460760" y="49554"/>
                    <a:pt x="367941" y="45026"/>
                    <a:pt x="292102" y="30311"/>
                  </a:cubicBezTo>
                  <a:cubicBezTo>
                    <a:pt x="216263" y="15596"/>
                    <a:pt x="109861" y="-16100"/>
                    <a:pt x="61188" y="993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0" name="Forme libre 249"/>
            <p:cNvSpPr/>
            <p:nvPr/>
          </p:nvSpPr>
          <p:spPr>
            <a:xfrm>
              <a:off x="2051054" y="536551"/>
              <a:ext cx="2307447" cy="3810188"/>
            </a:xfrm>
            <a:custGeom>
              <a:avLst/>
              <a:gdLst>
                <a:gd name="connsiteX0" fmla="*/ 2125762 w 2307447"/>
                <a:gd name="connsiteY0" fmla="*/ 0 h 3810188"/>
                <a:gd name="connsiteX1" fmla="*/ 2288759 w 2307447"/>
                <a:gd name="connsiteY1" fmla="*/ 618052 h 3810188"/>
                <a:gd name="connsiteX2" fmla="*/ 2295551 w 2307447"/>
                <a:gd name="connsiteY2" fmla="*/ 971224 h 3810188"/>
                <a:gd name="connsiteX3" fmla="*/ 2214052 w 2307447"/>
                <a:gd name="connsiteY3" fmla="*/ 1297230 h 3810188"/>
                <a:gd name="connsiteX4" fmla="*/ 2118970 w 2307447"/>
                <a:gd name="connsiteY4" fmla="*/ 1494191 h 3810188"/>
                <a:gd name="connsiteX5" fmla="*/ 1983139 w 2307447"/>
                <a:gd name="connsiteY5" fmla="*/ 1494191 h 3810188"/>
                <a:gd name="connsiteX6" fmla="*/ 2078221 w 2307447"/>
                <a:gd name="connsiteY6" fmla="*/ 1521358 h 3810188"/>
                <a:gd name="connsiteX7" fmla="*/ 2139345 w 2307447"/>
                <a:gd name="connsiteY7" fmla="*/ 1711528 h 3810188"/>
                <a:gd name="connsiteX8" fmla="*/ 2139345 w 2307447"/>
                <a:gd name="connsiteY8" fmla="*/ 2112243 h 3810188"/>
                <a:gd name="connsiteX9" fmla="*/ 1996722 w 2307447"/>
                <a:gd name="connsiteY9" fmla="*/ 2512958 h 3810188"/>
                <a:gd name="connsiteX10" fmla="*/ 1711476 w 2307447"/>
                <a:gd name="connsiteY10" fmla="*/ 2981591 h 3810188"/>
                <a:gd name="connsiteX11" fmla="*/ 1480562 w 2307447"/>
                <a:gd name="connsiteY11" fmla="*/ 3260054 h 3810188"/>
                <a:gd name="connsiteX12" fmla="*/ 1188525 w 2307447"/>
                <a:gd name="connsiteY12" fmla="*/ 3355139 h 3810188"/>
                <a:gd name="connsiteX13" fmla="*/ 706323 w 2307447"/>
                <a:gd name="connsiteY13" fmla="*/ 3389098 h 3810188"/>
                <a:gd name="connsiteX14" fmla="*/ 176581 w 2307447"/>
                <a:gd name="connsiteY14" fmla="*/ 3660769 h 3810188"/>
                <a:gd name="connsiteX15" fmla="*/ 0 w 2307447"/>
                <a:gd name="connsiteY15" fmla="*/ 3810188 h 3810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07447" h="3810188">
                  <a:moveTo>
                    <a:pt x="2125762" y="0"/>
                  </a:moveTo>
                  <a:cubicBezTo>
                    <a:pt x="2193111" y="228090"/>
                    <a:pt x="2260461" y="456181"/>
                    <a:pt x="2288759" y="618052"/>
                  </a:cubicBezTo>
                  <a:cubicBezTo>
                    <a:pt x="2317057" y="779923"/>
                    <a:pt x="2308002" y="858028"/>
                    <a:pt x="2295551" y="971224"/>
                  </a:cubicBezTo>
                  <a:cubicBezTo>
                    <a:pt x="2283100" y="1084420"/>
                    <a:pt x="2243482" y="1210069"/>
                    <a:pt x="2214052" y="1297230"/>
                  </a:cubicBezTo>
                  <a:cubicBezTo>
                    <a:pt x="2184622" y="1384391"/>
                    <a:pt x="2157456" y="1461364"/>
                    <a:pt x="2118970" y="1494191"/>
                  </a:cubicBezTo>
                  <a:cubicBezTo>
                    <a:pt x="2080484" y="1527018"/>
                    <a:pt x="1989930" y="1489663"/>
                    <a:pt x="1983139" y="1494191"/>
                  </a:cubicBezTo>
                  <a:cubicBezTo>
                    <a:pt x="1976347" y="1498719"/>
                    <a:pt x="2052187" y="1485135"/>
                    <a:pt x="2078221" y="1521358"/>
                  </a:cubicBezTo>
                  <a:cubicBezTo>
                    <a:pt x="2104255" y="1557581"/>
                    <a:pt x="2129158" y="1613047"/>
                    <a:pt x="2139345" y="1711528"/>
                  </a:cubicBezTo>
                  <a:cubicBezTo>
                    <a:pt x="2149532" y="1810009"/>
                    <a:pt x="2163116" y="1978671"/>
                    <a:pt x="2139345" y="2112243"/>
                  </a:cubicBezTo>
                  <a:cubicBezTo>
                    <a:pt x="2115574" y="2245815"/>
                    <a:pt x="2068033" y="2368067"/>
                    <a:pt x="1996722" y="2512958"/>
                  </a:cubicBezTo>
                  <a:cubicBezTo>
                    <a:pt x="1925411" y="2657849"/>
                    <a:pt x="1797503" y="2857075"/>
                    <a:pt x="1711476" y="2981591"/>
                  </a:cubicBezTo>
                  <a:cubicBezTo>
                    <a:pt x="1625449" y="3106107"/>
                    <a:pt x="1567720" y="3197796"/>
                    <a:pt x="1480562" y="3260054"/>
                  </a:cubicBezTo>
                  <a:cubicBezTo>
                    <a:pt x="1393403" y="3322312"/>
                    <a:pt x="1317565" y="3333632"/>
                    <a:pt x="1188525" y="3355139"/>
                  </a:cubicBezTo>
                  <a:cubicBezTo>
                    <a:pt x="1059485" y="3376646"/>
                    <a:pt x="874980" y="3338160"/>
                    <a:pt x="706323" y="3389098"/>
                  </a:cubicBezTo>
                  <a:cubicBezTo>
                    <a:pt x="537666" y="3440036"/>
                    <a:pt x="294301" y="3590587"/>
                    <a:pt x="176581" y="3660769"/>
                  </a:cubicBezTo>
                  <a:cubicBezTo>
                    <a:pt x="58861" y="3730951"/>
                    <a:pt x="0" y="3810188"/>
                    <a:pt x="0" y="38101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1" name="Forme libre 250"/>
            <p:cNvSpPr/>
            <p:nvPr/>
          </p:nvSpPr>
          <p:spPr>
            <a:xfrm>
              <a:off x="4360188" y="1412604"/>
              <a:ext cx="2064637" cy="726807"/>
            </a:xfrm>
            <a:custGeom>
              <a:avLst/>
              <a:gdLst>
                <a:gd name="connsiteX0" fmla="*/ 2064637 w 2064637"/>
                <a:gd name="connsiteY0" fmla="*/ 726807 h 726807"/>
                <a:gd name="connsiteX1" fmla="*/ 1928806 w 2064637"/>
                <a:gd name="connsiteY1" fmla="*/ 455136 h 726807"/>
                <a:gd name="connsiteX2" fmla="*/ 1528103 w 2064637"/>
                <a:gd name="connsiteY2" fmla="*/ 68004 h 726807"/>
                <a:gd name="connsiteX3" fmla="*/ 1066276 w 2064637"/>
                <a:gd name="connsiteY3" fmla="*/ 86 h 726807"/>
                <a:gd name="connsiteX4" fmla="*/ 556909 w 2064637"/>
                <a:gd name="connsiteY4" fmla="*/ 54421 h 726807"/>
                <a:gd name="connsiteX5" fmla="*/ 230913 w 2064637"/>
                <a:gd name="connsiteY5" fmla="*/ 81588 h 726807"/>
                <a:gd name="connsiteX6" fmla="*/ 0 w 2064637"/>
                <a:gd name="connsiteY6" fmla="*/ 54421 h 726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4637" h="726807">
                  <a:moveTo>
                    <a:pt x="2064637" y="726807"/>
                  </a:moveTo>
                  <a:cubicBezTo>
                    <a:pt x="2041432" y="645871"/>
                    <a:pt x="2018228" y="564936"/>
                    <a:pt x="1928806" y="455136"/>
                  </a:cubicBezTo>
                  <a:cubicBezTo>
                    <a:pt x="1839384" y="345335"/>
                    <a:pt x="1671858" y="143846"/>
                    <a:pt x="1528103" y="68004"/>
                  </a:cubicBezTo>
                  <a:cubicBezTo>
                    <a:pt x="1384348" y="-7838"/>
                    <a:pt x="1228142" y="2350"/>
                    <a:pt x="1066276" y="86"/>
                  </a:cubicBezTo>
                  <a:cubicBezTo>
                    <a:pt x="904410" y="-2178"/>
                    <a:pt x="696136" y="40837"/>
                    <a:pt x="556909" y="54421"/>
                  </a:cubicBezTo>
                  <a:cubicBezTo>
                    <a:pt x="417682" y="68005"/>
                    <a:pt x="323731" y="81588"/>
                    <a:pt x="230913" y="81588"/>
                  </a:cubicBezTo>
                  <a:cubicBezTo>
                    <a:pt x="138095" y="81588"/>
                    <a:pt x="0" y="54421"/>
                    <a:pt x="0" y="5442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2" name="Forme libre 251"/>
            <p:cNvSpPr/>
            <p:nvPr/>
          </p:nvSpPr>
          <p:spPr>
            <a:xfrm>
              <a:off x="4595677" y="1983200"/>
              <a:ext cx="647415" cy="2260685"/>
            </a:xfrm>
            <a:custGeom>
              <a:avLst/>
              <a:gdLst>
                <a:gd name="connsiteX0" fmla="*/ 620249 w 647415"/>
                <a:gd name="connsiteY0" fmla="*/ 0 h 2260685"/>
                <a:gd name="connsiteX1" fmla="*/ 314628 w 647415"/>
                <a:gd name="connsiteY1" fmla="*/ 190170 h 2260685"/>
                <a:gd name="connsiteX2" fmla="*/ 144839 w 647415"/>
                <a:gd name="connsiteY2" fmla="*/ 346381 h 2260685"/>
                <a:gd name="connsiteX3" fmla="*/ 56548 w 647415"/>
                <a:gd name="connsiteY3" fmla="*/ 550134 h 2260685"/>
                <a:gd name="connsiteX4" fmla="*/ 2216 w 647415"/>
                <a:gd name="connsiteY4" fmla="*/ 1202145 h 2260685"/>
                <a:gd name="connsiteX5" fmla="*/ 131256 w 647415"/>
                <a:gd name="connsiteY5" fmla="*/ 1969616 h 2260685"/>
                <a:gd name="connsiteX6" fmla="*/ 267087 w 647415"/>
                <a:gd name="connsiteY6" fmla="*/ 2254871 h 2260685"/>
                <a:gd name="connsiteX7" fmla="*/ 389335 w 647415"/>
                <a:gd name="connsiteY7" fmla="*/ 2146202 h 2260685"/>
                <a:gd name="connsiteX8" fmla="*/ 511584 w 647415"/>
                <a:gd name="connsiteY8" fmla="*/ 1962824 h 2260685"/>
                <a:gd name="connsiteX9" fmla="*/ 647415 w 647415"/>
                <a:gd name="connsiteY9" fmla="*/ 1779446 h 226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415" h="2260685">
                  <a:moveTo>
                    <a:pt x="620249" y="0"/>
                  </a:moveTo>
                  <a:cubicBezTo>
                    <a:pt x="507056" y="66220"/>
                    <a:pt x="393863" y="132440"/>
                    <a:pt x="314628" y="190170"/>
                  </a:cubicBezTo>
                  <a:cubicBezTo>
                    <a:pt x="235393" y="247900"/>
                    <a:pt x="187852" y="286387"/>
                    <a:pt x="144839" y="346381"/>
                  </a:cubicBezTo>
                  <a:cubicBezTo>
                    <a:pt x="101826" y="406375"/>
                    <a:pt x="80318" y="407507"/>
                    <a:pt x="56548" y="550134"/>
                  </a:cubicBezTo>
                  <a:cubicBezTo>
                    <a:pt x="32778" y="692761"/>
                    <a:pt x="-10235" y="965565"/>
                    <a:pt x="2216" y="1202145"/>
                  </a:cubicBezTo>
                  <a:cubicBezTo>
                    <a:pt x="14667" y="1438725"/>
                    <a:pt x="87111" y="1794162"/>
                    <a:pt x="131256" y="1969616"/>
                  </a:cubicBezTo>
                  <a:cubicBezTo>
                    <a:pt x="175401" y="2145070"/>
                    <a:pt x="224074" y="2225440"/>
                    <a:pt x="267087" y="2254871"/>
                  </a:cubicBezTo>
                  <a:cubicBezTo>
                    <a:pt x="310100" y="2284302"/>
                    <a:pt x="348585" y="2194877"/>
                    <a:pt x="389335" y="2146202"/>
                  </a:cubicBezTo>
                  <a:cubicBezTo>
                    <a:pt x="430084" y="2097528"/>
                    <a:pt x="468571" y="2023950"/>
                    <a:pt x="511584" y="1962824"/>
                  </a:cubicBezTo>
                  <a:cubicBezTo>
                    <a:pt x="554597" y="1901698"/>
                    <a:pt x="647415" y="1779446"/>
                    <a:pt x="647415" y="177944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3" name="Forme libre 252"/>
            <p:cNvSpPr/>
            <p:nvPr/>
          </p:nvSpPr>
          <p:spPr>
            <a:xfrm>
              <a:off x="4883139" y="4238071"/>
              <a:ext cx="767447" cy="230140"/>
            </a:xfrm>
            <a:custGeom>
              <a:avLst/>
              <a:gdLst>
                <a:gd name="connsiteX0" fmla="*/ 0 w 767447"/>
                <a:gd name="connsiteY0" fmla="*/ 6792 h 230140"/>
                <a:gd name="connsiteX1" fmla="*/ 88290 w 767447"/>
                <a:gd name="connsiteY1" fmla="*/ 224129 h 230140"/>
                <a:gd name="connsiteX2" fmla="*/ 359953 w 767447"/>
                <a:gd name="connsiteY2" fmla="*/ 163003 h 230140"/>
                <a:gd name="connsiteX3" fmla="*/ 597658 w 767447"/>
                <a:gd name="connsiteY3" fmla="*/ 95085 h 230140"/>
                <a:gd name="connsiteX4" fmla="*/ 767447 w 767447"/>
                <a:gd name="connsiteY4" fmla="*/ 0 h 230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47" h="230140">
                  <a:moveTo>
                    <a:pt x="0" y="6792"/>
                  </a:moveTo>
                  <a:cubicBezTo>
                    <a:pt x="14149" y="102443"/>
                    <a:pt x="28298" y="198094"/>
                    <a:pt x="88290" y="224129"/>
                  </a:cubicBezTo>
                  <a:cubicBezTo>
                    <a:pt x="148282" y="250164"/>
                    <a:pt x="275058" y="184510"/>
                    <a:pt x="359953" y="163003"/>
                  </a:cubicBezTo>
                  <a:cubicBezTo>
                    <a:pt x="444848" y="141496"/>
                    <a:pt x="529742" y="122252"/>
                    <a:pt x="597658" y="95085"/>
                  </a:cubicBezTo>
                  <a:cubicBezTo>
                    <a:pt x="665574" y="67918"/>
                    <a:pt x="767447" y="0"/>
                    <a:pt x="767447"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4" name="Forme libre 253"/>
            <p:cNvSpPr/>
            <p:nvPr/>
          </p:nvSpPr>
          <p:spPr>
            <a:xfrm>
              <a:off x="4951054" y="4455408"/>
              <a:ext cx="638408" cy="220215"/>
            </a:xfrm>
            <a:custGeom>
              <a:avLst/>
              <a:gdLst>
                <a:gd name="connsiteX0" fmla="*/ 0 w 638408"/>
                <a:gd name="connsiteY0" fmla="*/ 0 h 220215"/>
                <a:gd name="connsiteX1" fmla="*/ 108666 w 638408"/>
                <a:gd name="connsiteY1" fmla="*/ 203753 h 220215"/>
                <a:gd name="connsiteX2" fmla="*/ 346371 w 638408"/>
                <a:gd name="connsiteY2" fmla="*/ 196961 h 220215"/>
                <a:gd name="connsiteX3" fmla="*/ 638408 w 638408"/>
                <a:gd name="connsiteY3" fmla="*/ 108668 h 220215"/>
              </a:gdLst>
              <a:ahLst/>
              <a:cxnLst>
                <a:cxn ang="0">
                  <a:pos x="connsiteX0" y="connsiteY0"/>
                </a:cxn>
                <a:cxn ang="0">
                  <a:pos x="connsiteX1" y="connsiteY1"/>
                </a:cxn>
                <a:cxn ang="0">
                  <a:pos x="connsiteX2" y="connsiteY2"/>
                </a:cxn>
                <a:cxn ang="0">
                  <a:pos x="connsiteX3" y="connsiteY3"/>
                </a:cxn>
              </a:cxnLst>
              <a:rect l="l" t="t" r="r" b="b"/>
              <a:pathLst>
                <a:path w="638408" h="220215">
                  <a:moveTo>
                    <a:pt x="0" y="0"/>
                  </a:moveTo>
                  <a:cubicBezTo>
                    <a:pt x="25469" y="85463"/>
                    <a:pt x="50938" y="170926"/>
                    <a:pt x="108666" y="203753"/>
                  </a:cubicBezTo>
                  <a:cubicBezTo>
                    <a:pt x="166395" y="236580"/>
                    <a:pt x="258081" y="212808"/>
                    <a:pt x="346371" y="196961"/>
                  </a:cubicBezTo>
                  <a:cubicBezTo>
                    <a:pt x="434661" y="181114"/>
                    <a:pt x="638408" y="108668"/>
                    <a:pt x="638408" y="10866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5" name="Forme libre 254"/>
            <p:cNvSpPr/>
            <p:nvPr/>
          </p:nvSpPr>
          <p:spPr>
            <a:xfrm>
              <a:off x="4047854" y="3063093"/>
              <a:ext cx="278376" cy="165415"/>
            </a:xfrm>
            <a:custGeom>
              <a:avLst/>
              <a:gdLst>
                <a:gd name="connsiteX0" fmla="*/ 6713 w 278376"/>
                <a:gd name="connsiteY0" fmla="*/ 0 h 165415"/>
                <a:gd name="connsiteX1" fmla="*/ 27088 w 278376"/>
                <a:gd name="connsiteY1" fmla="*/ 163003 h 165415"/>
                <a:gd name="connsiteX2" fmla="*/ 224044 w 278376"/>
                <a:gd name="connsiteY2" fmla="*/ 95085 h 165415"/>
                <a:gd name="connsiteX3" fmla="*/ 278376 w 278376"/>
                <a:gd name="connsiteY3" fmla="*/ 61126 h 165415"/>
              </a:gdLst>
              <a:ahLst/>
              <a:cxnLst>
                <a:cxn ang="0">
                  <a:pos x="connsiteX0" y="connsiteY0"/>
                </a:cxn>
                <a:cxn ang="0">
                  <a:pos x="connsiteX1" y="connsiteY1"/>
                </a:cxn>
                <a:cxn ang="0">
                  <a:pos x="connsiteX2" y="connsiteY2"/>
                </a:cxn>
                <a:cxn ang="0">
                  <a:pos x="connsiteX3" y="connsiteY3"/>
                </a:cxn>
              </a:cxnLst>
              <a:rect l="l" t="t" r="r" b="b"/>
              <a:pathLst>
                <a:path w="278376" h="165415">
                  <a:moveTo>
                    <a:pt x="6713" y="0"/>
                  </a:moveTo>
                  <a:cubicBezTo>
                    <a:pt x="-1211" y="73578"/>
                    <a:pt x="-9134" y="147156"/>
                    <a:pt x="27088" y="163003"/>
                  </a:cubicBezTo>
                  <a:cubicBezTo>
                    <a:pt x="63310" y="178850"/>
                    <a:pt x="182163" y="112064"/>
                    <a:pt x="224044" y="95085"/>
                  </a:cubicBezTo>
                  <a:cubicBezTo>
                    <a:pt x="265925" y="78106"/>
                    <a:pt x="278376" y="61126"/>
                    <a:pt x="278376" y="61126"/>
                  </a:cubicBezTo>
                </a:path>
              </a:pathLst>
            </a:custGeom>
            <a:ln w="5715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6" name="Forme libre 255"/>
            <p:cNvSpPr/>
            <p:nvPr/>
          </p:nvSpPr>
          <p:spPr>
            <a:xfrm>
              <a:off x="4065374" y="3219304"/>
              <a:ext cx="2542824" cy="2093021"/>
            </a:xfrm>
            <a:custGeom>
              <a:avLst/>
              <a:gdLst>
                <a:gd name="connsiteX0" fmla="*/ 2776 w 2542824"/>
                <a:gd name="connsiteY0" fmla="*/ 0 h 2093021"/>
                <a:gd name="connsiteX1" fmla="*/ 23151 w 2542824"/>
                <a:gd name="connsiteY1" fmla="*/ 258087 h 2093021"/>
                <a:gd name="connsiteX2" fmla="*/ 172566 w 2542824"/>
                <a:gd name="connsiteY2" fmla="*/ 584093 h 2093021"/>
                <a:gd name="connsiteX3" fmla="*/ 430645 w 2542824"/>
                <a:gd name="connsiteY3" fmla="*/ 1011975 h 2093021"/>
                <a:gd name="connsiteX4" fmla="*/ 668350 w 2542824"/>
                <a:gd name="connsiteY4" fmla="*/ 1242896 h 2093021"/>
                <a:gd name="connsiteX5" fmla="*/ 885680 w 2542824"/>
                <a:gd name="connsiteY5" fmla="*/ 1426274 h 2093021"/>
                <a:gd name="connsiteX6" fmla="*/ 1041887 w 2542824"/>
                <a:gd name="connsiteY6" fmla="*/ 1745487 h 2093021"/>
                <a:gd name="connsiteX7" fmla="*/ 1218467 w 2542824"/>
                <a:gd name="connsiteY7" fmla="*/ 2003575 h 2093021"/>
                <a:gd name="connsiteX8" fmla="*/ 1469756 w 2542824"/>
                <a:gd name="connsiteY8" fmla="*/ 2091868 h 2093021"/>
                <a:gd name="connsiteX9" fmla="*/ 1870458 w 2542824"/>
                <a:gd name="connsiteY9" fmla="*/ 2037534 h 2093021"/>
                <a:gd name="connsiteX10" fmla="*/ 2210037 w 2542824"/>
                <a:gd name="connsiteY10" fmla="*/ 1820197 h 2093021"/>
                <a:gd name="connsiteX11" fmla="*/ 2542824 w 2542824"/>
                <a:gd name="connsiteY11" fmla="*/ 1480608 h 2093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42824" h="2093021">
                  <a:moveTo>
                    <a:pt x="2776" y="0"/>
                  </a:moveTo>
                  <a:cubicBezTo>
                    <a:pt x="-1186" y="80369"/>
                    <a:pt x="-5147" y="160738"/>
                    <a:pt x="23151" y="258087"/>
                  </a:cubicBezTo>
                  <a:cubicBezTo>
                    <a:pt x="51449" y="355436"/>
                    <a:pt x="104650" y="458445"/>
                    <a:pt x="172566" y="584093"/>
                  </a:cubicBezTo>
                  <a:cubicBezTo>
                    <a:pt x="240482" y="709741"/>
                    <a:pt x="348014" y="902174"/>
                    <a:pt x="430645" y="1011975"/>
                  </a:cubicBezTo>
                  <a:cubicBezTo>
                    <a:pt x="513276" y="1121776"/>
                    <a:pt x="592511" y="1173846"/>
                    <a:pt x="668350" y="1242896"/>
                  </a:cubicBezTo>
                  <a:cubicBezTo>
                    <a:pt x="744189" y="1311946"/>
                    <a:pt x="823424" y="1342509"/>
                    <a:pt x="885680" y="1426274"/>
                  </a:cubicBezTo>
                  <a:cubicBezTo>
                    <a:pt x="947936" y="1510039"/>
                    <a:pt x="986423" y="1649270"/>
                    <a:pt x="1041887" y="1745487"/>
                  </a:cubicBezTo>
                  <a:cubicBezTo>
                    <a:pt x="1097352" y="1841704"/>
                    <a:pt x="1147156" y="1945845"/>
                    <a:pt x="1218467" y="2003575"/>
                  </a:cubicBezTo>
                  <a:cubicBezTo>
                    <a:pt x="1289779" y="2061305"/>
                    <a:pt x="1361091" y="2086208"/>
                    <a:pt x="1469756" y="2091868"/>
                  </a:cubicBezTo>
                  <a:cubicBezTo>
                    <a:pt x="1578421" y="2097528"/>
                    <a:pt x="1747078" y="2082812"/>
                    <a:pt x="1870458" y="2037534"/>
                  </a:cubicBezTo>
                  <a:cubicBezTo>
                    <a:pt x="1993838" y="1992256"/>
                    <a:pt x="2097976" y="1913018"/>
                    <a:pt x="2210037" y="1820197"/>
                  </a:cubicBezTo>
                  <a:cubicBezTo>
                    <a:pt x="2322098" y="1727376"/>
                    <a:pt x="2432461" y="1603992"/>
                    <a:pt x="2542824" y="148060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7" name="Forme libre 256"/>
            <p:cNvSpPr/>
            <p:nvPr/>
          </p:nvSpPr>
          <p:spPr>
            <a:xfrm>
              <a:off x="4951042" y="2398733"/>
              <a:ext cx="550380" cy="353520"/>
            </a:xfrm>
            <a:custGeom>
              <a:avLst/>
              <a:gdLst>
                <a:gd name="connsiteX0" fmla="*/ 12 w 550380"/>
                <a:gd name="connsiteY0" fmla="*/ 345146 h 353520"/>
                <a:gd name="connsiteX1" fmla="*/ 135844 w 550380"/>
                <a:gd name="connsiteY1" fmla="*/ 216102 h 353520"/>
                <a:gd name="connsiteX2" fmla="*/ 353174 w 550380"/>
                <a:gd name="connsiteY2" fmla="*/ 121017 h 353520"/>
                <a:gd name="connsiteX3" fmla="*/ 489006 w 550380"/>
                <a:gd name="connsiteY3" fmla="*/ 5557 h 353520"/>
                <a:gd name="connsiteX4" fmla="*/ 550130 w 550380"/>
                <a:gd name="connsiteY4" fmla="*/ 39516 h 353520"/>
                <a:gd name="connsiteX5" fmla="*/ 468631 w 550380"/>
                <a:gd name="connsiteY5" fmla="*/ 222894 h 353520"/>
                <a:gd name="connsiteX6" fmla="*/ 292050 w 550380"/>
                <a:gd name="connsiteY6" fmla="*/ 311187 h 353520"/>
                <a:gd name="connsiteX7" fmla="*/ 142635 w 550380"/>
                <a:gd name="connsiteY7" fmla="*/ 338354 h 353520"/>
                <a:gd name="connsiteX8" fmla="*/ 12 w 550380"/>
                <a:gd name="connsiteY8" fmla="*/ 345146 h 353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0380" h="353520">
                  <a:moveTo>
                    <a:pt x="12" y="345146"/>
                  </a:moveTo>
                  <a:cubicBezTo>
                    <a:pt x="-1120" y="324771"/>
                    <a:pt x="76984" y="253457"/>
                    <a:pt x="135844" y="216102"/>
                  </a:cubicBezTo>
                  <a:cubicBezTo>
                    <a:pt x="194704" y="178747"/>
                    <a:pt x="294314" y="156108"/>
                    <a:pt x="353174" y="121017"/>
                  </a:cubicBezTo>
                  <a:cubicBezTo>
                    <a:pt x="412034" y="85926"/>
                    <a:pt x="456180" y="19141"/>
                    <a:pt x="489006" y="5557"/>
                  </a:cubicBezTo>
                  <a:cubicBezTo>
                    <a:pt x="521832" y="-8027"/>
                    <a:pt x="553526" y="3293"/>
                    <a:pt x="550130" y="39516"/>
                  </a:cubicBezTo>
                  <a:cubicBezTo>
                    <a:pt x="546734" y="75739"/>
                    <a:pt x="511644" y="177615"/>
                    <a:pt x="468631" y="222894"/>
                  </a:cubicBezTo>
                  <a:cubicBezTo>
                    <a:pt x="425618" y="268173"/>
                    <a:pt x="346383" y="291944"/>
                    <a:pt x="292050" y="311187"/>
                  </a:cubicBezTo>
                  <a:cubicBezTo>
                    <a:pt x="237717" y="330430"/>
                    <a:pt x="191308" y="333826"/>
                    <a:pt x="142635" y="338354"/>
                  </a:cubicBezTo>
                  <a:cubicBezTo>
                    <a:pt x="93962" y="342882"/>
                    <a:pt x="1144" y="365521"/>
                    <a:pt x="12" y="345146"/>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8" name="Forme libre 257"/>
            <p:cNvSpPr/>
            <p:nvPr/>
          </p:nvSpPr>
          <p:spPr>
            <a:xfrm>
              <a:off x="1826932" y="4339948"/>
              <a:ext cx="251288" cy="380339"/>
            </a:xfrm>
            <a:custGeom>
              <a:avLst/>
              <a:gdLst>
                <a:gd name="connsiteX0" fmla="*/ 251288 w 251288"/>
                <a:gd name="connsiteY0" fmla="*/ 0 h 380339"/>
                <a:gd name="connsiteX1" fmla="*/ 129040 w 251288"/>
                <a:gd name="connsiteY1" fmla="*/ 122252 h 380339"/>
                <a:gd name="connsiteX2" fmla="*/ 0 w 251288"/>
                <a:gd name="connsiteY2" fmla="*/ 380339 h 380339"/>
              </a:gdLst>
              <a:ahLst/>
              <a:cxnLst>
                <a:cxn ang="0">
                  <a:pos x="connsiteX0" y="connsiteY0"/>
                </a:cxn>
                <a:cxn ang="0">
                  <a:pos x="connsiteX1" y="connsiteY1"/>
                </a:cxn>
                <a:cxn ang="0">
                  <a:pos x="connsiteX2" y="connsiteY2"/>
                </a:cxn>
              </a:cxnLst>
              <a:rect l="l" t="t" r="r" b="b"/>
              <a:pathLst>
                <a:path w="251288" h="380339">
                  <a:moveTo>
                    <a:pt x="251288" y="0"/>
                  </a:moveTo>
                  <a:cubicBezTo>
                    <a:pt x="211104" y="29431"/>
                    <a:pt x="170921" y="58862"/>
                    <a:pt x="129040" y="122252"/>
                  </a:cubicBezTo>
                  <a:cubicBezTo>
                    <a:pt x="87159" y="185642"/>
                    <a:pt x="0" y="380339"/>
                    <a:pt x="0" y="38033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9" name="Forme libre 258"/>
            <p:cNvSpPr/>
            <p:nvPr/>
          </p:nvSpPr>
          <p:spPr>
            <a:xfrm>
              <a:off x="3409368" y="3864523"/>
              <a:ext cx="939916" cy="1942449"/>
            </a:xfrm>
            <a:custGeom>
              <a:avLst/>
              <a:gdLst>
                <a:gd name="connsiteX0" fmla="*/ 0 w 939916"/>
                <a:gd name="connsiteY0" fmla="*/ 0 h 1942449"/>
                <a:gd name="connsiteX1" fmla="*/ 292038 w 939916"/>
                <a:gd name="connsiteY1" fmla="*/ 101877 h 1942449"/>
                <a:gd name="connsiteX2" fmla="*/ 611241 w 939916"/>
                <a:gd name="connsiteY2" fmla="*/ 319214 h 1942449"/>
                <a:gd name="connsiteX3" fmla="*/ 869321 w 939916"/>
                <a:gd name="connsiteY3" fmla="*/ 692761 h 1942449"/>
                <a:gd name="connsiteX4" fmla="*/ 937237 w 939916"/>
                <a:gd name="connsiteY4" fmla="*/ 1134227 h 1942449"/>
                <a:gd name="connsiteX5" fmla="*/ 801405 w 939916"/>
                <a:gd name="connsiteY5" fmla="*/ 1399107 h 1942449"/>
                <a:gd name="connsiteX6" fmla="*/ 509368 w 939916"/>
                <a:gd name="connsiteY6" fmla="*/ 1426274 h 1942449"/>
                <a:gd name="connsiteX7" fmla="*/ 407494 w 939916"/>
                <a:gd name="connsiteY7" fmla="*/ 1602860 h 1942449"/>
                <a:gd name="connsiteX8" fmla="*/ 488993 w 939916"/>
                <a:gd name="connsiteY8" fmla="*/ 1793030 h 1942449"/>
                <a:gd name="connsiteX9" fmla="*/ 441452 w 939916"/>
                <a:gd name="connsiteY9" fmla="*/ 1942449 h 1942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9916" h="1942449">
                  <a:moveTo>
                    <a:pt x="0" y="0"/>
                  </a:moveTo>
                  <a:cubicBezTo>
                    <a:pt x="95082" y="24337"/>
                    <a:pt x="190165" y="48675"/>
                    <a:pt x="292038" y="101877"/>
                  </a:cubicBezTo>
                  <a:cubicBezTo>
                    <a:pt x="393911" y="155079"/>
                    <a:pt x="515027" y="220733"/>
                    <a:pt x="611241" y="319214"/>
                  </a:cubicBezTo>
                  <a:cubicBezTo>
                    <a:pt x="707455" y="417695"/>
                    <a:pt x="814988" y="556926"/>
                    <a:pt x="869321" y="692761"/>
                  </a:cubicBezTo>
                  <a:cubicBezTo>
                    <a:pt x="923654" y="828596"/>
                    <a:pt x="948556" y="1016503"/>
                    <a:pt x="937237" y="1134227"/>
                  </a:cubicBezTo>
                  <a:cubicBezTo>
                    <a:pt x="925918" y="1251951"/>
                    <a:pt x="872716" y="1350433"/>
                    <a:pt x="801405" y="1399107"/>
                  </a:cubicBezTo>
                  <a:cubicBezTo>
                    <a:pt x="730094" y="1447781"/>
                    <a:pt x="575020" y="1392315"/>
                    <a:pt x="509368" y="1426274"/>
                  </a:cubicBezTo>
                  <a:cubicBezTo>
                    <a:pt x="443716" y="1460233"/>
                    <a:pt x="410890" y="1541734"/>
                    <a:pt x="407494" y="1602860"/>
                  </a:cubicBezTo>
                  <a:cubicBezTo>
                    <a:pt x="404098" y="1663986"/>
                    <a:pt x="483333" y="1736432"/>
                    <a:pt x="488993" y="1793030"/>
                  </a:cubicBezTo>
                  <a:cubicBezTo>
                    <a:pt x="494653" y="1849628"/>
                    <a:pt x="468052" y="1896038"/>
                    <a:pt x="441452" y="194244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0" name="Forme libre 259"/>
            <p:cNvSpPr/>
            <p:nvPr/>
          </p:nvSpPr>
          <p:spPr>
            <a:xfrm>
              <a:off x="2499298" y="5256838"/>
              <a:ext cx="1834032" cy="1298273"/>
            </a:xfrm>
            <a:custGeom>
              <a:avLst/>
              <a:gdLst>
                <a:gd name="connsiteX0" fmla="*/ 1725059 w 1834032"/>
                <a:gd name="connsiteY0" fmla="*/ 0 h 1298273"/>
                <a:gd name="connsiteX1" fmla="*/ 1752225 w 1834032"/>
                <a:gd name="connsiteY1" fmla="*/ 210545 h 1298273"/>
                <a:gd name="connsiteX2" fmla="*/ 1833724 w 1834032"/>
                <a:gd name="connsiteY2" fmla="*/ 434674 h 1298273"/>
                <a:gd name="connsiteX3" fmla="*/ 1772600 w 1834032"/>
                <a:gd name="connsiteY3" fmla="*/ 706345 h 1298273"/>
                <a:gd name="connsiteX4" fmla="*/ 1596019 w 1834032"/>
                <a:gd name="connsiteY4" fmla="*/ 978016 h 1298273"/>
                <a:gd name="connsiteX5" fmla="*/ 1174941 w 1834032"/>
                <a:gd name="connsiteY5" fmla="*/ 1249687 h 1298273"/>
                <a:gd name="connsiteX6" fmla="*/ 998361 w 1834032"/>
                <a:gd name="connsiteY6" fmla="*/ 1297230 h 1298273"/>
                <a:gd name="connsiteX7" fmla="*/ 713115 w 1834032"/>
                <a:gd name="connsiteY7" fmla="*/ 1236104 h 1298273"/>
                <a:gd name="connsiteX8" fmla="*/ 278454 w 1834032"/>
                <a:gd name="connsiteY8" fmla="*/ 1127435 h 1298273"/>
                <a:gd name="connsiteX9" fmla="*/ 54332 w 1834032"/>
                <a:gd name="connsiteY9" fmla="*/ 1018767 h 1298273"/>
                <a:gd name="connsiteX10" fmla="*/ 0 w 1834032"/>
                <a:gd name="connsiteY10" fmla="*/ 971224 h 1298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4032" h="1298273">
                  <a:moveTo>
                    <a:pt x="1725059" y="0"/>
                  </a:moveTo>
                  <a:cubicBezTo>
                    <a:pt x="1729586" y="69049"/>
                    <a:pt x="1734114" y="138099"/>
                    <a:pt x="1752225" y="210545"/>
                  </a:cubicBezTo>
                  <a:cubicBezTo>
                    <a:pt x="1770336" y="282991"/>
                    <a:pt x="1830328" y="352041"/>
                    <a:pt x="1833724" y="434674"/>
                  </a:cubicBezTo>
                  <a:cubicBezTo>
                    <a:pt x="1837120" y="517307"/>
                    <a:pt x="1812217" y="615788"/>
                    <a:pt x="1772600" y="706345"/>
                  </a:cubicBezTo>
                  <a:cubicBezTo>
                    <a:pt x="1732983" y="796902"/>
                    <a:pt x="1695629" y="887459"/>
                    <a:pt x="1596019" y="978016"/>
                  </a:cubicBezTo>
                  <a:cubicBezTo>
                    <a:pt x="1496409" y="1068573"/>
                    <a:pt x="1274551" y="1196485"/>
                    <a:pt x="1174941" y="1249687"/>
                  </a:cubicBezTo>
                  <a:cubicBezTo>
                    <a:pt x="1075331" y="1302889"/>
                    <a:pt x="1075332" y="1299494"/>
                    <a:pt x="998361" y="1297230"/>
                  </a:cubicBezTo>
                  <a:cubicBezTo>
                    <a:pt x="921390" y="1294966"/>
                    <a:pt x="833099" y="1264403"/>
                    <a:pt x="713115" y="1236104"/>
                  </a:cubicBezTo>
                  <a:cubicBezTo>
                    <a:pt x="593130" y="1207805"/>
                    <a:pt x="388251" y="1163658"/>
                    <a:pt x="278454" y="1127435"/>
                  </a:cubicBezTo>
                  <a:cubicBezTo>
                    <a:pt x="168657" y="1091212"/>
                    <a:pt x="100741" y="1044802"/>
                    <a:pt x="54332" y="1018767"/>
                  </a:cubicBezTo>
                  <a:cubicBezTo>
                    <a:pt x="7923" y="992732"/>
                    <a:pt x="0" y="971224"/>
                    <a:pt x="0" y="97122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1" name="Forme libre 260"/>
            <p:cNvSpPr/>
            <p:nvPr/>
          </p:nvSpPr>
          <p:spPr>
            <a:xfrm>
              <a:off x="2980167" y="5317941"/>
              <a:ext cx="426483" cy="169840"/>
            </a:xfrm>
            <a:custGeom>
              <a:avLst/>
              <a:gdLst>
                <a:gd name="connsiteX0" fmla="*/ 14915 w 426483"/>
                <a:gd name="connsiteY0" fmla="*/ 6815 h 169840"/>
                <a:gd name="connsiteX1" fmla="*/ 171121 w 426483"/>
                <a:gd name="connsiteY1" fmla="*/ 13606 h 169840"/>
                <a:gd name="connsiteX2" fmla="*/ 422410 w 426483"/>
                <a:gd name="connsiteY2" fmla="*/ 47565 h 169840"/>
                <a:gd name="connsiteX3" fmla="*/ 313744 w 426483"/>
                <a:gd name="connsiteY3" fmla="*/ 101900 h 169840"/>
                <a:gd name="connsiteX4" fmla="*/ 143955 w 426483"/>
                <a:gd name="connsiteY4" fmla="*/ 169817 h 169840"/>
                <a:gd name="connsiteX5" fmla="*/ 21707 w 426483"/>
                <a:gd name="connsiteY5" fmla="*/ 108691 h 169840"/>
                <a:gd name="connsiteX6" fmla="*/ 14915 w 426483"/>
                <a:gd name="connsiteY6" fmla="*/ 6815 h 169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6483" h="169840">
                  <a:moveTo>
                    <a:pt x="14915" y="6815"/>
                  </a:moveTo>
                  <a:cubicBezTo>
                    <a:pt x="39817" y="-9032"/>
                    <a:pt x="103205" y="6814"/>
                    <a:pt x="171121" y="13606"/>
                  </a:cubicBezTo>
                  <a:cubicBezTo>
                    <a:pt x="239037" y="20398"/>
                    <a:pt x="398640" y="32849"/>
                    <a:pt x="422410" y="47565"/>
                  </a:cubicBezTo>
                  <a:cubicBezTo>
                    <a:pt x="446180" y="62281"/>
                    <a:pt x="360153" y="81525"/>
                    <a:pt x="313744" y="101900"/>
                  </a:cubicBezTo>
                  <a:cubicBezTo>
                    <a:pt x="267335" y="122275"/>
                    <a:pt x="192628" y="168685"/>
                    <a:pt x="143955" y="169817"/>
                  </a:cubicBezTo>
                  <a:cubicBezTo>
                    <a:pt x="95282" y="170949"/>
                    <a:pt x="44345" y="130198"/>
                    <a:pt x="21707" y="108691"/>
                  </a:cubicBezTo>
                  <a:cubicBezTo>
                    <a:pt x="-931" y="87184"/>
                    <a:pt x="-9987" y="22662"/>
                    <a:pt x="14915" y="681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63" name="ZoneTexte 262"/>
          <p:cNvSpPr txBox="1"/>
          <p:nvPr/>
        </p:nvSpPr>
        <p:spPr>
          <a:xfrm>
            <a:off x="4176295" y="3458640"/>
            <a:ext cx="1005403" cy="461665"/>
          </a:xfrm>
          <a:prstGeom prst="rect">
            <a:avLst/>
          </a:prstGeom>
          <a:noFill/>
        </p:spPr>
        <p:txBody>
          <a:bodyPr wrap="none" rtlCol="0">
            <a:spAutoFit/>
          </a:bodyPr>
          <a:lstStyle/>
          <a:p>
            <a:pPr algn="r"/>
            <a:r>
              <a:rPr lang="ar-sa" sz="2400" b="1" dirty="0">
                <a:latin typeface="Century Gothic"/>
                <a:cs typeface="Century Gothic"/>
              </a:rPr>
              <a:t>ضحية</a:t>
            </a:r>
            <a:endParaRPr lang="en-GB" sz="2400" b="1" dirty="0">
              <a:latin typeface="Century Gothic"/>
              <a:cs typeface="Century Gothic"/>
            </a:endParaRPr>
          </a:p>
        </p:txBody>
      </p:sp>
    </p:spTree>
    <p:extLst>
      <p:ext uri="{BB962C8B-B14F-4D97-AF65-F5344CB8AC3E}">
        <p14:creationId xmlns:p14="http://schemas.microsoft.com/office/powerpoint/2010/main" val="18716927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rme libre 10"/>
          <p:cNvSpPr/>
          <p:nvPr/>
        </p:nvSpPr>
        <p:spPr>
          <a:xfrm>
            <a:off x="183638" y="335965"/>
            <a:ext cx="8642261" cy="6191079"/>
          </a:xfrm>
          <a:custGeom>
            <a:avLst/>
            <a:gdLst>
              <a:gd name="connsiteX0" fmla="*/ 171962 w 8642261"/>
              <a:gd name="connsiteY0" fmla="*/ 974675 h 6191079"/>
              <a:gd name="connsiteX1" fmla="*/ 2254762 w 8642261"/>
              <a:gd name="connsiteY1" fmla="*/ 456515 h 6191079"/>
              <a:gd name="connsiteX2" fmla="*/ 3646682 w 8642261"/>
              <a:gd name="connsiteY2" fmla="*/ 29795 h 6191079"/>
              <a:gd name="connsiteX3" fmla="*/ 4510282 w 8642261"/>
              <a:gd name="connsiteY3" fmla="*/ 131395 h 6191079"/>
              <a:gd name="connsiteX4" fmla="*/ 6806442 w 8642261"/>
              <a:gd name="connsiteY4" fmla="*/ 893395 h 6191079"/>
              <a:gd name="connsiteX5" fmla="*/ 8462522 w 8642261"/>
              <a:gd name="connsiteY5" fmla="*/ 1472515 h 6191079"/>
              <a:gd name="connsiteX6" fmla="*/ 8472682 w 8642261"/>
              <a:gd name="connsiteY6" fmla="*/ 1767155 h 6191079"/>
              <a:gd name="connsiteX7" fmla="*/ 8584442 w 8642261"/>
              <a:gd name="connsiteY7" fmla="*/ 4124275 h 6191079"/>
              <a:gd name="connsiteX8" fmla="*/ 8584442 w 8642261"/>
              <a:gd name="connsiteY8" fmla="*/ 6054675 h 6191079"/>
              <a:gd name="connsiteX9" fmla="*/ 7863082 w 8642261"/>
              <a:gd name="connsiteY9" fmla="*/ 6034355 h 6191079"/>
              <a:gd name="connsiteX10" fmla="*/ 1594362 w 8642261"/>
              <a:gd name="connsiteY10" fmla="*/ 6054675 h 6191079"/>
              <a:gd name="connsiteX11" fmla="*/ 121162 w 8642261"/>
              <a:gd name="connsiteY11" fmla="*/ 5973395 h 6191079"/>
              <a:gd name="connsiteX12" fmla="*/ 90682 w 8642261"/>
              <a:gd name="connsiteY12" fmla="*/ 3819475 h 6191079"/>
              <a:gd name="connsiteX13" fmla="*/ 151642 w 8642261"/>
              <a:gd name="connsiteY13" fmla="*/ 2061795 h 6191079"/>
              <a:gd name="connsiteX14" fmla="*/ 171962 w 8642261"/>
              <a:gd name="connsiteY14" fmla="*/ 974675 h 6191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642261" h="6191079">
                <a:moveTo>
                  <a:pt x="171962" y="974675"/>
                </a:moveTo>
                <a:cubicBezTo>
                  <a:pt x="522482" y="707128"/>
                  <a:pt x="1675642" y="613995"/>
                  <a:pt x="2254762" y="456515"/>
                </a:cubicBezTo>
                <a:cubicBezTo>
                  <a:pt x="2833882" y="299035"/>
                  <a:pt x="3270762" y="83982"/>
                  <a:pt x="3646682" y="29795"/>
                </a:cubicBezTo>
                <a:cubicBezTo>
                  <a:pt x="4022602" y="-24392"/>
                  <a:pt x="3983655" y="-12538"/>
                  <a:pt x="4510282" y="131395"/>
                </a:cubicBezTo>
                <a:cubicBezTo>
                  <a:pt x="5036909" y="275328"/>
                  <a:pt x="6147735" y="669875"/>
                  <a:pt x="6806442" y="893395"/>
                </a:cubicBezTo>
                <a:cubicBezTo>
                  <a:pt x="7465149" y="1116915"/>
                  <a:pt x="8184815" y="1326888"/>
                  <a:pt x="8462522" y="1472515"/>
                </a:cubicBezTo>
                <a:cubicBezTo>
                  <a:pt x="8740229" y="1618142"/>
                  <a:pt x="8452362" y="1325195"/>
                  <a:pt x="8472682" y="1767155"/>
                </a:cubicBezTo>
                <a:cubicBezTo>
                  <a:pt x="8493002" y="2209115"/>
                  <a:pt x="8565815" y="3409688"/>
                  <a:pt x="8584442" y="4124275"/>
                </a:cubicBezTo>
                <a:cubicBezTo>
                  <a:pt x="8603069" y="4838862"/>
                  <a:pt x="8704669" y="5736328"/>
                  <a:pt x="8584442" y="6054675"/>
                </a:cubicBezTo>
                <a:cubicBezTo>
                  <a:pt x="8464215" y="6373022"/>
                  <a:pt x="7863082" y="6034355"/>
                  <a:pt x="7863082" y="6034355"/>
                </a:cubicBezTo>
                <a:lnTo>
                  <a:pt x="1594362" y="6054675"/>
                </a:lnTo>
                <a:cubicBezTo>
                  <a:pt x="304042" y="6044515"/>
                  <a:pt x="371775" y="6345928"/>
                  <a:pt x="121162" y="5973395"/>
                </a:cubicBezTo>
                <a:cubicBezTo>
                  <a:pt x="-129451" y="5600862"/>
                  <a:pt x="85602" y="4471408"/>
                  <a:pt x="90682" y="3819475"/>
                </a:cubicBezTo>
                <a:cubicBezTo>
                  <a:pt x="95762" y="3167542"/>
                  <a:pt x="138095" y="2534235"/>
                  <a:pt x="151642" y="2061795"/>
                </a:cubicBezTo>
                <a:cubicBezTo>
                  <a:pt x="165189" y="1589355"/>
                  <a:pt x="-178558" y="1242222"/>
                  <a:pt x="171962" y="974675"/>
                </a:cubicBez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Forme libre 11"/>
          <p:cNvSpPr/>
          <p:nvPr/>
        </p:nvSpPr>
        <p:spPr>
          <a:xfrm>
            <a:off x="1791663" y="2219342"/>
            <a:ext cx="1755511" cy="4895644"/>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ZoneTexte 12"/>
          <p:cNvSpPr txBox="1"/>
          <p:nvPr/>
        </p:nvSpPr>
        <p:spPr>
          <a:xfrm>
            <a:off x="7868196" y="5598540"/>
            <a:ext cx="810478" cy="584776"/>
          </a:xfrm>
          <a:prstGeom prst="rect">
            <a:avLst/>
          </a:prstGeom>
          <a:noFill/>
        </p:spPr>
        <p:txBody>
          <a:bodyPr wrap="none" rtlCol="0">
            <a:spAutoFit/>
          </a:bodyPr>
          <a:lstStyle/>
          <a:p>
            <a:r>
              <a:rPr lang="en-GB" sz="3200" dirty="0" smtClean="0">
                <a:latin typeface="Canter Bold"/>
                <a:cs typeface="Canter Bold"/>
              </a:rPr>
              <a:t>HOME</a:t>
            </a:r>
            <a:endParaRPr lang="en-GB" sz="3200" dirty="0">
              <a:latin typeface="Canter Bold"/>
              <a:cs typeface="Canter Bold"/>
            </a:endParaRPr>
          </a:p>
        </p:txBody>
      </p:sp>
    </p:spTree>
    <p:extLst>
      <p:ext uri="{BB962C8B-B14F-4D97-AF65-F5344CB8AC3E}">
        <p14:creationId xmlns:p14="http://schemas.microsoft.com/office/powerpoint/2010/main" val="338193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r 3"/>
          <p:cNvGrpSpPr/>
          <p:nvPr/>
        </p:nvGrpSpPr>
        <p:grpSpPr>
          <a:xfrm>
            <a:off x="104193" y="11729"/>
            <a:ext cx="9183264" cy="6046721"/>
            <a:chOff x="-420647" y="14320"/>
            <a:chExt cx="9183264" cy="6046721"/>
          </a:xfrm>
        </p:grpSpPr>
        <p:sp>
          <p:nvSpPr>
            <p:cNvPr id="5" name="Forme libre 4"/>
            <p:cNvSpPr/>
            <p:nvPr/>
          </p:nvSpPr>
          <p:spPr>
            <a:xfrm>
              <a:off x="3881093" y="667948"/>
              <a:ext cx="4496045" cy="5387237"/>
            </a:xfrm>
            <a:custGeom>
              <a:avLst/>
              <a:gdLst>
                <a:gd name="connsiteX0" fmla="*/ 50827 w 4496045"/>
                <a:gd name="connsiteY0" fmla="*/ 866212 h 5387237"/>
                <a:gd name="connsiteX1" fmla="*/ 629947 w 4496045"/>
                <a:gd name="connsiteY1" fmla="*/ 713812 h 5387237"/>
                <a:gd name="connsiteX2" fmla="*/ 1463067 w 4496045"/>
                <a:gd name="connsiteY2" fmla="*/ 612212 h 5387237"/>
                <a:gd name="connsiteX3" fmla="*/ 2418107 w 4496045"/>
                <a:gd name="connsiteY3" fmla="*/ 419172 h 5387237"/>
                <a:gd name="connsiteX4" fmla="*/ 3586507 w 4496045"/>
                <a:gd name="connsiteY4" fmla="*/ 195652 h 5387237"/>
                <a:gd name="connsiteX5" fmla="*/ 4196107 w 4496045"/>
                <a:gd name="connsiteY5" fmla="*/ 94052 h 5387237"/>
                <a:gd name="connsiteX6" fmla="*/ 4338347 w 4496045"/>
                <a:gd name="connsiteY6" fmla="*/ 43252 h 5387237"/>
                <a:gd name="connsiteX7" fmla="*/ 4399307 w 4496045"/>
                <a:gd name="connsiteY7" fmla="*/ 764612 h 5387237"/>
                <a:gd name="connsiteX8" fmla="*/ 4429787 w 4496045"/>
                <a:gd name="connsiteY8" fmla="*/ 3538292 h 5387237"/>
                <a:gd name="connsiteX9" fmla="*/ 4409467 w 4496045"/>
                <a:gd name="connsiteY9" fmla="*/ 5326452 h 5387237"/>
                <a:gd name="connsiteX10" fmla="*/ 3342667 w 4496045"/>
                <a:gd name="connsiteY10" fmla="*/ 4920052 h 5387237"/>
                <a:gd name="connsiteX11" fmla="*/ 2306347 w 4496045"/>
                <a:gd name="connsiteY11" fmla="*/ 4432372 h 5387237"/>
                <a:gd name="connsiteX12" fmla="*/ 1473227 w 4496045"/>
                <a:gd name="connsiteY12" fmla="*/ 4249492 h 5387237"/>
                <a:gd name="connsiteX13" fmla="*/ 589307 w 4496045"/>
                <a:gd name="connsiteY13" fmla="*/ 3954852 h 5387237"/>
                <a:gd name="connsiteX14" fmla="*/ 152427 w 4496045"/>
                <a:gd name="connsiteY14" fmla="*/ 3843092 h 5387237"/>
                <a:gd name="connsiteX15" fmla="*/ 20347 w 4496045"/>
                <a:gd name="connsiteY15" fmla="*/ 3711012 h 5387237"/>
                <a:gd name="connsiteX16" fmla="*/ 60987 w 4496045"/>
                <a:gd name="connsiteY16" fmla="*/ 2695012 h 5387237"/>
                <a:gd name="connsiteX17" fmla="*/ 30507 w 4496045"/>
                <a:gd name="connsiteY17" fmla="*/ 1770452 h 5387237"/>
                <a:gd name="connsiteX18" fmla="*/ 50827 w 4496045"/>
                <a:gd name="connsiteY18" fmla="*/ 866212 h 538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96045" h="5387237">
                  <a:moveTo>
                    <a:pt x="50827" y="866212"/>
                  </a:moveTo>
                  <a:cubicBezTo>
                    <a:pt x="150734" y="690105"/>
                    <a:pt x="394574" y="756145"/>
                    <a:pt x="629947" y="713812"/>
                  </a:cubicBezTo>
                  <a:cubicBezTo>
                    <a:pt x="865320" y="671479"/>
                    <a:pt x="1165040" y="661319"/>
                    <a:pt x="1463067" y="612212"/>
                  </a:cubicBezTo>
                  <a:cubicBezTo>
                    <a:pt x="1761094" y="563105"/>
                    <a:pt x="2418107" y="419172"/>
                    <a:pt x="2418107" y="419172"/>
                  </a:cubicBezTo>
                  <a:lnTo>
                    <a:pt x="3586507" y="195652"/>
                  </a:lnTo>
                  <a:cubicBezTo>
                    <a:pt x="3882840" y="141465"/>
                    <a:pt x="4070800" y="119452"/>
                    <a:pt x="4196107" y="94052"/>
                  </a:cubicBezTo>
                  <a:cubicBezTo>
                    <a:pt x="4321414" y="68652"/>
                    <a:pt x="4304480" y="-68508"/>
                    <a:pt x="4338347" y="43252"/>
                  </a:cubicBezTo>
                  <a:cubicBezTo>
                    <a:pt x="4372214" y="155012"/>
                    <a:pt x="4384067" y="182105"/>
                    <a:pt x="4399307" y="764612"/>
                  </a:cubicBezTo>
                  <a:cubicBezTo>
                    <a:pt x="4414547" y="1347119"/>
                    <a:pt x="4428094" y="2777985"/>
                    <a:pt x="4429787" y="3538292"/>
                  </a:cubicBezTo>
                  <a:cubicBezTo>
                    <a:pt x="4431480" y="4298599"/>
                    <a:pt x="4590654" y="5096159"/>
                    <a:pt x="4409467" y="5326452"/>
                  </a:cubicBezTo>
                  <a:cubicBezTo>
                    <a:pt x="4228280" y="5556745"/>
                    <a:pt x="3693187" y="5069065"/>
                    <a:pt x="3342667" y="4920052"/>
                  </a:cubicBezTo>
                  <a:cubicBezTo>
                    <a:pt x="2992147" y="4771039"/>
                    <a:pt x="2617920" y="4544132"/>
                    <a:pt x="2306347" y="4432372"/>
                  </a:cubicBezTo>
                  <a:cubicBezTo>
                    <a:pt x="1994774" y="4320612"/>
                    <a:pt x="1759400" y="4329079"/>
                    <a:pt x="1473227" y="4249492"/>
                  </a:cubicBezTo>
                  <a:cubicBezTo>
                    <a:pt x="1187054" y="4169905"/>
                    <a:pt x="809440" y="4022585"/>
                    <a:pt x="589307" y="3954852"/>
                  </a:cubicBezTo>
                  <a:cubicBezTo>
                    <a:pt x="369174" y="3887119"/>
                    <a:pt x="247254" y="3883732"/>
                    <a:pt x="152427" y="3843092"/>
                  </a:cubicBezTo>
                  <a:cubicBezTo>
                    <a:pt x="57600" y="3802452"/>
                    <a:pt x="35587" y="3902359"/>
                    <a:pt x="20347" y="3711012"/>
                  </a:cubicBezTo>
                  <a:cubicBezTo>
                    <a:pt x="5107" y="3519665"/>
                    <a:pt x="59294" y="3018439"/>
                    <a:pt x="60987" y="2695012"/>
                  </a:cubicBezTo>
                  <a:cubicBezTo>
                    <a:pt x="62680" y="2371585"/>
                    <a:pt x="32200" y="2076945"/>
                    <a:pt x="30507" y="1770452"/>
                  </a:cubicBezTo>
                  <a:cubicBezTo>
                    <a:pt x="28814" y="1463959"/>
                    <a:pt x="-49080" y="1042319"/>
                    <a:pt x="50827" y="866212"/>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Forme libre 5"/>
            <p:cNvSpPr/>
            <p:nvPr/>
          </p:nvSpPr>
          <p:spPr>
            <a:xfrm>
              <a:off x="4137719" y="14320"/>
              <a:ext cx="4624898" cy="1357667"/>
            </a:xfrm>
            <a:custGeom>
              <a:avLst/>
              <a:gdLst>
                <a:gd name="connsiteX0" fmla="*/ 4569401 w 4624898"/>
                <a:gd name="connsiteY0" fmla="*/ 6000 h 1357667"/>
                <a:gd name="connsiteX1" fmla="*/ 4498281 w 4624898"/>
                <a:gd name="connsiteY1" fmla="*/ 178720 h 1357667"/>
                <a:gd name="connsiteX2" fmla="*/ 4213801 w 4624898"/>
                <a:gd name="connsiteY2" fmla="*/ 554640 h 1357667"/>
                <a:gd name="connsiteX3" fmla="*/ 2791401 w 4624898"/>
                <a:gd name="connsiteY3" fmla="*/ 879760 h 1357667"/>
                <a:gd name="connsiteX4" fmla="*/ 241241 w 4624898"/>
                <a:gd name="connsiteY4" fmla="*/ 1326800 h 1357667"/>
                <a:gd name="connsiteX5" fmla="*/ 271721 w 4624898"/>
                <a:gd name="connsiteY5" fmla="*/ 1245520 h 1357667"/>
                <a:gd name="connsiteX6" fmla="*/ 1704281 w 4624898"/>
                <a:gd name="connsiteY6" fmla="*/ 656240 h 1357667"/>
                <a:gd name="connsiteX7" fmla="*/ 2913321 w 4624898"/>
                <a:gd name="connsiteY7" fmla="*/ 209200 h 1357667"/>
                <a:gd name="connsiteX8" fmla="*/ 3329881 w 4624898"/>
                <a:gd name="connsiteY8" fmla="*/ 36480 h 1357667"/>
                <a:gd name="connsiteX9" fmla="*/ 4305241 w 4624898"/>
                <a:gd name="connsiteY9" fmla="*/ 26320 h 1357667"/>
                <a:gd name="connsiteX10" fmla="*/ 4610041 w 4624898"/>
                <a:gd name="connsiteY10" fmla="*/ 36480 h 1357667"/>
                <a:gd name="connsiteX11" fmla="*/ 4569401 w 4624898"/>
                <a:gd name="connsiteY11" fmla="*/ 6000 h 135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4898" h="1357667">
                  <a:moveTo>
                    <a:pt x="4569401" y="6000"/>
                  </a:moveTo>
                  <a:cubicBezTo>
                    <a:pt x="4550774" y="29707"/>
                    <a:pt x="4557548" y="87280"/>
                    <a:pt x="4498281" y="178720"/>
                  </a:cubicBezTo>
                  <a:cubicBezTo>
                    <a:pt x="4439014" y="270160"/>
                    <a:pt x="4498281" y="437800"/>
                    <a:pt x="4213801" y="554640"/>
                  </a:cubicBezTo>
                  <a:cubicBezTo>
                    <a:pt x="3929321" y="671480"/>
                    <a:pt x="3453494" y="751067"/>
                    <a:pt x="2791401" y="879760"/>
                  </a:cubicBezTo>
                  <a:cubicBezTo>
                    <a:pt x="2129308" y="1008453"/>
                    <a:pt x="661188" y="1265840"/>
                    <a:pt x="241241" y="1326800"/>
                  </a:cubicBezTo>
                  <a:cubicBezTo>
                    <a:pt x="-178706" y="1387760"/>
                    <a:pt x="27881" y="1357280"/>
                    <a:pt x="271721" y="1245520"/>
                  </a:cubicBezTo>
                  <a:cubicBezTo>
                    <a:pt x="515561" y="1133760"/>
                    <a:pt x="1264014" y="828960"/>
                    <a:pt x="1704281" y="656240"/>
                  </a:cubicBezTo>
                  <a:cubicBezTo>
                    <a:pt x="2144548" y="483520"/>
                    <a:pt x="2642388" y="312493"/>
                    <a:pt x="2913321" y="209200"/>
                  </a:cubicBezTo>
                  <a:cubicBezTo>
                    <a:pt x="3184254" y="105907"/>
                    <a:pt x="3097894" y="66960"/>
                    <a:pt x="3329881" y="36480"/>
                  </a:cubicBezTo>
                  <a:cubicBezTo>
                    <a:pt x="3561868" y="6000"/>
                    <a:pt x="4091881" y="26320"/>
                    <a:pt x="4305241" y="26320"/>
                  </a:cubicBezTo>
                  <a:cubicBezTo>
                    <a:pt x="4518601" y="26320"/>
                    <a:pt x="4566014" y="36480"/>
                    <a:pt x="4610041" y="36480"/>
                  </a:cubicBezTo>
                  <a:cubicBezTo>
                    <a:pt x="4654068" y="36480"/>
                    <a:pt x="4588028" y="-17707"/>
                    <a:pt x="4569401" y="6000"/>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Forme libre 6"/>
            <p:cNvSpPr/>
            <p:nvPr/>
          </p:nvSpPr>
          <p:spPr>
            <a:xfrm>
              <a:off x="6429397" y="971930"/>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Forme libre 7"/>
            <p:cNvSpPr/>
            <p:nvPr/>
          </p:nvSpPr>
          <p:spPr>
            <a:xfrm>
              <a:off x="3902946" y="1844562"/>
              <a:ext cx="1494650" cy="2987628"/>
            </a:xfrm>
            <a:custGeom>
              <a:avLst/>
              <a:gdLst>
                <a:gd name="connsiteX0" fmla="*/ 18814 w 1494650"/>
                <a:gd name="connsiteY0" fmla="*/ 55358 h 2987628"/>
                <a:gd name="connsiteX1" fmla="*/ 59454 w 1494650"/>
                <a:gd name="connsiteY1" fmla="*/ 766558 h 2987628"/>
                <a:gd name="connsiteX2" fmla="*/ 79774 w 1494650"/>
                <a:gd name="connsiteY2" fmla="*/ 1894318 h 2987628"/>
                <a:gd name="connsiteX3" fmla="*/ 79774 w 1494650"/>
                <a:gd name="connsiteY3" fmla="*/ 2503918 h 2987628"/>
                <a:gd name="connsiteX4" fmla="*/ 455694 w 1494650"/>
                <a:gd name="connsiteY4" fmla="*/ 2696958 h 2987628"/>
                <a:gd name="connsiteX5" fmla="*/ 1105934 w 1494650"/>
                <a:gd name="connsiteY5" fmla="*/ 2879838 h 2987628"/>
                <a:gd name="connsiteX6" fmla="*/ 1481854 w 1494650"/>
                <a:gd name="connsiteY6" fmla="*/ 2971278 h 2987628"/>
                <a:gd name="connsiteX7" fmla="*/ 1390414 w 1494650"/>
                <a:gd name="connsiteY7" fmla="*/ 2544558 h 2987628"/>
                <a:gd name="connsiteX8" fmla="*/ 1227854 w 1494650"/>
                <a:gd name="connsiteY8" fmla="*/ 2209278 h 2987628"/>
                <a:gd name="connsiteX9" fmla="*/ 1258334 w 1494650"/>
                <a:gd name="connsiteY9" fmla="*/ 1640318 h 2987628"/>
                <a:gd name="connsiteX10" fmla="*/ 1126254 w 1494650"/>
                <a:gd name="connsiteY10" fmla="*/ 1172958 h 2987628"/>
                <a:gd name="connsiteX11" fmla="*/ 831614 w 1494650"/>
                <a:gd name="connsiteY11" fmla="*/ 929118 h 2987628"/>
                <a:gd name="connsiteX12" fmla="*/ 567454 w 1494650"/>
                <a:gd name="connsiteY12" fmla="*/ 502398 h 2987628"/>
                <a:gd name="connsiteX13" fmla="*/ 272814 w 1494650"/>
                <a:gd name="connsiteY13" fmla="*/ 339838 h 2987628"/>
                <a:gd name="connsiteX14" fmla="*/ 18814 w 1494650"/>
                <a:gd name="connsiteY14" fmla="*/ 4558 h 2987628"/>
                <a:gd name="connsiteX15" fmla="*/ 18814 w 1494650"/>
                <a:gd name="connsiteY15" fmla="*/ 136638 h 298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4650" h="2987628">
                  <a:moveTo>
                    <a:pt x="18814" y="55358"/>
                  </a:moveTo>
                  <a:cubicBezTo>
                    <a:pt x="34054" y="257711"/>
                    <a:pt x="49294" y="460065"/>
                    <a:pt x="59454" y="766558"/>
                  </a:cubicBezTo>
                  <a:cubicBezTo>
                    <a:pt x="69614" y="1073051"/>
                    <a:pt x="76387" y="1604758"/>
                    <a:pt x="79774" y="1894318"/>
                  </a:cubicBezTo>
                  <a:cubicBezTo>
                    <a:pt x="83161" y="2183878"/>
                    <a:pt x="17121" y="2370145"/>
                    <a:pt x="79774" y="2503918"/>
                  </a:cubicBezTo>
                  <a:cubicBezTo>
                    <a:pt x="142427" y="2637691"/>
                    <a:pt x="284667" y="2634305"/>
                    <a:pt x="455694" y="2696958"/>
                  </a:cubicBezTo>
                  <a:cubicBezTo>
                    <a:pt x="626721" y="2759611"/>
                    <a:pt x="934907" y="2834118"/>
                    <a:pt x="1105934" y="2879838"/>
                  </a:cubicBezTo>
                  <a:cubicBezTo>
                    <a:pt x="1276961" y="2925558"/>
                    <a:pt x="1434441" y="3027158"/>
                    <a:pt x="1481854" y="2971278"/>
                  </a:cubicBezTo>
                  <a:cubicBezTo>
                    <a:pt x="1529267" y="2915398"/>
                    <a:pt x="1432747" y="2671558"/>
                    <a:pt x="1390414" y="2544558"/>
                  </a:cubicBezTo>
                  <a:cubicBezTo>
                    <a:pt x="1348081" y="2417558"/>
                    <a:pt x="1249867" y="2359985"/>
                    <a:pt x="1227854" y="2209278"/>
                  </a:cubicBezTo>
                  <a:cubicBezTo>
                    <a:pt x="1205841" y="2058571"/>
                    <a:pt x="1275267" y="1813038"/>
                    <a:pt x="1258334" y="1640318"/>
                  </a:cubicBezTo>
                  <a:cubicBezTo>
                    <a:pt x="1241401" y="1467598"/>
                    <a:pt x="1197374" y="1291491"/>
                    <a:pt x="1126254" y="1172958"/>
                  </a:cubicBezTo>
                  <a:cubicBezTo>
                    <a:pt x="1055134" y="1054425"/>
                    <a:pt x="924747" y="1040878"/>
                    <a:pt x="831614" y="929118"/>
                  </a:cubicBezTo>
                  <a:cubicBezTo>
                    <a:pt x="738481" y="817358"/>
                    <a:pt x="660587" y="600611"/>
                    <a:pt x="567454" y="502398"/>
                  </a:cubicBezTo>
                  <a:cubicBezTo>
                    <a:pt x="474321" y="404185"/>
                    <a:pt x="364254" y="422811"/>
                    <a:pt x="272814" y="339838"/>
                  </a:cubicBezTo>
                  <a:cubicBezTo>
                    <a:pt x="181374" y="256865"/>
                    <a:pt x="61147" y="38425"/>
                    <a:pt x="18814" y="4558"/>
                  </a:cubicBezTo>
                  <a:cubicBezTo>
                    <a:pt x="-23519" y="-29309"/>
                    <a:pt x="18814" y="136638"/>
                    <a:pt x="18814" y="136638"/>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243924" y="749706"/>
              <a:ext cx="5325727" cy="3536141"/>
            </a:xfrm>
            <a:custGeom>
              <a:avLst/>
              <a:gdLst>
                <a:gd name="connsiteX0" fmla="*/ 5323924 w 5325727"/>
                <a:gd name="connsiteY0" fmla="*/ 144374 h 3536141"/>
                <a:gd name="connsiteX1" fmla="*/ 4958164 w 5325727"/>
                <a:gd name="connsiteY1" fmla="*/ 276454 h 3536141"/>
                <a:gd name="connsiteX2" fmla="*/ 4470484 w 5325727"/>
                <a:gd name="connsiteY2" fmla="*/ 550774 h 3536141"/>
                <a:gd name="connsiteX3" fmla="*/ 4216484 w 5325727"/>
                <a:gd name="connsiteY3" fmla="*/ 682854 h 3536141"/>
                <a:gd name="connsiteX4" fmla="*/ 4053924 w 5325727"/>
                <a:gd name="connsiteY4" fmla="*/ 703174 h 3536141"/>
                <a:gd name="connsiteX5" fmla="*/ 4053924 w 5325727"/>
                <a:gd name="connsiteY5" fmla="*/ 1637894 h 3536141"/>
                <a:gd name="connsiteX6" fmla="*/ 4003124 w 5325727"/>
                <a:gd name="connsiteY6" fmla="*/ 3293974 h 3536141"/>
                <a:gd name="connsiteX7" fmla="*/ 3586564 w 5325727"/>
                <a:gd name="connsiteY7" fmla="*/ 3466694 h 3536141"/>
                <a:gd name="connsiteX8" fmla="*/ 3637364 w 5325727"/>
                <a:gd name="connsiteY8" fmla="*/ 2704694 h 3536141"/>
                <a:gd name="connsiteX9" fmla="*/ 3667844 w 5325727"/>
                <a:gd name="connsiteY9" fmla="*/ 1861414 h 3536141"/>
                <a:gd name="connsiteX10" fmla="*/ 3667844 w 5325727"/>
                <a:gd name="connsiteY10" fmla="*/ 1018134 h 3536141"/>
                <a:gd name="connsiteX11" fmla="*/ 3667844 w 5325727"/>
                <a:gd name="connsiteY11" fmla="*/ 713334 h 3536141"/>
                <a:gd name="connsiteX12" fmla="*/ 3921844 w 5325727"/>
                <a:gd name="connsiteY12" fmla="*/ 499974 h 3536141"/>
                <a:gd name="connsiteX13" fmla="*/ 4500964 w 5325727"/>
                <a:gd name="connsiteY13" fmla="*/ 286614 h 3536141"/>
                <a:gd name="connsiteX14" fmla="*/ 4754964 w 5325727"/>
                <a:gd name="connsiteY14" fmla="*/ 93574 h 3536141"/>
                <a:gd name="connsiteX15" fmla="*/ 4429844 w 5325727"/>
                <a:gd name="connsiteY15" fmla="*/ 245974 h 3536141"/>
                <a:gd name="connsiteX16" fmla="*/ 3738964 w 5325727"/>
                <a:gd name="connsiteY16" fmla="*/ 571094 h 3536141"/>
                <a:gd name="connsiteX17" fmla="*/ 3007444 w 5325727"/>
                <a:gd name="connsiteY17" fmla="*/ 693014 h 3536141"/>
                <a:gd name="connsiteX18" fmla="*/ 1788244 w 5325727"/>
                <a:gd name="connsiteY18" fmla="*/ 845414 h 3536141"/>
                <a:gd name="connsiteX19" fmla="*/ 508084 w 5325727"/>
                <a:gd name="connsiteY19" fmla="*/ 906374 h 3536141"/>
                <a:gd name="connsiteX20" fmla="*/ 84 w 5325727"/>
                <a:gd name="connsiteY20" fmla="*/ 916534 h 3536141"/>
                <a:gd name="connsiteX21" fmla="*/ 477604 w 5325727"/>
                <a:gd name="connsiteY21" fmla="*/ 733654 h 3536141"/>
                <a:gd name="connsiteX22" fmla="*/ 1544404 w 5325727"/>
                <a:gd name="connsiteY22" fmla="*/ 388214 h 3536141"/>
                <a:gd name="connsiteX23" fmla="*/ 2468964 w 5325727"/>
                <a:gd name="connsiteY23" fmla="*/ 185014 h 3536141"/>
                <a:gd name="connsiteX24" fmla="*/ 3484964 w 5325727"/>
                <a:gd name="connsiteY24" fmla="*/ 73254 h 3536141"/>
                <a:gd name="connsiteX25" fmla="*/ 4805764 w 5325727"/>
                <a:gd name="connsiteY25" fmla="*/ 2134 h 3536141"/>
                <a:gd name="connsiteX26" fmla="*/ 5323924 w 5325727"/>
                <a:gd name="connsiteY26" fmla="*/ 144374 h 353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325727" h="3536141">
                  <a:moveTo>
                    <a:pt x="5323924" y="144374"/>
                  </a:moveTo>
                  <a:cubicBezTo>
                    <a:pt x="5349324" y="190094"/>
                    <a:pt x="5100404" y="208721"/>
                    <a:pt x="4958164" y="276454"/>
                  </a:cubicBezTo>
                  <a:cubicBezTo>
                    <a:pt x="4815924" y="344187"/>
                    <a:pt x="4594097" y="483041"/>
                    <a:pt x="4470484" y="550774"/>
                  </a:cubicBezTo>
                  <a:cubicBezTo>
                    <a:pt x="4346871" y="618507"/>
                    <a:pt x="4285911" y="657454"/>
                    <a:pt x="4216484" y="682854"/>
                  </a:cubicBezTo>
                  <a:cubicBezTo>
                    <a:pt x="4147057" y="708254"/>
                    <a:pt x="4081017" y="544001"/>
                    <a:pt x="4053924" y="703174"/>
                  </a:cubicBezTo>
                  <a:cubicBezTo>
                    <a:pt x="4026831" y="862347"/>
                    <a:pt x="4062391" y="1206094"/>
                    <a:pt x="4053924" y="1637894"/>
                  </a:cubicBezTo>
                  <a:cubicBezTo>
                    <a:pt x="4045457" y="2069694"/>
                    <a:pt x="4081017" y="2989174"/>
                    <a:pt x="4003124" y="3293974"/>
                  </a:cubicBezTo>
                  <a:cubicBezTo>
                    <a:pt x="3925231" y="3598774"/>
                    <a:pt x="3647524" y="3564907"/>
                    <a:pt x="3586564" y="3466694"/>
                  </a:cubicBezTo>
                  <a:cubicBezTo>
                    <a:pt x="3525604" y="3368481"/>
                    <a:pt x="3623817" y="2972241"/>
                    <a:pt x="3637364" y="2704694"/>
                  </a:cubicBezTo>
                  <a:cubicBezTo>
                    <a:pt x="3650911" y="2437147"/>
                    <a:pt x="3662764" y="2142507"/>
                    <a:pt x="3667844" y="1861414"/>
                  </a:cubicBezTo>
                  <a:cubicBezTo>
                    <a:pt x="3672924" y="1580321"/>
                    <a:pt x="3667844" y="1018134"/>
                    <a:pt x="3667844" y="1018134"/>
                  </a:cubicBezTo>
                  <a:cubicBezTo>
                    <a:pt x="3667844" y="826787"/>
                    <a:pt x="3625511" y="799694"/>
                    <a:pt x="3667844" y="713334"/>
                  </a:cubicBezTo>
                  <a:cubicBezTo>
                    <a:pt x="3710177" y="626974"/>
                    <a:pt x="3782991" y="571094"/>
                    <a:pt x="3921844" y="499974"/>
                  </a:cubicBezTo>
                  <a:cubicBezTo>
                    <a:pt x="4060697" y="428854"/>
                    <a:pt x="4362111" y="354347"/>
                    <a:pt x="4500964" y="286614"/>
                  </a:cubicBezTo>
                  <a:cubicBezTo>
                    <a:pt x="4639817" y="218881"/>
                    <a:pt x="4766817" y="100347"/>
                    <a:pt x="4754964" y="93574"/>
                  </a:cubicBezTo>
                  <a:cubicBezTo>
                    <a:pt x="4743111" y="86801"/>
                    <a:pt x="4429844" y="245974"/>
                    <a:pt x="4429844" y="245974"/>
                  </a:cubicBezTo>
                  <a:cubicBezTo>
                    <a:pt x="4260511" y="325561"/>
                    <a:pt x="3976031" y="496587"/>
                    <a:pt x="3738964" y="571094"/>
                  </a:cubicBezTo>
                  <a:cubicBezTo>
                    <a:pt x="3501897" y="645601"/>
                    <a:pt x="3332564" y="647294"/>
                    <a:pt x="3007444" y="693014"/>
                  </a:cubicBezTo>
                  <a:cubicBezTo>
                    <a:pt x="2682324" y="738734"/>
                    <a:pt x="2204804" y="809854"/>
                    <a:pt x="1788244" y="845414"/>
                  </a:cubicBezTo>
                  <a:cubicBezTo>
                    <a:pt x="1371684" y="880974"/>
                    <a:pt x="806111" y="894521"/>
                    <a:pt x="508084" y="906374"/>
                  </a:cubicBezTo>
                  <a:cubicBezTo>
                    <a:pt x="210057" y="918227"/>
                    <a:pt x="5164" y="945321"/>
                    <a:pt x="84" y="916534"/>
                  </a:cubicBezTo>
                  <a:cubicBezTo>
                    <a:pt x="-4996" y="887747"/>
                    <a:pt x="220217" y="821707"/>
                    <a:pt x="477604" y="733654"/>
                  </a:cubicBezTo>
                  <a:cubicBezTo>
                    <a:pt x="734991" y="645601"/>
                    <a:pt x="1212511" y="479654"/>
                    <a:pt x="1544404" y="388214"/>
                  </a:cubicBezTo>
                  <a:cubicBezTo>
                    <a:pt x="1876297" y="296774"/>
                    <a:pt x="2145537" y="237507"/>
                    <a:pt x="2468964" y="185014"/>
                  </a:cubicBezTo>
                  <a:cubicBezTo>
                    <a:pt x="2792391" y="132521"/>
                    <a:pt x="3095497" y="103734"/>
                    <a:pt x="3484964" y="73254"/>
                  </a:cubicBezTo>
                  <a:cubicBezTo>
                    <a:pt x="3874431" y="42774"/>
                    <a:pt x="4502657" y="-11413"/>
                    <a:pt x="4805764" y="2134"/>
                  </a:cubicBezTo>
                  <a:cubicBezTo>
                    <a:pt x="5108871" y="15681"/>
                    <a:pt x="5298524" y="98654"/>
                    <a:pt x="5323924" y="144374"/>
                  </a:cubicBezTo>
                  <a:close/>
                </a:path>
              </a:pathLst>
            </a:custGeom>
            <a:solidFill>
              <a:srgbClr val="E2E2E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 name="Forme libre 9"/>
            <p:cNvSpPr/>
            <p:nvPr/>
          </p:nvSpPr>
          <p:spPr>
            <a:xfrm>
              <a:off x="-420647" y="1480517"/>
              <a:ext cx="3783282" cy="2746990"/>
            </a:xfrm>
            <a:custGeom>
              <a:avLst/>
              <a:gdLst>
                <a:gd name="connsiteX0" fmla="*/ 3539767 w 3783282"/>
                <a:gd name="connsiteY0" fmla="*/ 2843 h 2746990"/>
                <a:gd name="connsiteX1" fmla="*/ 3763287 w 3783282"/>
                <a:gd name="connsiteY1" fmla="*/ 145083 h 2746990"/>
                <a:gd name="connsiteX2" fmla="*/ 3763287 w 3783282"/>
                <a:gd name="connsiteY2" fmla="*/ 1120443 h 2746990"/>
                <a:gd name="connsiteX3" fmla="*/ 3682007 w 3783282"/>
                <a:gd name="connsiteY3" fmla="*/ 2573323 h 2746990"/>
                <a:gd name="connsiteX4" fmla="*/ 3661687 w 3783282"/>
                <a:gd name="connsiteY4" fmla="*/ 2725723 h 2746990"/>
                <a:gd name="connsiteX5" fmla="*/ 2828567 w 3783282"/>
                <a:gd name="connsiteY5" fmla="*/ 2624123 h 2746990"/>
                <a:gd name="connsiteX6" fmla="*/ 745767 w 3783282"/>
                <a:gd name="connsiteY6" fmla="*/ 2197403 h 2746990"/>
                <a:gd name="connsiteX7" fmla="*/ 105687 w 3783282"/>
                <a:gd name="connsiteY7" fmla="*/ 2055163 h 2746990"/>
                <a:gd name="connsiteX8" fmla="*/ 75207 w 3783282"/>
                <a:gd name="connsiteY8" fmla="*/ 1476043 h 2746990"/>
                <a:gd name="connsiteX9" fmla="*/ 115847 w 3783282"/>
                <a:gd name="connsiteY9" fmla="*/ 297483 h 2746990"/>
                <a:gd name="connsiteX10" fmla="*/ 1487447 w 3783282"/>
                <a:gd name="connsiteY10" fmla="*/ 226363 h 2746990"/>
                <a:gd name="connsiteX11" fmla="*/ 3123207 w 3783282"/>
                <a:gd name="connsiteY11" fmla="*/ 63803 h 2746990"/>
                <a:gd name="connsiteX12" fmla="*/ 3539767 w 3783282"/>
                <a:gd name="connsiteY12" fmla="*/ 2843 h 2746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3282" h="2746990">
                  <a:moveTo>
                    <a:pt x="3539767" y="2843"/>
                  </a:moveTo>
                  <a:cubicBezTo>
                    <a:pt x="3646447" y="16390"/>
                    <a:pt x="3726034" y="-41184"/>
                    <a:pt x="3763287" y="145083"/>
                  </a:cubicBezTo>
                  <a:cubicBezTo>
                    <a:pt x="3800540" y="331350"/>
                    <a:pt x="3776834" y="715736"/>
                    <a:pt x="3763287" y="1120443"/>
                  </a:cubicBezTo>
                  <a:cubicBezTo>
                    <a:pt x="3749740" y="1525150"/>
                    <a:pt x="3698940" y="2305776"/>
                    <a:pt x="3682007" y="2573323"/>
                  </a:cubicBezTo>
                  <a:cubicBezTo>
                    <a:pt x="3665074" y="2840870"/>
                    <a:pt x="3803927" y="2717256"/>
                    <a:pt x="3661687" y="2725723"/>
                  </a:cubicBezTo>
                  <a:cubicBezTo>
                    <a:pt x="3519447" y="2734190"/>
                    <a:pt x="3314554" y="2712176"/>
                    <a:pt x="2828567" y="2624123"/>
                  </a:cubicBezTo>
                  <a:cubicBezTo>
                    <a:pt x="2342580" y="2536070"/>
                    <a:pt x="1199580" y="2292230"/>
                    <a:pt x="745767" y="2197403"/>
                  </a:cubicBezTo>
                  <a:cubicBezTo>
                    <a:pt x="291954" y="2102576"/>
                    <a:pt x="217447" y="2175390"/>
                    <a:pt x="105687" y="2055163"/>
                  </a:cubicBezTo>
                  <a:cubicBezTo>
                    <a:pt x="-6073" y="1934936"/>
                    <a:pt x="73514" y="1768990"/>
                    <a:pt x="75207" y="1476043"/>
                  </a:cubicBezTo>
                  <a:cubicBezTo>
                    <a:pt x="76900" y="1183096"/>
                    <a:pt x="-119526" y="505763"/>
                    <a:pt x="115847" y="297483"/>
                  </a:cubicBezTo>
                  <a:cubicBezTo>
                    <a:pt x="351220" y="89203"/>
                    <a:pt x="986220" y="265310"/>
                    <a:pt x="1487447" y="226363"/>
                  </a:cubicBezTo>
                  <a:cubicBezTo>
                    <a:pt x="1988674" y="187416"/>
                    <a:pt x="2779460" y="101056"/>
                    <a:pt x="3123207" y="63803"/>
                  </a:cubicBezTo>
                  <a:cubicBezTo>
                    <a:pt x="3466954" y="26550"/>
                    <a:pt x="3433087" y="-10704"/>
                    <a:pt x="3539767" y="2843"/>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2" name="ZoneTexte 11"/>
          <p:cNvSpPr txBox="1"/>
          <p:nvPr/>
        </p:nvSpPr>
        <p:spPr>
          <a:xfrm>
            <a:off x="7197145" y="5598540"/>
            <a:ext cx="1556836" cy="584776"/>
          </a:xfrm>
          <a:prstGeom prst="rect">
            <a:avLst/>
          </a:prstGeom>
          <a:noFill/>
        </p:spPr>
        <p:txBody>
          <a:bodyPr wrap="none" rtlCol="0">
            <a:spAutoFit/>
          </a:bodyPr>
          <a:lstStyle/>
          <a:p>
            <a:r>
              <a:rPr lang="en-GB" sz="3200" dirty="0" smtClean="0">
                <a:latin typeface="Canter Bold"/>
                <a:cs typeface="Canter Bold"/>
              </a:rPr>
              <a:t>SETTLEMENT</a:t>
            </a:r>
            <a:endParaRPr lang="en-GB" sz="3200" dirty="0">
              <a:latin typeface="Canter Bold"/>
              <a:cs typeface="Canter Bold"/>
            </a:endParaRPr>
          </a:p>
        </p:txBody>
      </p:sp>
    </p:spTree>
    <p:extLst>
      <p:ext uri="{BB962C8B-B14F-4D97-AF65-F5344CB8AC3E}">
        <p14:creationId xmlns:p14="http://schemas.microsoft.com/office/powerpoint/2010/main" val="8424746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Forme libre 54"/>
          <p:cNvSpPr/>
          <p:nvPr/>
        </p:nvSpPr>
        <p:spPr>
          <a:xfrm>
            <a:off x="-1511821" y="3964943"/>
            <a:ext cx="12134886" cy="3512847"/>
          </a:xfrm>
          <a:custGeom>
            <a:avLst/>
            <a:gdLst>
              <a:gd name="connsiteX0" fmla="*/ 159856 w 8880903"/>
              <a:gd name="connsiteY0" fmla="*/ 1394245 h 1394245"/>
              <a:gd name="connsiteX1" fmla="*/ 8880903 w 8880903"/>
              <a:gd name="connsiteY1" fmla="*/ 1394245 h 1394245"/>
              <a:gd name="connsiteX2" fmla="*/ 8863141 w 8880903"/>
              <a:gd name="connsiteY2" fmla="*/ 79925 h 1394245"/>
              <a:gd name="connsiteX3" fmla="*/ 0 w 8880903"/>
              <a:gd name="connsiteY3" fmla="*/ 0 h 1394245"/>
              <a:gd name="connsiteX4" fmla="*/ 159856 w 8880903"/>
              <a:gd name="connsiteY4" fmla="*/ 1394245 h 1394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0903" h="1394245">
                <a:moveTo>
                  <a:pt x="159856" y="1394245"/>
                </a:moveTo>
                <a:lnTo>
                  <a:pt x="8880903" y="1394245"/>
                </a:lnTo>
                <a:lnTo>
                  <a:pt x="8863141" y="79925"/>
                </a:lnTo>
                <a:lnTo>
                  <a:pt x="0" y="0"/>
                </a:lnTo>
                <a:lnTo>
                  <a:pt x="159856" y="1394245"/>
                </a:ln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4" name="Grouper 3"/>
          <p:cNvGrpSpPr/>
          <p:nvPr/>
        </p:nvGrpSpPr>
        <p:grpSpPr>
          <a:xfrm>
            <a:off x="-150664" y="-442269"/>
            <a:ext cx="3068741" cy="4574201"/>
            <a:chOff x="458842" y="-442269"/>
            <a:chExt cx="5176958" cy="7129529"/>
          </a:xfrm>
        </p:grpSpPr>
        <p:sp>
          <p:nvSpPr>
            <p:cNvPr id="5" name="Forme libre 4"/>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 name="Forme libre 5"/>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Forme libre 6"/>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Forme libre 9"/>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 name="Forme libre 10"/>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 name="Forme libre 17"/>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Forme libre 18"/>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 name="Forme libre 19"/>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1" name="Grouper 20"/>
          <p:cNvGrpSpPr/>
          <p:nvPr/>
        </p:nvGrpSpPr>
        <p:grpSpPr>
          <a:xfrm>
            <a:off x="3053071" y="101956"/>
            <a:ext cx="3068741" cy="4574201"/>
            <a:chOff x="458842" y="-442269"/>
            <a:chExt cx="5176958" cy="7129529"/>
          </a:xfrm>
        </p:grpSpPr>
        <p:sp>
          <p:nvSpPr>
            <p:cNvPr id="22" name="Forme libre 21"/>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Forme libre 23"/>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 name="Forme libre 26"/>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 name="Forme libre 27"/>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 name="Forme libre 33"/>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Forme libre 35"/>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38" name="Grouper 37"/>
          <p:cNvGrpSpPr/>
          <p:nvPr/>
        </p:nvGrpSpPr>
        <p:grpSpPr>
          <a:xfrm>
            <a:off x="7152073" y="-299413"/>
            <a:ext cx="3068741" cy="4574201"/>
            <a:chOff x="458842" y="-442269"/>
            <a:chExt cx="5176958" cy="7129529"/>
          </a:xfrm>
        </p:grpSpPr>
        <p:sp>
          <p:nvSpPr>
            <p:cNvPr id="39" name="Forme libre 38"/>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1" name="Forme libre 40"/>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3" name="Forme libre 52"/>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6" name="ZoneTexte 55"/>
          <p:cNvSpPr txBox="1"/>
          <p:nvPr/>
        </p:nvSpPr>
        <p:spPr>
          <a:xfrm>
            <a:off x="6292082" y="5598540"/>
            <a:ext cx="2544286" cy="584776"/>
          </a:xfrm>
          <a:prstGeom prst="rect">
            <a:avLst/>
          </a:prstGeom>
          <a:noFill/>
        </p:spPr>
        <p:txBody>
          <a:bodyPr wrap="none" rtlCol="0">
            <a:spAutoFit/>
          </a:bodyPr>
          <a:lstStyle/>
          <a:p>
            <a:r>
              <a:rPr lang="en-GB" sz="3200" dirty="0" smtClean="0">
                <a:latin typeface="Canter Bold"/>
                <a:cs typeface="Canter Bold"/>
              </a:rPr>
              <a:t>OUTSIDE SETTLEMENT</a:t>
            </a:r>
            <a:endParaRPr lang="en-GB" sz="3200" dirty="0">
              <a:latin typeface="Canter Bold"/>
              <a:cs typeface="Canter Bold"/>
            </a:endParaRPr>
          </a:p>
        </p:txBody>
      </p:sp>
    </p:spTree>
    <p:extLst>
      <p:ext uri="{BB962C8B-B14F-4D97-AF65-F5344CB8AC3E}">
        <p14:creationId xmlns:p14="http://schemas.microsoft.com/office/powerpoint/2010/main" val="310500945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rme libre 2"/>
          <p:cNvSpPr/>
          <p:nvPr/>
        </p:nvSpPr>
        <p:spPr>
          <a:xfrm>
            <a:off x="3276926" y="937879"/>
            <a:ext cx="2137201" cy="3772680"/>
          </a:xfrm>
          <a:custGeom>
            <a:avLst/>
            <a:gdLst>
              <a:gd name="connsiteX0" fmla="*/ 45588 w 2137201"/>
              <a:gd name="connsiteY0" fmla="*/ 3564190 h 3772680"/>
              <a:gd name="connsiteX1" fmla="*/ 124965 w 2137201"/>
              <a:gd name="connsiteY1" fmla="*/ 1409547 h 3772680"/>
              <a:gd name="connsiteX2" fmla="*/ 56927 w 2137201"/>
              <a:gd name="connsiteY2" fmla="*/ 150782 h 3772680"/>
              <a:gd name="connsiteX3" fmla="*/ 1088834 w 2137201"/>
              <a:gd name="connsiteY3" fmla="*/ 71401 h 3772680"/>
              <a:gd name="connsiteX4" fmla="*/ 1791892 w 2137201"/>
              <a:gd name="connsiteY4" fmla="*/ 60061 h 3772680"/>
              <a:gd name="connsiteX5" fmla="*/ 1859930 w 2137201"/>
              <a:gd name="connsiteY5" fmla="*/ 876557 h 3772680"/>
              <a:gd name="connsiteX6" fmla="*/ 2018685 w 2137201"/>
              <a:gd name="connsiteY6" fmla="*/ 3326045 h 3772680"/>
              <a:gd name="connsiteX7" fmla="*/ 2007345 w 2137201"/>
              <a:gd name="connsiteY7" fmla="*/ 3654911 h 3772680"/>
              <a:gd name="connsiteX8" fmla="*/ 385777 w 2137201"/>
              <a:gd name="connsiteY8" fmla="*/ 3700272 h 3772680"/>
              <a:gd name="connsiteX9" fmla="*/ 45588 w 2137201"/>
              <a:gd name="connsiteY9" fmla="*/ 3564190 h 3772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7201" h="3772680">
                <a:moveTo>
                  <a:pt x="45588" y="3564190"/>
                </a:moveTo>
                <a:cubicBezTo>
                  <a:pt x="2119" y="3182402"/>
                  <a:pt x="123075" y="1978448"/>
                  <a:pt x="124965" y="1409547"/>
                </a:cubicBezTo>
                <a:cubicBezTo>
                  <a:pt x="126855" y="840646"/>
                  <a:pt x="-103718" y="373806"/>
                  <a:pt x="56927" y="150782"/>
                </a:cubicBezTo>
                <a:cubicBezTo>
                  <a:pt x="217572" y="-72242"/>
                  <a:pt x="799673" y="86521"/>
                  <a:pt x="1088834" y="71401"/>
                </a:cubicBezTo>
                <a:cubicBezTo>
                  <a:pt x="1377995" y="56281"/>
                  <a:pt x="1663376" y="-74132"/>
                  <a:pt x="1791892" y="60061"/>
                </a:cubicBezTo>
                <a:cubicBezTo>
                  <a:pt x="1920408" y="194254"/>
                  <a:pt x="1822131" y="332226"/>
                  <a:pt x="1859930" y="876557"/>
                </a:cubicBezTo>
                <a:cubicBezTo>
                  <a:pt x="1897729" y="1420888"/>
                  <a:pt x="1994116" y="2862986"/>
                  <a:pt x="2018685" y="3326045"/>
                </a:cubicBezTo>
                <a:cubicBezTo>
                  <a:pt x="2043254" y="3789104"/>
                  <a:pt x="2279496" y="3592540"/>
                  <a:pt x="2007345" y="3654911"/>
                </a:cubicBezTo>
                <a:cubicBezTo>
                  <a:pt x="1735194" y="3717282"/>
                  <a:pt x="714626" y="3717282"/>
                  <a:pt x="385777" y="3700272"/>
                </a:cubicBezTo>
                <a:cubicBezTo>
                  <a:pt x="56928" y="3683262"/>
                  <a:pt x="89057" y="3945978"/>
                  <a:pt x="45588" y="3564190"/>
                </a:cubicBez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Forme libre 3"/>
          <p:cNvSpPr/>
          <p:nvPr/>
        </p:nvSpPr>
        <p:spPr>
          <a:xfrm>
            <a:off x="-22679" y="4490728"/>
            <a:ext cx="9162427" cy="243605"/>
          </a:xfrm>
          <a:custGeom>
            <a:avLst/>
            <a:gdLst>
              <a:gd name="connsiteX0" fmla="*/ 0 w 9162427"/>
              <a:gd name="connsiteY0" fmla="*/ 226805 h 243605"/>
              <a:gd name="connsiteX1" fmla="*/ 2007116 w 9162427"/>
              <a:gd name="connsiteY1" fmla="*/ 226805 h 243605"/>
              <a:gd name="connsiteX2" fmla="*/ 3356532 w 9162427"/>
              <a:gd name="connsiteY2" fmla="*/ 226805 h 243605"/>
              <a:gd name="connsiteX3" fmla="*/ 3878156 w 9162427"/>
              <a:gd name="connsiteY3" fmla="*/ 0 h 243605"/>
              <a:gd name="connsiteX4" fmla="*/ 5023459 w 9162427"/>
              <a:gd name="connsiteY4" fmla="*/ 90722 h 243605"/>
              <a:gd name="connsiteX5" fmla="*/ 5567762 w 9162427"/>
              <a:gd name="connsiteY5" fmla="*/ 113403 h 243605"/>
              <a:gd name="connsiteX6" fmla="*/ 7427462 w 9162427"/>
              <a:gd name="connsiteY6" fmla="*/ 170104 h 243605"/>
              <a:gd name="connsiteX7" fmla="*/ 8368652 w 9162427"/>
              <a:gd name="connsiteY7" fmla="*/ 158764 h 243605"/>
              <a:gd name="connsiteX8" fmla="*/ 9162427 w 9162427"/>
              <a:gd name="connsiteY8" fmla="*/ 181444 h 243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62427" h="243605">
                <a:moveTo>
                  <a:pt x="0" y="226805"/>
                </a:moveTo>
                <a:lnTo>
                  <a:pt x="2007116" y="226805"/>
                </a:lnTo>
                <a:cubicBezTo>
                  <a:pt x="2566538" y="226805"/>
                  <a:pt x="3044692" y="264606"/>
                  <a:pt x="3356532" y="226805"/>
                </a:cubicBezTo>
                <a:cubicBezTo>
                  <a:pt x="3668372" y="189004"/>
                  <a:pt x="3600335" y="22680"/>
                  <a:pt x="3878156" y="0"/>
                </a:cubicBezTo>
                <a:lnTo>
                  <a:pt x="5023459" y="90722"/>
                </a:lnTo>
                <a:cubicBezTo>
                  <a:pt x="5305060" y="109622"/>
                  <a:pt x="5567762" y="113403"/>
                  <a:pt x="5567762" y="113403"/>
                </a:cubicBezTo>
                <a:lnTo>
                  <a:pt x="7427462" y="170104"/>
                </a:lnTo>
                <a:lnTo>
                  <a:pt x="8368652" y="158764"/>
                </a:lnTo>
                <a:cubicBezTo>
                  <a:pt x="8657813" y="160654"/>
                  <a:pt x="8910120" y="171049"/>
                  <a:pt x="9162427" y="181444"/>
                </a:cubicBezTo>
              </a:path>
            </a:pathLst>
          </a:custGeom>
          <a:ln w="57150" cmpd="sng">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a:off x="3223479" y="1082755"/>
            <a:ext cx="1449104" cy="3652498"/>
          </a:xfrm>
          <a:custGeom>
            <a:avLst/>
            <a:gdLst>
              <a:gd name="connsiteX0" fmla="*/ 110374 w 1449104"/>
              <a:gd name="connsiteY0" fmla="*/ 17247 h 3652498"/>
              <a:gd name="connsiteX1" fmla="*/ 915489 w 1449104"/>
              <a:gd name="connsiteY1" fmla="*/ 176010 h 3652498"/>
              <a:gd name="connsiteX2" fmla="*/ 1425772 w 1449104"/>
              <a:gd name="connsiteY2" fmla="*/ 368794 h 3652498"/>
              <a:gd name="connsiteX3" fmla="*/ 1369074 w 1449104"/>
              <a:gd name="connsiteY3" fmla="*/ 1718280 h 3652498"/>
              <a:gd name="connsiteX4" fmla="*/ 1425772 w 1449104"/>
              <a:gd name="connsiteY4" fmla="*/ 2874983 h 3652498"/>
              <a:gd name="connsiteX5" fmla="*/ 1380414 w 1449104"/>
              <a:gd name="connsiteY5" fmla="*/ 3521376 h 3652498"/>
              <a:gd name="connsiteX6" fmla="*/ 1017545 w 1449104"/>
              <a:gd name="connsiteY6" fmla="*/ 3589417 h 3652498"/>
              <a:gd name="connsiteX7" fmla="*/ 76355 w 1449104"/>
              <a:gd name="connsiteY7" fmla="*/ 3589417 h 3652498"/>
              <a:gd name="connsiteX8" fmla="*/ 53676 w 1449104"/>
              <a:gd name="connsiteY8" fmla="*/ 2772921 h 3652498"/>
              <a:gd name="connsiteX9" fmla="*/ 42337 w 1449104"/>
              <a:gd name="connsiteY9" fmla="*/ 606938 h 3652498"/>
              <a:gd name="connsiteX10" fmla="*/ 110374 w 1449104"/>
              <a:gd name="connsiteY10" fmla="*/ 17247 h 3652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49104" h="3652498">
                <a:moveTo>
                  <a:pt x="110374" y="17247"/>
                </a:moveTo>
                <a:cubicBezTo>
                  <a:pt x="255899" y="-54574"/>
                  <a:pt x="696256" y="117419"/>
                  <a:pt x="915489" y="176010"/>
                </a:cubicBezTo>
                <a:cubicBezTo>
                  <a:pt x="1134722" y="234601"/>
                  <a:pt x="1350175" y="111749"/>
                  <a:pt x="1425772" y="368794"/>
                </a:cubicBezTo>
                <a:cubicBezTo>
                  <a:pt x="1501369" y="625839"/>
                  <a:pt x="1369074" y="1300582"/>
                  <a:pt x="1369074" y="1718280"/>
                </a:cubicBezTo>
                <a:cubicBezTo>
                  <a:pt x="1369074" y="2135978"/>
                  <a:pt x="1423882" y="2574467"/>
                  <a:pt x="1425772" y="2874983"/>
                </a:cubicBezTo>
                <a:cubicBezTo>
                  <a:pt x="1427662" y="3175499"/>
                  <a:pt x="1448452" y="3402304"/>
                  <a:pt x="1380414" y="3521376"/>
                </a:cubicBezTo>
                <a:cubicBezTo>
                  <a:pt x="1312376" y="3640448"/>
                  <a:pt x="1234888" y="3578077"/>
                  <a:pt x="1017545" y="3589417"/>
                </a:cubicBezTo>
                <a:cubicBezTo>
                  <a:pt x="800202" y="3600757"/>
                  <a:pt x="237000" y="3725500"/>
                  <a:pt x="76355" y="3589417"/>
                </a:cubicBezTo>
                <a:cubicBezTo>
                  <a:pt x="-84290" y="3453334"/>
                  <a:pt x="59346" y="3270001"/>
                  <a:pt x="53676" y="2772921"/>
                </a:cubicBezTo>
                <a:cubicBezTo>
                  <a:pt x="48006" y="2275841"/>
                  <a:pt x="30997" y="1069997"/>
                  <a:pt x="42337" y="606938"/>
                </a:cubicBezTo>
                <a:cubicBezTo>
                  <a:pt x="53677" y="143879"/>
                  <a:pt x="-35151" y="89068"/>
                  <a:pt x="110374" y="17247"/>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 name="Forme libre 36"/>
          <p:cNvSpPr/>
          <p:nvPr/>
        </p:nvSpPr>
        <p:spPr>
          <a:xfrm>
            <a:off x="4205659" y="2769954"/>
            <a:ext cx="315598" cy="73921"/>
          </a:xfrm>
          <a:custGeom>
            <a:avLst/>
            <a:gdLst>
              <a:gd name="connsiteX0" fmla="*/ 281810 w 315598"/>
              <a:gd name="connsiteY0" fmla="*/ 0 h 73921"/>
              <a:gd name="connsiteX1" fmla="*/ 43678 w 315598"/>
              <a:gd name="connsiteY1" fmla="*/ 0 h 73921"/>
              <a:gd name="connsiteX2" fmla="*/ 9659 w 315598"/>
              <a:gd name="connsiteY2" fmla="*/ 68041 h 73921"/>
              <a:gd name="connsiteX3" fmla="*/ 157074 w 315598"/>
              <a:gd name="connsiteY3" fmla="*/ 68041 h 73921"/>
              <a:gd name="connsiteX4" fmla="*/ 304489 w 315598"/>
              <a:gd name="connsiteY4" fmla="*/ 68041 h 73921"/>
              <a:gd name="connsiteX5" fmla="*/ 281810 w 315598"/>
              <a:gd name="connsiteY5" fmla="*/ 0 h 73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5598" h="73921">
                <a:moveTo>
                  <a:pt x="281810" y="0"/>
                </a:moveTo>
                <a:cubicBezTo>
                  <a:pt x="238342" y="-11340"/>
                  <a:pt x="89036" y="-11340"/>
                  <a:pt x="43678" y="0"/>
                </a:cubicBezTo>
                <a:cubicBezTo>
                  <a:pt x="-1681" y="11340"/>
                  <a:pt x="-9240" y="56701"/>
                  <a:pt x="9659" y="68041"/>
                </a:cubicBezTo>
                <a:cubicBezTo>
                  <a:pt x="28558" y="79381"/>
                  <a:pt x="157074" y="68041"/>
                  <a:pt x="157074" y="68041"/>
                </a:cubicBezTo>
                <a:cubicBezTo>
                  <a:pt x="206212" y="68041"/>
                  <a:pt x="289370" y="81271"/>
                  <a:pt x="304489" y="68041"/>
                </a:cubicBezTo>
                <a:cubicBezTo>
                  <a:pt x="319608" y="54811"/>
                  <a:pt x="325278" y="11340"/>
                  <a:pt x="281810" y="0"/>
                </a:cubicBezTo>
                <a:close/>
              </a:path>
            </a:pathLst>
          </a:cu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 name="Forme libre 37"/>
          <p:cNvSpPr/>
          <p:nvPr/>
        </p:nvSpPr>
        <p:spPr>
          <a:xfrm rot="188037">
            <a:off x="4550492" y="1442936"/>
            <a:ext cx="233950" cy="3410338"/>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3261520" y="1146844"/>
            <a:ext cx="1453935" cy="342846"/>
          </a:xfrm>
          <a:custGeom>
            <a:avLst/>
            <a:gdLst>
              <a:gd name="connsiteX0" fmla="*/ 442 w 1453935"/>
              <a:gd name="connsiteY0" fmla="*/ 59157 h 342846"/>
              <a:gd name="connsiteX1" fmla="*/ 238008 w 1453935"/>
              <a:gd name="connsiteY1" fmla="*/ 22612 h 342846"/>
              <a:gd name="connsiteX2" fmla="*/ 676591 w 1453935"/>
              <a:gd name="connsiteY2" fmla="*/ 159657 h 342846"/>
              <a:gd name="connsiteX3" fmla="*/ 1416700 w 1453935"/>
              <a:gd name="connsiteY3" fmla="*/ 342385 h 342846"/>
              <a:gd name="connsiteX4" fmla="*/ 1233957 w 1453935"/>
              <a:gd name="connsiteY4" fmla="*/ 205339 h 342846"/>
              <a:gd name="connsiteX5" fmla="*/ 292831 w 1453935"/>
              <a:gd name="connsiteY5" fmla="*/ 4339 h 342846"/>
              <a:gd name="connsiteX6" fmla="*/ 442 w 1453935"/>
              <a:gd name="connsiteY6" fmla="*/ 59157 h 342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3935" h="342846">
                <a:moveTo>
                  <a:pt x="442" y="59157"/>
                </a:moveTo>
                <a:cubicBezTo>
                  <a:pt x="-8695" y="62202"/>
                  <a:pt x="125317" y="5862"/>
                  <a:pt x="238008" y="22612"/>
                </a:cubicBezTo>
                <a:cubicBezTo>
                  <a:pt x="350699" y="39362"/>
                  <a:pt x="480142" y="106361"/>
                  <a:pt x="676591" y="159657"/>
                </a:cubicBezTo>
                <a:cubicBezTo>
                  <a:pt x="873040" y="212953"/>
                  <a:pt x="1323806" y="334771"/>
                  <a:pt x="1416700" y="342385"/>
                </a:cubicBezTo>
                <a:cubicBezTo>
                  <a:pt x="1509594" y="349999"/>
                  <a:pt x="1421269" y="261680"/>
                  <a:pt x="1233957" y="205339"/>
                </a:cubicBezTo>
                <a:cubicBezTo>
                  <a:pt x="1046645" y="148998"/>
                  <a:pt x="493848" y="27180"/>
                  <a:pt x="292831" y="4339"/>
                </a:cubicBezTo>
                <a:cubicBezTo>
                  <a:pt x="91814" y="-18502"/>
                  <a:pt x="9579" y="56112"/>
                  <a:pt x="442" y="59157"/>
                </a:cubicBezTo>
                <a:close/>
              </a:path>
            </a:pathLst>
          </a:cu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 name="ZoneTexte 38"/>
          <p:cNvSpPr txBox="1"/>
          <p:nvPr/>
        </p:nvSpPr>
        <p:spPr>
          <a:xfrm>
            <a:off x="124350" y="147423"/>
            <a:ext cx="1762533" cy="584776"/>
          </a:xfrm>
          <a:prstGeom prst="rect">
            <a:avLst/>
          </a:prstGeom>
          <a:noFill/>
        </p:spPr>
        <p:txBody>
          <a:bodyPr wrap="none" rtlCol="0">
            <a:spAutoFit/>
          </a:bodyPr>
          <a:lstStyle/>
          <a:p>
            <a:r>
              <a:rPr lang="en-GB" sz="3200" dirty="0" smtClean="0">
                <a:latin typeface="Canter Bold"/>
                <a:cs typeface="Canter Bold"/>
              </a:rPr>
              <a:t>APPARTMENT 1</a:t>
            </a:r>
            <a:endParaRPr lang="en-GB" sz="3200" dirty="0">
              <a:latin typeface="Canter Bold"/>
              <a:cs typeface="Canter Bold"/>
            </a:endParaRPr>
          </a:p>
        </p:txBody>
      </p:sp>
      <p:sp>
        <p:nvSpPr>
          <p:cNvPr id="10" name="ZoneTexte 9"/>
          <p:cNvSpPr txBox="1"/>
          <p:nvPr/>
        </p:nvSpPr>
        <p:spPr>
          <a:xfrm>
            <a:off x="7868196" y="5598540"/>
            <a:ext cx="810478" cy="584776"/>
          </a:xfrm>
          <a:prstGeom prst="rect">
            <a:avLst/>
          </a:prstGeom>
          <a:noFill/>
        </p:spPr>
        <p:txBody>
          <a:bodyPr wrap="none" rtlCol="0">
            <a:spAutoFit/>
          </a:bodyPr>
          <a:lstStyle/>
          <a:p>
            <a:r>
              <a:rPr lang="en-GB" sz="3200" dirty="0" smtClean="0">
                <a:latin typeface="Canter Bold"/>
                <a:cs typeface="Canter Bold"/>
              </a:rPr>
              <a:t>HOME</a:t>
            </a:r>
            <a:endParaRPr lang="en-GB" sz="3200" dirty="0">
              <a:latin typeface="Canter Bold"/>
              <a:cs typeface="Canter Bold"/>
            </a:endParaRPr>
          </a:p>
        </p:txBody>
      </p:sp>
    </p:spTree>
    <p:extLst>
      <p:ext uri="{BB962C8B-B14F-4D97-AF65-F5344CB8AC3E}">
        <p14:creationId xmlns:p14="http://schemas.microsoft.com/office/powerpoint/2010/main" val="252763401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r 1"/>
          <p:cNvGrpSpPr/>
          <p:nvPr/>
        </p:nvGrpSpPr>
        <p:grpSpPr>
          <a:xfrm>
            <a:off x="458842" y="-442269"/>
            <a:ext cx="5176958" cy="7129529"/>
            <a:chOff x="458842" y="-442269"/>
            <a:chExt cx="5176958" cy="7129529"/>
          </a:xfrm>
        </p:grpSpPr>
        <p:sp>
          <p:nvSpPr>
            <p:cNvPr id="18" name="Forme libre 17"/>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 name="Forme libre 18"/>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 name="Forme libre 19"/>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 name="Forme libre 20"/>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 name="Forme libre 23"/>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Forme libre 33"/>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8" name="ZoneTexte 27"/>
          <p:cNvSpPr txBox="1"/>
          <p:nvPr/>
        </p:nvSpPr>
        <p:spPr>
          <a:xfrm>
            <a:off x="5635800" y="5602668"/>
            <a:ext cx="3250119" cy="584776"/>
          </a:xfrm>
          <a:prstGeom prst="rect">
            <a:avLst/>
          </a:prstGeom>
          <a:noFill/>
        </p:spPr>
        <p:txBody>
          <a:bodyPr wrap="none" rtlCol="0">
            <a:spAutoFit/>
          </a:bodyPr>
          <a:lstStyle/>
          <a:p>
            <a:r>
              <a:rPr lang="en-GB" sz="3200" dirty="0" smtClean="0">
                <a:latin typeface="Canter Bold"/>
                <a:cs typeface="Canter Bold"/>
              </a:rPr>
              <a:t>BUILDING/ NEIGHBOURHOOD</a:t>
            </a:r>
            <a:endParaRPr lang="en-GB" sz="3200" dirty="0">
              <a:latin typeface="Canter Bold"/>
              <a:cs typeface="Canter Bold"/>
            </a:endParaRPr>
          </a:p>
        </p:txBody>
      </p:sp>
    </p:spTree>
    <p:extLst>
      <p:ext uri="{BB962C8B-B14F-4D97-AF65-F5344CB8AC3E}">
        <p14:creationId xmlns:p14="http://schemas.microsoft.com/office/powerpoint/2010/main" val="89497056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Forme libre 54"/>
          <p:cNvSpPr/>
          <p:nvPr/>
        </p:nvSpPr>
        <p:spPr>
          <a:xfrm>
            <a:off x="-1511821" y="3964943"/>
            <a:ext cx="12134886" cy="3512847"/>
          </a:xfrm>
          <a:custGeom>
            <a:avLst/>
            <a:gdLst>
              <a:gd name="connsiteX0" fmla="*/ 159856 w 8880903"/>
              <a:gd name="connsiteY0" fmla="*/ 1394245 h 1394245"/>
              <a:gd name="connsiteX1" fmla="*/ 8880903 w 8880903"/>
              <a:gd name="connsiteY1" fmla="*/ 1394245 h 1394245"/>
              <a:gd name="connsiteX2" fmla="*/ 8863141 w 8880903"/>
              <a:gd name="connsiteY2" fmla="*/ 79925 h 1394245"/>
              <a:gd name="connsiteX3" fmla="*/ 0 w 8880903"/>
              <a:gd name="connsiteY3" fmla="*/ 0 h 1394245"/>
              <a:gd name="connsiteX4" fmla="*/ 159856 w 8880903"/>
              <a:gd name="connsiteY4" fmla="*/ 1394245 h 1394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0903" h="1394245">
                <a:moveTo>
                  <a:pt x="159856" y="1394245"/>
                </a:moveTo>
                <a:lnTo>
                  <a:pt x="8880903" y="1394245"/>
                </a:lnTo>
                <a:lnTo>
                  <a:pt x="8863141" y="79925"/>
                </a:lnTo>
                <a:lnTo>
                  <a:pt x="0" y="0"/>
                </a:lnTo>
                <a:lnTo>
                  <a:pt x="159856" y="1394245"/>
                </a:lnTo>
                <a:close/>
              </a:path>
            </a:pathLst>
          </a:cu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4" name="Grouper 3"/>
          <p:cNvGrpSpPr/>
          <p:nvPr/>
        </p:nvGrpSpPr>
        <p:grpSpPr>
          <a:xfrm>
            <a:off x="-150664" y="-442269"/>
            <a:ext cx="3068741" cy="4574201"/>
            <a:chOff x="458842" y="-442269"/>
            <a:chExt cx="5176958" cy="7129529"/>
          </a:xfrm>
        </p:grpSpPr>
        <p:sp>
          <p:nvSpPr>
            <p:cNvPr id="5" name="Forme libre 4"/>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 name="Forme libre 5"/>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Forme libre 6"/>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 name="Forme libre 7"/>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Forme libre 9"/>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 name="Forme libre 10"/>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 name="Forme libre 17"/>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Forme libre 18"/>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 name="Forme libre 19"/>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1" name="Grouper 20"/>
          <p:cNvGrpSpPr/>
          <p:nvPr/>
        </p:nvGrpSpPr>
        <p:grpSpPr>
          <a:xfrm>
            <a:off x="3053071" y="101956"/>
            <a:ext cx="3068741" cy="4574201"/>
            <a:chOff x="458842" y="-442269"/>
            <a:chExt cx="5176958" cy="7129529"/>
          </a:xfrm>
        </p:grpSpPr>
        <p:sp>
          <p:nvSpPr>
            <p:cNvPr id="22" name="Forme libre 21"/>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Forme libre 23"/>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 name="Forme libre 26"/>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 name="Forme libre 27"/>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 name="Forme libre 33"/>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Forme libre 35"/>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38" name="Grouper 37"/>
          <p:cNvGrpSpPr/>
          <p:nvPr/>
        </p:nvGrpSpPr>
        <p:grpSpPr>
          <a:xfrm>
            <a:off x="7152073" y="-299413"/>
            <a:ext cx="3068741" cy="4574201"/>
            <a:chOff x="458842" y="-442269"/>
            <a:chExt cx="5176958" cy="7129529"/>
          </a:xfrm>
        </p:grpSpPr>
        <p:sp>
          <p:nvSpPr>
            <p:cNvPr id="39" name="Forme libre 38"/>
            <p:cNvSpPr/>
            <p:nvPr/>
          </p:nvSpPr>
          <p:spPr>
            <a:xfrm>
              <a:off x="464975" y="39012"/>
              <a:ext cx="3692976" cy="6648248"/>
            </a:xfrm>
            <a:custGeom>
              <a:avLst/>
              <a:gdLst>
                <a:gd name="connsiteX0" fmla="*/ 3526577 w 3692976"/>
                <a:gd name="connsiteY0" fmla="*/ 221813 h 6648248"/>
                <a:gd name="connsiteX1" fmla="*/ 3594615 w 3692976"/>
                <a:gd name="connsiteY1" fmla="*/ 1820785 h 6648248"/>
                <a:gd name="connsiteX2" fmla="*/ 3651313 w 3692976"/>
                <a:gd name="connsiteY2" fmla="*/ 5483677 h 6648248"/>
                <a:gd name="connsiteX3" fmla="*/ 3651313 w 3692976"/>
                <a:gd name="connsiteY3" fmla="*/ 6413575 h 6648248"/>
                <a:gd name="connsiteX4" fmla="*/ 3118350 w 3692976"/>
                <a:gd name="connsiteY4" fmla="*/ 6526977 h 6648248"/>
                <a:gd name="connsiteX5" fmla="*/ 714347 w 3692976"/>
                <a:gd name="connsiteY5" fmla="*/ 6549658 h 6648248"/>
                <a:gd name="connsiteX6" fmla="*/ 362819 w 3692976"/>
                <a:gd name="connsiteY6" fmla="*/ 6526977 h 6648248"/>
                <a:gd name="connsiteX7" fmla="*/ 260762 w 3692976"/>
                <a:gd name="connsiteY7" fmla="*/ 4996047 h 6648248"/>
                <a:gd name="connsiteX8" fmla="*/ 158705 w 3692976"/>
                <a:gd name="connsiteY8" fmla="*/ 1593980 h 6648248"/>
                <a:gd name="connsiteX9" fmla="*/ 113347 w 3692976"/>
                <a:gd name="connsiteY9" fmla="*/ 85730 h 6648248"/>
                <a:gd name="connsiteX10" fmla="*/ 1768934 w 3692976"/>
                <a:gd name="connsiteY10" fmla="*/ 176452 h 6648248"/>
                <a:gd name="connsiteX11" fmla="*/ 3469879 w 3692976"/>
                <a:gd name="connsiteY11" fmla="*/ 142432 h 6648248"/>
                <a:gd name="connsiteX12" fmla="*/ 3469879 w 3692976"/>
                <a:gd name="connsiteY12" fmla="*/ 142432 h 6648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92976" h="6648248">
                  <a:moveTo>
                    <a:pt x="3526577" y="221813"/>
                  </a:moveTo>
                  <a:cubicBezTo>
                    <a:pt x="3550201" y="582810"/>
                    <a:pt x="3573826" y="943808"/>
                    <a:pt x="3594615" y="1820785"/>
                  </a:cubicBezTo>
                  <a:cubicBezTo>
                    <a:pt x="3615404" y="2697762"/>
                    <a:pt x="3641863" y="4718212"/>
                    <a:pt x="3651313" y="5483677"/>
                  </a:cubicBezTo>
                  <a:cubicBezTo>
                    <a:pt x="3660763" y="6249142"/>
                    <a:pt x="3740140" y="6239692"/>
                    <a:pt x="3651313" y="6413575"/>
                  </a:cubicBezTo>
                  <a:cubicBezTo>
                    <a:pt x="3562486" y="6587458"/>
                    <a:pt x="3607844" y="6504297"/>
                    <a:pt x="3118350" y="6526977"/>
                  </a:cubicBezTo>
                  <a:cubicBezTo>
                    <a:pt x="2628856" y="6549657"/>
                    <a:pt x="1173602" y="6549658"/>
                    <a:pt x="714347" y="6549658"/>
                  </a:cubicBezTo>
                  <a:cubicBezTo>
                    <a:pt x="255092" y="6549658"/>
                    <a:pt x="438416" y="6785912"/>
                    <a:pt x="362819" y="6526977"/>
                  </a:cubicBezTo>
                  <a:cubicBezTo>
                    <a:pt x="287222" y="6268042"/>
                    <a:pt x="294781" y="5818213"/>
                    <a:pt x="260762" y="4996047"/>
                  </a:cubicBezTo>
                  <a:cubicBezTo>
                    <a:pt x="226743" y="4173881"/>
                    <a:pt x="183274" y="2412366"/>
                    <a:pt x="158705" y="1593980"/>
                  </a:cubicBezTo>
                  <a:cubicBezTo>
                    <a:pt x="134136" y="775594"/>
                    <a:pt x="-155024" y="321985"/>
                    <a:pt x="113347" y="85730"/>
                  </a:cubicBezTo>
                  <a:cubicBezTo>
                    <a:pt x="381718" y="-150525"/>
                    <a:pt x="1768934" y="176452"/>
                    <a:pt x="1768934" y="176452"/>
                  </a:cubicBezTo>
                  <a:lnTo>
                    <a:pt x="3469879" y="142432"/>
                  </a:lnTo>
                  <a:lnTo>
                    <a:pt x="3469879" y="142432"/>
                  </a:lnTo>
                </a:path>
              </a:pathLst>
            </a:custGeom>
            <a:solidFill>
              <a:srgbClr val="E2E2E2"/>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3857917" y="-326654"/>
              <a:ext cx="1747641" cy="6827628"/>
            </a:xfrm>
            <a:custGeom>
              <a:avLst/>
              <a:gdLst>
                <a:gd name="connsiteX0" fmla="*/ 31577 w 1747641"/>
                <a:gd name="connsiteY0" fmla="*/ 644178 h 6827628"/>
                <a:gd name="connsiteX1" fmla="*/ 144973 w 1747641"/>
                <a:gd name="connsiteY1" fmla="*/ 5293670 h 6827628"/>
                <a:gd name="connsiteX2" fmla="*/ 167652 w 1747641"/>
                <a:gd name="connsiteY2" fmla="*/ 6575115 h 6827628"/>
                <a:gd name="connsiteX3" fmla="*/ 190332 w 1747641"/>
                <a:gd name="connsiteY3" fmla="*/ 6790579 h 6827628"/>
                <a:gd name="connsiteX4" fmla="*/ 507842 w 1747641"/>
                <a:gd name="connsiteY4" fmla="*/ 6801919 h 6827628"/>
                <a:gd name="connsiteX5" fmla="*/ 1199559 w 1747641"/>
                <a:gd name="connsiteY5" fmla="*/ 6529754 h 6827628"/>
                <a:gd name="connsiteX6" fmla="*/ 1709843 w 1747641"/>
                <a:gd name="connsiteY6" fmla="*/ 6257589 h 6827628"/>
                <a:gd name="connsiteX7" fmla="*/ 1709843 w 1747641"/>
                <a:gd name="connsiteY7" fmla="*/ 5667897 h 6827628"/>
                <a:gd name="connsiteX8" fmla="*/ 1709843 w 1747641"/>
                <a:gd name="connsiteY8" fmla="*/ 3649337 h 6827628"/>
                <a:gd name="connsiteX9" fmla="*/ 1664485 w 1747641"/>
                <a:gd name="connsiteY9" fmla="*/ 916344 h 6827628"/>
                <a:gd name="connsiteX10" fmla="*/ 1585107 w 1747641"/>
                <a:gd name="connsiteY10" fmla="*/ 20466 h 6827628"/>
                <a:gd name="connsiteX11" fmla="*/ 961427 w 1747641"/>
                <a:gd name="connsiteY11" fmla="*/ 315312 h 6827628"/>
                <a:gd name="connsiteX12" fmla="*/ 88275 w 1747641"/>
                <a:gd name="connsiteY12" fmla="*/ 621498 h 6827628"/>
                <a:gd name="connsiteX13" fmla="*/ 31577 w 1747641"/>
                <a:gd name="connsiteY13" fmla="*/ 644178 h 682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47641" h="6827628">
                  <a:moveTo>
                    <a:pt x="31577" y="644178"/>
                  </a:moveTo>
                  <a:cubicBezTo>
                    <a:pt x="41027" y="1422873"/>
                    <a:pt x="122294" y="4305181"/>
                    <a:pt x="144973" y="5293670"/>
                  </a:cubicBezTo>
                  <a:cubicBezTo>
                    <a:pt x="167652" y="6282159"/>
                    <a:pt x="160092" y="6325630"/>
                    <a:pt x="167652" y="6575115"/>
                  </a:cubicBezTo>
                  <a:cubicBezTo>
                    <a:pt x="175212" y="6824600"/>
                    <a:pt x="133634" y="6752778"/>
                    <a:pt x="190332" y="6790579"/>
                  </a:cubicBezTo>
                  <a:cubicBezTo>
                    <a:pt x="247030" y="6828380"/>
                    <a:pt x="339638" y="6845390"/>
                    <a:pt x="507842" y="6801919"/>
                  </a:cubicBezTo>
                  <a:cubicBezTo>
                    <a:pt x="676046" y="6758448"/>
                    <a:pt x="999226" y="6620476"/>
                    <a:pt x="1199559" y="6529754"/>
                  </a:cubicBezTo>
                  <a:cubicBezTo>
                    <a:pt x="1399892" y="6439032"/>
                    <a:pt x="1624796" y="6401232"/>
                    <a:pt x="1709843" y="6257589"/>
                  </a:cubicBezTo>
                  <a:cubicBezTo>
                    <a:pt x="1794890" y="6113946"/>
                    <a:pt x="1709843" y="5667897"/>
                    <a:pt x="1709843" y="5667897"/>
                  </a:cubicBezTo>
                  <a:cubicBezTo>
                    <a:pt x="1709843" y="5233188"/>
                    <a:pt x="1717403" y="4441262"/>
                    <a:pt x="1709843" y="3649337"/>
                  </a:cubicBezTo>
                  <a:cubicBezTo>
                    <a:pt x="1702283" y="2857412"/>
                    <a:pt x="1685274" y="1521156"/>
                    <a:pt x="1664485" y="916344"/>
                  </a:cubicBezTo>
                  <a:cubicBezTo>
                    <a:pt x="1643696" y="311532"/>
                    <a:pt x="1702283" y="120638"/>
                    <a:pt x="1585107" y="20466"/>
                  </a:cubicBezTo>
                  <a:cubicBezTo>
                    <a:pt x="1467931" y="-79706"/>
                    <a:pt x="1210899" y="215140"/>
                    <a:pt x="961427" y="315312"/>
                  </a:cubicBezTo>
                  <a:cubicBezTo>
                    <a:pt x="711955" y="415484"/>
                    <a:pt x="237580" y="564797"/>
                    <a:pt x="88275" y="621498"/>
                  </a:cubicBezTo>
                  <a:cubicBezTo>
                    <a:pt x="-61030" y="678199"/>
                    <a:pt x="22127" y="-134517"/>
                    <a:pt x="31577" y="644178"/>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1" name="Forme libre 40"/>
            <p:cNvSpPr/>
            <p:nvPr/>
          </p:nvSpPr>
          <p:spPr>
            <a:xfrm>
              <a:off x="498248" y="-442269"/>
              <a:ext cx="5137552" cy="732294"/>
            </a:xfrm>
            <a:custGeom>
              <a:avLst/>
              <a:gdLst>
                <a:gd name="connsiteX0" fmla="*/ 5137552 w 5137552"/>
                <a:gd name="connsiteY0" fmla="*/ 0 h 732294"/>
                <a:gd name="connsiteX1" fmla="*/ 4491192 w 5137552"/>
                <a:gd name="connsiteY1" fmla="*/ 362887 h 732294"/>
                <a:gd name="connsiteX2" fmla="*/ 3425266 w 5137552"/>
                <a:gd name="connsiteY2" fmla="*/ 691754 h 732294"/>
                <a:gd name="connsiteX3" fmla="*/ 1644943 w 5137552"/>
                <a:gd name="connsiteY3" fmla="*/ 725775 h 732294"/>
                <a:gd name="connsiteX4" fmla="*/ 408923 w 5137552"/>
                <a:gd name="connsiteY4" fmla="*/ 680414 h 732294"/>
                <a:gd name="connsiteX5" fmla="*/ 12036 w 5137552"/>
                <a:gd name="connsiteY5" fmla="*/ 635053 h 732294"/>
                <a:gd name="connsiteX6" fmla="*/ 783131 w 5137552"/>
                <a:gd name="connsiteY6" fmla="*/ 226805 h 732294"/>
                <a:gd name="connsiteX7" fmla="*/ 1452170 w 5137552"/>
                <a:gd name="connsiteY7" fmla="*/ 22681 h 732294"/>
                <a:gd name="connsiteX8" fmla="*/ 3255172 w 5137552"/>
                <a:gd name="connsiteY8" fmla="*/ 22681 h 732294"/>
                <a:gd name="connsiteX9" fmla="*/ 5103533 w 5137552"/>
                <a:gd name="connsiteY9" fmla="*/ 45361 h 732294"/>
                <a:gd name="connsiteX10" fmla="*/ 5103533 w 5137552"/>
                <a:gd name="connsiteY10" fmla="*/ 45361 h 73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37552" h="732294">
                  <a:moveTo>
                    <a:pt x="5137552" y="0"/>
                  </a:moveTo>
                  <a:cubicBezTo>
                    <a:pt x="4957062" y="123797"/>
                    <a:pt x="4776573" y="247595"/>
                    <a:pt x="4491192" y="362887"/>
                  </a:cubicBezTo>
                  <a:cubicBezTo>
                    <a:pt x="4205811" y="478179"/>
                    <a:pt x="3899641" y="631273"/>
                    <a:pt x="3425266" y="691754"/>
                  </a:cubicBezTo>
                  <a:cubicBezTo>
                    <a:pt x="2950891" y="752235"/>
                    <a:pt x="2147667" y="727665"/>
                    <a:pt x="1644943" y="725775"/>
                  </a:cubicBezTo>
                  <a:cubicBezTo>
                    <a:pt x="1142219" y="723885"/>
                    <a:pt x="681074" y="695534"/>
                    <a:pt x="408923" y="680414"/>
                  </a:cubicBezTo>
                  <a:cubicBezTo>
                    <a:pt x="136772" y="665294"/>
                    <a:pt x="-50332" y="710654"/>
                    <a:pt x="12036" y="635053"/>
                  </a:cubicBezTo>
                  <a:cubicBezTo>
                    <a:pt x="74404" y="559452"/>
                    <a:pt x="543109" y="328867"/>
                    <a:pt x="783131" y="226805"/>
                  </a:cubicBezTo>
                  <a:cubicBezTo>
                    <a:pt x="1023153" y="124743"/>
                    <a:pt x="1040163" y="56702"/>
                    <a:pt x="1452170" y="22681"/>
                  </a:cubicBezTo>
                  <a:cubicBezTo>
                    <a:pt x="1864177" y="-11340"/>
                    <a:pt x="3255172" y="22681"/>
                    <a:pt x="3255172" y="22681"/>
                  </a:cubicBezTo>
                  <a:lnTo>
                    <a:pt x="5103533" y="45361"/>
                  </a:lnTo>
                  <a:lnTo>
                    <a:pt x="5103533" y="45361"/>
                  </a:lnTo>
                </a:path>
              </a:pathLst>
            </a:custGeom>
            <a:solidFill>
              <a:srgbClr val="E2E2E2"/>
            </a:solidFill>
            <a:ln>
              <a:solidFill>
                <a:srgbClr val="E2E2E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a:off x="90717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2417481" y="495170"/>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907171" y="18836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417481" y="2036055"/>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a:off x="90717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a:off x="2417481" y="3345158"/>
              <a:ext cx="1357910" cy="1060868"/>
            </a:xfrm>
            <a:custGeom>
              <a:avLst/>
              <a:gdLst>
                <a:gd name="connsiteX0" fmla="*/ 90717 w 1357910"/>
                <a:gd name="connsiteY0" fmla="*/ 162563 h 1060868"/>
                <a:gd name="connsiteX1" fmla="*/ 102057 w 1357910"/>
                <a:gd name="connsiteY1" fmla="*/ 672873 h 1060868"/>
                <a:gd name="connsiteX2" fmla="*/ 102057 w 1357910"/>
                <a:gd name="connsiteY2" fmla="*/ 1013080 h 1060868"/>
                <a:gd name="connsiteX3" fmla="*/ 612340 w 1357910"/>
                <a:gd name="connsiteY3" fmla="*/ 1013080 h 1060868"/>
                <a:gd name="connsiteX4" fmla="*/ 1304058 w 1357910"/>
                <a:gd name="connsiteY4" fmla="*/ 1035760 h 1060868"/>
                <a:gd name="connsiteX5" fmla="*/ 1304058 w 1357910"/>
                <a:gd name="connsiteY5" fmla="*/ 616172 h 1060868"/>
                <a:gd name="connsiteX6" fmla="*/ 1236020 w 1357910"/>
                <a:gd name="connsiteY6" fmla="*/ 26480 h 1060868"/>
                <a:gd name="connsiteX7" fmla="*/ 0 w 1357910"/>
                <a:gd name="connsiteY7" fmla="*/ 94522 h 1060868"/>
                <a:gd name="connsiteX8" fmla="*/ 0 w 1357910"/>
                <a:gd name="connsiteY8" fmla="*/ 94522 h 1060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7910" h="1060868">
                  <a:moveTo>
                    <a:pt x="90717" y="162563"/>
                  </a:moveTo>
                  <a:cubicBezTo>
                    <a:pt x="95442" y="346841"/>
                    <a:pt x="100167" y="531120"/>
                    <a:pt x="102057" y="672873"/>
                  </a:cubicBezTo>
                  <a:cubicBezTo>
                    <a:pt x="103947" y="814626"/>
                    <a:pt x="17010" y="956379"/>
                    <a:pt x="102057" y="1013080"/>
                  </a:cubicBezTo>
                  <a:cubicBezTo>
                    <a:pt x="187104" y="1069781"/>
                    <a:pt x="412007" y="1009300"/>
                    <a:pt x="612340" y="1013080"/>
                  </a:cubicBezTo>
                  <a:cubicBezTo>
                    <a:pt x="812673" y="1016860"/>
                    <a:pt x="1188772" y="1101911"/>
                    <a:pt x="1304058" y="1035760"/>
                  </a:cubicBezTo>
                  <a:cubicBezTo>
                    <a:pt x="1419344" y="969609"/>
                    <a:pt x="1315398" y="784385"/>
                    <a:pt x="1304058" y="616172"/>
                  </a:cubicBezTo>
                  <a:cubicBezTo>
                    <a:pt x="1292718" y="447959"/>
                    <a:pt x="1453363" y="113422"/>
                    <a:pt x="1236020" y="26480"/>
                  </a:cubicBezTo>
                  <a:cubicBezTo>
                    <a:pt x="1018677" y="-60462"/>
                    <a:pt x="0" y="94522"/>
                    <a:pt x="0" y="94522"/>
                  </a:cubicBezTo>
                  <a:lnTo>
                    <a:pt x="0" y="94522"/>
                  </a:ln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a:off x="4235965" y="271492"/>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a:off x="4235965" y="1762038"/>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a:off x="4373665" y="3198983"/>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a:off x="4336285" y="4426724"/>
              <a:ext cx="999585" cy="1152010"/>
            </a:xfrm>
            <a:custGeom>
              <a:avLst/>
              <a:gdLst>
                <a:gd name="connsiteX0" fmla="*/ 5058 w 999585"/>
                <a:gd name="connsiteY0" fmla="*/ 284177 h 1152010"/>
                <a:gd name="connsiteX1" fmla="*/ 27737 w 999585"/>
                <a:gd name="connsiteY1" fmla="*/ 749126 h 1152010"/>
                <a:gd name="connsiteX2" fmla="*/ 27737 w 999585"/>
                <a:gd name="connsiteY2" fmla="*/ 1146034 h 1152010"/>
                <a:gd name="connsiteX3" fmla="*/ 413284 w 999585"/>
                <a:gd name="connsiteY3" fmla="*/ 998611 h 1152010"/>
                <a:gd name="connsiteX4" fmla="*/ 934908 w 999585"/>
                <a:gd name="connsiteY4" fmla="*/ 794487 h 1152010"/>
                <a:gd name="connsiteX5" fmla="*/ 934908 w 999585"/>
                <a:gd name="connsiteY5" fmla="*/ 397579 h 1152010"/>
                <a:gd name="connsiteX6" fmla="*/ 934908 w 999585"/>
                <a:gd name="connsiteY6" fmla="*/ 671 h 1152010"/>
                <a:gd name="connsiteX7" fmla="*/ 61756 w 999585"/>
                <a:gd name="connsiteY7" fmla="*/ 295517 h 1152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9585" h="1152010">
                  <a:moveTo>
                    <a:pt x="5058" y="284177"/>
                  </a:moveTo>
                  <a:cubicBezTo>
                    <a:pt x="14507" y="444830"/>
                    <a:pt x="23957" y="605483"/>
                    <a:pt x="27737" y="749126"/>
                  </a:cubicBezTo>
                  <a:cubicBezTo>
                    <a:pt x="31517" y="892769"/>
                    <a:pt x="-36521" y="1104453"/>
                    <a:pt x="27737" y="1146034"/>
                  </a:cubicBezTo>
                  <a:cubicBezTo>
                    <a:pt x="91995" y="1187615"/>
                    <a:pt x="413284" y="998611"/>
                    <a:pt x="413284" y="998611"/>
                  </a:cubicBezTo>
                  <a:cubicBezTo>
                    <a:pt x="564479" y="940020"/>
                    <a:pt x="847971" y="894659"/>
                    <a:pt x="934908" y="794487"/>
                  </a:cubicBezTo>
                  <a:cubicBezTo>
                    <a:pt x="1021845" y="694315"/>
                    <a:pt x="934908" y="397579"/>
                    <a:pt x="934908" y="397579"/>
                  </a:cubicBezTo>
                  <a:cubicBezTo>
                    <a:pt x="934908" y="265276"/>
                    <a:pt x="1080433" y="17681"/>
                    <a:pt x="934908" y="671"/>
                  </a:cubicBezTo>
                  <a:cubicBezTo>
                    <a:pt x="789383" y="-16339"/>
                    <a:pt x="61756" y="295517"/>
                    <a:pt x="61756" y="295517"/>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a:off x="1706353" y="4924099"/>
              <a:ext cx="1356786" cy="1728074"/>
            </a:xfrm>
            <a:custGeom>
              <a:avLst/>
              <a:gdLst>
                <a:gd name="connsiteX0" fmla="*/ 85310 w 1356786"/>
                <a:gd name="connsiteY0" fmla="*/ 1664571 h 1728074"/>
                <a:gd name="connsiteX1" fmla="*/ 96649 w 1356786"/>
                <a:gd name="connsiteY1" fmla="*/ 882095 h 1728074"/>
                <a:gd name="connsiteX2" fmla="*/ 107989 w 1356786"/>
                <a:gd name="connsiteY2" fmla="*/ 76939 h 1728074"/>
                <a:gd name="connsiteX3" fmla="*/ 572914 w 1356786"/>
                <a:gd name="connsiteY3" fmla="*/ 76939 h 1728074"/>
                <a:gd name="connsiteX4" fmla="*/ 1128556 w 1356786"/>
                <a:gd name="connsiteY4" fmla="*/ 88280 h 1728074"/>
                <a:gd name="connsiteX5" fmla="*/ 1241953 w 1356786"/>
                <a:gd name="connsiteY5" fmla="*/ 1233642 h 1728074"/>
                <a:gd name="connsiteX6" fmla="*/ 1275972 w 1356786"/>
                <a:gd name="connsiteY6" fmla="*/ 1630550 h 1728074"/>
                <a:gd name="connsiteX7" fmla="*/ 85310 w 1356786"/>
                <a:gd name="connsiteY7" fmla="*/ 1664571 h 1728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786" h="1728074">
                  <a:moveTo>
                    <a:pt x="85310" y="1664571"/>
                  </a:moveTo>
                  <a:cubicBezTo>
                    <a:pt x="-111244" y="1539828"/>
                    <a:pt x="92869" y="1146700"/>
                    <a:pt x="96649" y="882095"/>
                  </a:cubicBezTo>
                  <a:cubicBezTo>
                    <a:pt x="100429" y="617490"/>
                    <a:pt x="28611" y="211132"/>
                    <a:pt x="107989" y="76939"/>
                  </a:cubicBezTo>
                  <a:cubicBezTo>
                    <a:pt x="187367" y="-57254"/>
                    <a:pt x="572914" y="76939"/>
                    <a:pt x="572914" y="76939"/>
                  </a:cubicBezTo>
                  <a:cubicBezTo>
                    <a:pt x="743008" y="78829"/>
                    <a:pt x="1017050" y="-104504"/>
                    <a:pt x="1128556" y="88280"/>
                  </a:cubicBezTo>
                  <a:cubicBezTo>
                    <a:pt x="1240062" y="281064"/>
                    <a:pt x="1217384" y="976597"/>
                    <a:pt x="1241953" y="1233642"/>
                  </a:cubicBezTo>
                  <a:cubicBezTo>
                    <a:pt x="1266522" y="1490687"/>
                    <a:pt x="1464966" y="1556839"/>
                    <a:pt x="1275972" y="1630550"/>
                  </a:cubicBezTo>
                  <a:cubicBezTo>
                    <a:pt x="1086978" y="1704261"/>
                    <a:pt x="281864" y="1789314"/>
                    <a:pt x="85310" y="166457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3" name="Forme libre 52"/>
            <p:cNvSpPr/>
            <p:nvPr/>
          </p:nvSpPr>
          <p:spPr>
            <a:xfrm>
              <a:off x="3848318" y="262825"/>
              <a:ext cx="233950" cy="6255701"/>
            </a:xfrm>
            <a:custGeom>
              <a:avLst/>
              <a:gdLst>
                <a:gd name="connsiteX0" fmla="*/ 211270 w 233950"/>
                <a:gd name="connsiteY0" fmla="*/ 6201100 h 6255701"/>
                <a:gd name="connsiteX1" fmla="*/ 131893 w 233950"/>
                <a:gd name="connsiteY1" fmla="*/ 4670170 h 6255701"/>
                <a:gd name="connsiteX2" fmla="*/ 52515 w 233950"/>
                <a:gd name="connsiteY2" fmla="*/ 3025838 h 6255701"/>
                <a:gd name="connsiteX3" fmla="*/ 7157 w 233950"/>
                <a:gd name="connsiteY3" fmla="*/ 1222742 h 6255701"/>
                <a:gd name="connsiteX4" fmla="*/ 7157 w 233950"/>
                <a:gd name="connsiteY4" fmla="*/ 77380 h 6255701"/>
                <a:gd name="connsiteX5" fmla="*/ 75195 w 233950"/>
                <a:gd name="connsiteY5" fmla="*/ 383566 h 6255701"/>
                <a:gd name="connsiteX6" fmla="*/ 154572 w 233950"/>
                <a:gd name="connsiteY6" fmla="*/ 2628930 h 6255701"/>
                <a:gd name="connsiteX7" fmla="*/ 199931 w 233950"/>
                <a:gd name="connsiteY7" fmla="*/ 4477386 h 6255701"/>
                <a:gd name="connsiteX8" fmla="*/ 211270 w 233950"/>
                <a:gd name="connsiteY8" fmla="*/ 6133059 h 6255701"/>
                <a:gd name="connsiteX9" fmla="*/ 233950 w 233950"/>
                <a:gd name="connsiteY9" fmla="*/ 6133059 h 6255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950" h="6255701">
                  <a:moveTo>
                    <a:pt x="211270" y="6201100"/>
                  </a:moveTo>
                  <a:cubicBezTo>
                    <a:pt x="184811" y="5700240"/>
                    <a:pt x="158352" y="5199380"/>
                    <a:pt x="131893" y="4670170"/>
                  </a:cubicBezTo>
                  <a:cubicBezTo>
                    <a:pt x="105434" y="4140960"/>
                    <a:pt x="73304" y="3600409"/>
                    <a:pt x="52515" y="3025838"/>
                  </a:cubicBezTo>
                  <a:cubicBezTo>
                    <a:pt x="31726" y="2451267"/>
                    <a:pt x="14717" y="1714152"/>
                    <a:pt x="7157" y="1222742"/>
                  </a:cubicBezTo>
                  <a:cubicBezTo>
                    <a:pt x="-403" y="731332"/>
                    <a:pt x="-4183" y="217243"/>
                    <a:pt x="7157" y="77380"/>
                  </a:cubicBezTo>
                  <a:cubicBezTo>
                    <a:pt x="18497" y="-62483"/>
                    <a:pt x="50626" y="-41692"/>
                    <a:pt x="75195" y="383566"/>
                  </a:cubicBezTo>
                  <a:cubicBezTo>
                    <a:pt x="99764" y="808824"/>
                    <a:pt x="133783" y="1946627"/>
                    <a:pt x="154572" y="2628930"/>
                  </a:cubicBezTo>
                  <a:cubicBezTo>
                    <a:pt x="175361" y="3311233"/>
                    <a:pt x="190481" y="3893365"/>
                    <a:pt x="199931" y="4477386"/>
                  </a:cubicBezTo>
                  <a:cubicBezTo>
                    <a:pt x="209381" y="5061407"/>
                    <a:pt x="205600" y="5857114"/>
                    <a:pt x="211270" y="6133059"/>
                  </a:cubicBezTo>
                  <a:cubicBezTo>
                    <a:pt x="216940" y="6409004"/>
                    <a:pt x="233950" y="6133059"/>
                    <a:pt x="233950" y="6133059"/>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a:off x="458842" y="204124"/>
              <a:ext cx="3431311" cy="122629"/>
            </a:xfrm>
            <a:custGeom>
              <a:avLst/>
              <a:gdLst>
                <a:gd name="connsiteX0" fmla="*/ 6083 w 3431311"/>
                <a:gd name="connsiteY0" fmla="*/ 45361 h 122629"/>
                <a:gd name="connsiteX1" fmla="*/ 811197 w 3431311"/>
                <a:gd name="connsiteY1" fmla="*/ 113402 h 122629"/>
                <a:gd name="connsiteX2" fmla="*/ 1752387 w 3431311"/>
                <a:gd name="connsiteY2" fmla="*/ 113402 h 122629"/>
                <a:gd name="connsiteX3" fmla="*/ 3419314 w 3431311"/>
                <a:gd name="connsiteY3" fmla="*/ 34021 h 122629"/>
                <a:gd name="connsiteX4" fmla="*/ 2546162 w 3431311"/>
                <a:gd name="connsiteY4" fmla="*/ 22680 h 122629"/>
                <a:gd name="connsiteX5" fmla="*/ 561725 w 3431311"/>
                <a:gd name="connsiteY5" fmla="*/ 0 h 122629"/>
                <a:gd name="connsiteX6" fmla="*/ 6083 w 3431311"/>
                <a:gd name="connsiteY6" fmla="*/ 45361 h 122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311" h="122629">
                  <a:moveTo>
                    <a:pt x="6083" y="45361"/>
                  </a:moveTo>
                  <a:cubicBezTo>
                    <a:pt x="47662" y="64261"/>
                    <a:pt x="520146" y="102062"/>
                    <a:pt x="811197" y="113402"/>
                  </a:cubicBezTo>
                  <a:cubicBezTo>
                    <a:pt x="1102248" y="124742"/>
                    <a:pt x="1317701" y="126632"/>
                    <a:pt x="1752387" y="113402"/>
                  </a:cubicBezTo>
                  <a:cubicBezTo>
                    <a:pt x="2187073" y="100172"/>
                    <a:pt x="3287018" y="49141"/>
                    <a:pt x="3419314" y="34021"/>
                  </a:cubicBezTo>
                  <a:cubicBezTo>
                    <a:pt x="3551610" y="18901"/>
                    <a:pt x="2546162" y="22680"/>
                    <a:pt x="2546162" y="22680"/>
                  </a:cubicBezTo>
                  <a:lnTo>
                    <a:pt x="561725" y="0"/>
                  </a:lnTo>
                  <a:cubicBezTo>
                    <a:pt x="134599" y="5670"/>
                    <a:pt x="-35496" y="26461"/>
                    <a:pt x="6083" y="45361"/>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7" name="ZoneTexte 56"/>
          <p:cNvSpPr txBox="1"/>
          <p:nvPr/>
        </p:nvSpPr>
        <p:spPr>
          <a:xfrm>
            <a:off x="5635800" y="5602668"/>
            <a:ext cx="3052732" cy="584776"/>
          </a:xfrm>
          <a:prstGeom prst="rect">
            <a:avLst/>
          </a:prstGeom>
          <a:noFill/>
        </p:spPr>
        <p:txBody>
          <a:bodyPr wrap="none" rtlCol="0">
            <a:spAutoFit/>
          </a:bodyPr>
          <a:lstStyle/>
          <a:p>
            <a:r>
              <a:rPr lang="en-GB" sz="3200" dirty="0" smtClean="0">
                <a:latin typeface="Canter Bold"/>
                <a:cs typeface="Canter Bold"/>
              </a:rPr>
              <a:t>OUTSIDE NEIGHBOURHOOD</a:t>
            </a:r>
            <a:endParaRPr lang="en-GB" sz="3200" dirty="0">
              <a:latin typeface="Canter Bold"/>
              <a:cs typeface="Canter Bold"/>
            </a:endParaRPr>
          </a:p>
        </p:txBody>
      </p:sp>
    </p:spTree>
    <p:extLst>
      <p:ext uri="{BB962C8B-B14F-4D97-AF65-F5344CB8AC3E}">
        <p14:creationId xmlns:p14="http://schemas.microsoft.com/office/powerpoint/2010/main" val="235243861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a:t>
            </a:r>
            <a:r>
              <a:rPr lang="en-GB" sz="5000" dirty="0" smtClean="0">
                <a:solidFill>
                  <a:srgbClr val="FFFFFF"/>
                </a:solidFill>
                <a:latin typeface="Canter Bold"/>
                <a:cs typeface="Canter Bold"/>
              </a:rPr>
              <a:t>FOCUS GROUP 2 </a:t>
            </a:r>
          </a:p>
          <a:p>
            <a:pPr algn="ctr"/>
            <a:r>
              <a:rPr lang="en-GB" sz="4400" dirty="0" smtClean="0">
                <a:solidFill>
                  <a:srgbClr val="FFFFFF"/>
                </a:solidFill>
                <a:latin typeface="Canter Bold"/>
                <a:cs typeface="Canter Bold"/>
              </a:rPr>
              <a:t>WORDS</a:t>
            </a:r>
            <a:r>
              <a:rPr lang="en-GB" sz="4400" dirty="0" smtClean="0">
                <a:solidFill>
                  <a:srgbClr val="FFFFFF"/>
                </a:solidFill>
                <a:latin typeface="Canter Bold"/>
                <a:cs typeface="Canter Bold"/>
              </a:rPr>
              <a:t>#</a:t>
            </a:r>
            <a:r>
              <a:rPr lang="en-GB" sz="4400" dirty="0">
                <a:solidFill>
                  <a:srgbClr val="FFFFFF"/>
                </a:solidFill>
                <a:latin typeface="Canter Bold"/>
                <a:cs typeface="Canter Bold"/>
              </a:rPr>
              <a:t>3</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1818753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ZoneTexte 97"/>
          <p:cNvSpPr txBox="1"/>
          <p:nvPr/>
        </p:nvSpPr>
        <p:spPr>
          <a:xfrm>
            <a:off x="3128319" y="1139407"/>
            <a:ext cx="2898597" cy="954107"/>
          </a:xfrm>
          <a:prstGeom prst="rect">
            <a:avLst/>
          </a:prstGeom>
          <a:noFill/>
          <a:ln>
            <a:solidFill>
              <a:srgbClr val="FFFFFF"/>
            </a:solidFill>
          </a:ln>
        </p:spPr>
        <p:txBody>
          <a:bodyPr wrap="square" rtlCol="0">
            <a:spAutoFit/>
          </a:bodyPr>
          <a:lstStyle/>
          <a:p>
            <a:pPr algn="ctr"/>
            <a:r>
              <a:rPr lang="ar-sa" sz="2800" dirty="0"/>
              <a:t>الاغتصاب وممارسة الجنس بالإكراه</a:t>
            </a:r>
            <a:endParaRPr lang="en-GB" sz="2800" dirty="0">
              <a:latin typeface="Century Gothic"/>
              <a:cs typeface="Century Gothic"/>
            </a:endParaRPr>
          </a:p>
        </p:txBody>
      </p:sp>
      <p:sp>
        <p:nvSpPr>
          <p:cNvPr id="99" name="ZoneTexte 98"/>
          <p:cNvSpPr txBox="1"/>
          <p:nvPr/>
        </p:nvSpPr>
        <p:spPr>
          <a:xfrm>
            <a:off x="6130473" y="1139407"/>
            <a:ext cx="2931213" cy="1200329"/>
          </a:xfrm>
          <a:prstGeom prst="rect">
            <a:avLst/>
          </a:prstGeom>
          <a:noFill/>
          <a:ln w="38100" cmpd="sng">
            <a:solidFill>
              <a:srgbClr val="FFFFFF"/>
            </a:solidFill>
          </a:ln>
          <a:effectLst/>
        </p:spPr>
        <p:txBody>
          <a:bodyPr wrap="square" rtlCol="0">
            <a:spAutoFit/>
          </a:bodyPr>
          <a:lstStyle/>
          <a:p>
            <a:pPr algn="ctr"/>
            <a:r>
              <a:rPr lang="ar-sa" sz="3600" dirty="0"/>
              <a:t>الاعتداء الجنسي اللفظي</a:t>
            </a:r>
            <a:endParaRPr lang="en-GB" sz="3600" dirty="0">
              <a:latin typeface="Century Gothic"/>
              <a:cs typeface="Century Gothic"/>
            </a:endParaRPr>
          </a:p>
        </p:txBody>
      </p:sp>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RAPE AND FORCED SEX</a:t>
            </a:r>
          </a:p>
        </p:txBody>
      </p:sp>
      <p:sp>
        <p:nvSpPr>
          <p:cNvPr id="6" name="ZoneTexte 5"/>
          <p:cNvSpPr txBox="1"/>
          <p:nvPr/>
        </p:nvSpPr>
        <p:spPr>
          <a:xfrm>
            <a:off x="79058" y="5353397"/>
            <a:ext cx="2931215" cy="646331"/>
          </a:xfrm>
          <a:prstGeom prst="rect">
            <a:avLst/>
          </a:prstGeom>
          <a:noFill/>
          <a:ln>
            <a:noFill/>
          </a:ln>
          <a:effectLst/>
        </p:spPr>
        <p:txBody>
          <a:bodyPr wrap="square" rtlCol="0">
            <a:spAutoFit/>
          </a:bodyPr>
          <a:lstStyle/>
          <a:p>
            <a:pPr algn="ctr"/>
            <a:r>
              <a:rPr lang="en-GB" dirty="0" smtClean="0">
                <a:latin typeface="Century Gothic"/>
                <a:cs typeface="Century Gothic"/>
              </a:rPr>
              <a:t>FORCED PORNOGRAPHY</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VERBAL SEXUAL ABUSE</a:t>
            </a:r>
            <a:endParaRPr lang="en-GB" dirty="0">
              <a:latin typeface="Century Gothic"/>
              <a:cs typeface="Century Gothic"/>
            </a:endParaRPr>
          </a:p>
        </p:txBody>
      </p:sp>
      <p:sp>
        <p:nvSpPr>
          <p:cNvPr id="12" name="ZoneTexte 11"/>
          <p:cNvSpPr txBox="1"/>
          <p:nvPr/>
        </p:nvSpPr>
        <p:spPr>
          <a:xfrm>
            <a:off x="79058" y="2315253"/>
            <a:ext cx="2931215" cy="584776"/>
          </a:xfrm>
          <a:prstGeom prst="rect">
            <a:avLst/>
          </a:prstGeom>
          <a:noFill/>
        </p:spPr>
        <p:txBody>
          <a:bodyPr wrap="square" rtlCol="0">
            <a:spAutoFit/>
          </a:bodyPr>
          <a:lstStyle/>
          <a:p>
            <a:pPr algn="ctr"/>
            <a:r>
              <a:rPr lang="en-GB" sz="1600" dirty="0" smtClean="0">
                <a:latin typeface="Century Gothic"/>
                <a:cs typeface="Century Gothic"/>
              </a:rPr>
              <a:t>TRADING SEX FOR FOOD AN NON MONETARY ITEMS</a:t>
            </a:r>
            <a:endParaRPr lang="en-GB" sz="1600"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Rectangle 129"/>
          <p:cNvSpPr/>
          <p:nvPr/>
        </p:nvSpPr>
        <p:spPr>
          <a:xfrm>
            <a:off x="309570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ZoneTexte 131"/>
          <p:cNvSpPr txBox="1"/>
          <p:nvPr/>
        </p:nvSpPr>
        <p:spPr>
          <a:xfrm>
            <a:off x="309570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SEXUAL SLAVERY</a:t>
            </a:r>
            <a:endParaRPr lang="en-GB" dirty="0">
              <a:latin typeface="Century Gothic"/>
              <a:cs typeface="Century Gothic"/>
            </a:endParaRPr>
          </a:p>
        </p:txBody>
      </p:sp>
      <p:sp>
        <p:nvSpPr>
          <p:cNvPr id="96" name="ZoneTexte 95"/>
          <p:cNvSpPr txBox="1"/>
          <p:nvPr/>
        </p:nvSpPr>
        <p:spPr>
          <a:xfrm>
            <a:off x="99717" y="1139407"/>
            <a:ext cx="2910556" cy="954107"/>
          </a:xfrm>
          <a:prstGeom prst="rect">
            <a:avLst/>
          </a:prstGeom>
          <a:noFill/>
          <a:ln>
            <a:noFill/>
          </a:ln>
        </p:spPr>
        <p:txBody>
          <a:bodyPr wrap="square" rtlCol="0">
            <a:spAutoFit/>
          </a:bodyPr>
          <a:lstStyle/>
          <a:p>
            <a:pPr algn="ctr"/>
            <a:r>
              <a:rPr lang="ar-sa" sz="2800" dirty="0"/>
              <a:t>تبادل الجنس مقابل الطعام أو مواد وخدمات غير نقدية </a:t>
            </a:r>
            <a:endParaRPr lang="en-GB" sz="2800" dirty="0">
              <a:latin typeface="Century Gothic"/>
              <a:cs typeface="Century Gothic"/>
            </a:endParaRPr>
          </a:p>
        </p:txBody>
      </p:sp>
      <p:sp>
        <p:nvSpPr>
          <p:cNvPr id="100" name="ZoneTexte 99"/>
          <p:cNvSpPr txBox="1"/>
          <p:nvPr/>
        </p:nvSpPr>
        <p:spPr>
          <a:xfrm>
            <a:off x="99717" y="4123122"/>
            <a:ext cx="2910556" cy="646331"/>
          </a:xfrm>
          <a:prstGeom prst="rect">
            <a:avLst/>
          </a:prstGeom>
          <a:noFill/>
          <a:ln>
            <a:noFill/>
          </a:ln>
        </p:spPr>
        <p:txBody>
          <a:bodyPr wrap="square" rtlCol="0">
            <a:spAutoFit/>
          </a:bodyPr>
          <a:lstStyle/>
          <a:p>
            <a:pPr algn="ctr"/>
            <a:r>
              <a:rPr lang="ar-sa" sz="3600" dirty="0"/>
              <a:t>المواد الإباحية المكرهة</a:t>
            </a:r>
            <a:endParaRPr lang="en-GB" sz="3600" dirty="0">
              <a:latin typeface="Century Gothic"/>
              <a:cs typeface="Century Gothic"/>
            </a:endParaRPr>
          </a:p>
        </p:txBody>
      </p:sp>
      <p:sp>
        <p:nvSpPr>
          <p:cNvPr id="16" name="Rectangle 15"/>
          <p:cNvSpPr/>
          <p:nvPr/>
        </p:nvSpPr>
        <p:spPr>
          <a:xfrm>
            <a:off x="6130471"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ZoneTexte 16"/>
          <p:cNvSpPr txBox="1"/>
          <p:nvPr/>
        </p:nvSpPr>
        <p:spPr>
          <a:xfrm>
            <a:off x="6130471"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SEXUAL ASSAULTS</a:t>
            </a:r>
            <a:endParaRPr lang="en-GB" dirty="0">
              <a:latin typeface="Century Gothic"/>
              <a:cs typeface="Century Gothic"/>
            </a:endParaRPr>
          </a:p>
        </p:txBody>
      </p:sp>
      <p:sp>
        <p:nvSpPr>
          <p:cNvPr id="2" name="ZoneTexte 1"/>
          <p:cNvSpPr txBox="1"/>
          <p:nvPr/>
        </p:nvSpPr>
        <p:spPr>
          <a:xfrm>
            <a:off x="6130474" y="4123122"/>
            <a:ext cx="2931212" cy="769441"/>
          </a:xfrm>
          <a:prstGeom prst="rect">
            <a:avLst/>
          </a:prstGeom>
          <a:noFill/>
        </p:spPr>
        <p:txBody>
          <a:bodyPr wrap="square" rtlCol="0">
            <a:spAutoFit/>
          </a:bodyPr>
          <a:lstStyle/>
          <a:p>
            <a:pPr algn="ctr"/>
            <a:r>
              <a:rPr lang="ar-sa" sz="4400" dirty="0"/>
              <a:t>الاعتداء الجنسي </a:t>
            </a:r>
            <a:endParaRPr lang="en-GB" sz="4400" dirty="0">
              <a:latin typeface="Century Gothic"/>
              <a:cs typeface="Century Gothic"/>
            </a:endParaRPr>
          </a:p>
        </p:txBody>
      </p:sp>
      <p:sp>
        <p:nvSpPr>
          <p:cNvPr id="19" name="ZoneTexte 18"/>
          <p:cNvSpPr txBox="1"/>
          <p:nvPr/>
        </p:nvSpPr>
        <p:spPr>
          <a:xfrm>
            <a:off x="3128319" y="4123122"/>
            <a:ext cx="2898597" cy="769441"/>
          </a:xfrm>
          <a:prstGeom prst="rect">
            <a:avLst/>
          </a:prstGeom>
          <a:noFill/>
        </p:spPr>
        <p:txBody>
          <a:bodyPr wrap="square" rtlCol="0">
            <a:spAutoFit/>
          </a:bodyPr>
          <a:lstStyle/>
          <a:p>
            <a:r>
              <a:rPr lang="ar-sa" sz="4400" dirty="0"/>
              <a:t>الاستعباد الجنسي</a:t>
            </a:r>
            <a:endParaRPr lang="en-GB" sz="4400" dirty="0">
              <a:latin typeface="Century Gothic"/>
              <a:cs typeface="Century Gothic"/>
            </a:endParaRPr>
          </a:p>
        </p:txBody>
      </p:sp>
    </p:spTree>
    <p:extLst>
      <p:ext uri="{BB962C8B-B14F-4D97-AF65-F5344CB8AC3E}">
        <p14:creationId xmlns:p14="http://schemas.microsoft.com/office/powerpoint/2010/main" val="17061216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ZoneTexte 97"/>
          <p:cNvSpPr txBox="1"/>
          <p:nvPr/>
        </p:nvSpPr>
        <p:spPr>
          <a:xfrm>
            <a:off x="3128319" y="1139407"/>
            <a:ext cx="2898597" cy="707886"/>
          </a:xfrm>
          <a:prstGeom prst="rect">
            <a:avLst/>
          </a:prstGeom>
          <a:noFill/>
          <a:ln>
            <a:solidFill>
              <a:srgbClr val="FFFFFF"/>
            </a:solidFill>
          </a:ln>
        </p:spPr>
        <p:txBody>
          <a:bodyPr wrap="square" rtlCol="0">
            <a:spAutoFit/>
          </a:bodyPr>
          <a:lstStyle/>
          <a:p>
            <a:pPr algn="ctr"/>
            <a:r>
              <a:rPr lang="ar-sa" sz="4000" dirty="0"/>
              <a:t>التحرش</a:t>
            </a:r>
            <a:endParaRPr lang="en-GB" sz="4000" dirty="0">
              <a:latin typeface="Century Gothic"/>
              <a:cs typeface="Century Gothic"/>
            </a:endParaRPr>
          </a:p>
        </p:txBody>
      </p:sp>
      <p:sp>
        <p:nvSpPr>
          <p:cNvPr id="99" name="ZoneTexte 98"/>
          <p:cNvSpPr txBox="1"/>
          <p:nvPr/>
        </p:nvSpPr>
        <p:spPr>
          <a:xfrm>
            <a:off x="6130473" y="1139407"/>
            <a:ext cx="2931213" cy="646331"/>
          </a:xfrm>
          <a:prstGeom prst="rect">
            <a:avLst/>
          </a:prstGeom>
          <a:noFill/>
          <a:ln w="38100" cmpd="sng">
            <a:solidFill>
              <a:srgbClr val="FFFFFF"/>
            </a:solidFill>
          </a:ln>
          <a:effectLst/>
        </p:spPr>
        <p:txBody>
          <a:bodyPr wrap="square" rtlCol="0">
            <a:spAutoFit/>
          </a:bodyPr>
          <a:lstStyle/>
          <a:p>
            <a:pPr algn="ctr"/>
            <a:r>
              <a:rPr lang="ar-sa" sz="3600" dirty="0"/>
              <a:t>الاستغلال الالكتروني</a:t>
            </a:r>
            <a:endParaRPr lang="en-GB" sz="3600" dirty="0">
              <a:latin typeface="Century Gothic"/>
              <a:cs typeface="Century Gothic"/>
            </a:endParaRPr>
          </a:p>
        </p:txBody>
      </p:sp>
      <p:sp>
        <p:nvSpPr>
          <p:cNvPr id="4" name="ZoneTexte 3"/>
          <p:cNvSpPr txBox="1"/>
          <p:nvPr/>
        </p:nvSpPr>
        <p:spPr>
          <a:xfrm>
            <a:off x="3095701" y="2315253"/>
            <a:ext cx="2931215" cy="369332"/>
          </a:xfrm>
          <a:prstGeom prst="rect">
            <a:avLst/>
          </a:prstGeom>
          <a:noFill/>
        </p:spPr>
        <p:txBody>
          <a:bodyPr wrap="square" rtlCol="0">
            <a:spAutoFit/>
          </a:bodyPr>
          <a:lstStyle/>
          <a:p>
            <a:pPr algn="ctr"/>
            <a:r>
              <a:rPr lang="en-GB" dirty="0" smtClean="0">
                <a:latin typeface="Century Gothic"/>
                <a:cs typeface="Century Gothic"/>
              </a:rPr>
              <a:t>HARASSMENT</a:t>
            </a:r>
          </a:p>
        </p:txBody>
      </p:sp>
      <p:sp>
        <p:nvSpPr>
          <p:cNvPr id="6" name="ZoneTexte 5"/>
          <p:cNvSpPr txBox="1"/>
          <p:nvPr/>
        </p:nvSpPr>
        <p:spPr>
          <a:xfrm>
            <a:off x="79058" y="5353397"/>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PHYSICAL ABUSE</a:t>
            </a:r>
            <a:endParaRPr lang="en-GB" dirty="0">
              <a:latin typeface="Century Gothic"/>
              <a:cs typeface="Century Gothic"/>
            </a:endParaRPr>
          </a:p>
        </p:txBody>
      </p:sp>
      <p:sp>
        <p:nvSpPr>
          <p:cNvPr id="8" name="ZoneTexte 7"/>
          <p:cNvSpPr txBox="1"/>
          <p:nvPr/>
        </p:nvSpPr>
        <p:spPr>
          <a:xfrm>
            <a:off x="6130471" y="2316432"/>
            <a:ext cx="2931215" cy="369332"/>
          </a:xfrm>
          <a:prstGeom prst="rect">
            <a:avLst/>
          </a:prstGeom>
          <a:noFill/>
          <a:ln>
            <a:noFill/>
          </a:ln>
          <a:effectLst/>
        </p:spPr>
        <p:txBody>
          <a:bodyPr wrap="square" rtlCol="0">
            <a:spAutoFit/>
          </a:bodyPr>
          <a:lstStyle/>
          <a:p>
            <a:pPr algn="ctr"/>
            <a:r>
              <a:rPr lang="en-GB" dirty="0" smtClean="0">
                <a:latin typeface="Century Gothic"/>
                <a:cs typeface="Century Gothic"/>
              </a:rPr>
              <a:t>CYBER EXPLOITATION</a:t>
            </a:r>
            <a:endParaRPr lang="en-GB" dirty="0">
              <a:latin typeface="Century Gothic"/>
              <a:cs typeface="Century Gothic"/>
            </a:endParaRPr>
          </a:p>
        </p:txBody>
      </p:sp>
      <p:sp>
        <p:nvSpPr>
          <p:cNvPr id="12" name="ZoneTexte 11"/>
          <p:cNvSpPr txBox="1"/>
          <p:nvPr/>
        </p:nvSpPr>
        <p:spPr>
          <a:xfrm>
            <a:off x="79058" y="2315253"/>
            <a:ext cx="2931215" cy="338554"/>
          </a:xfrm>
          <a:prstGeom prst="rect">
            <a:avLst/>
          </a:prstGeom>
          <a:noFill/>
        </p:spPr>
        <p:txBody>
          <a:bodyPr wrap="square" rtlCol="0">
            <a:spAutoFit/>
          </a:bodyPr>
          <a:lstStyle/>
          <a:p>
            <a:pPr algn="ctr"/>
            <a:r>
              <a:rPr lang="en-GB" sz="1600" dirty="0" smtClean="0">
                <a:latin typeface="Century Gothic"/>
                <a:cs typeface="Century Gothic"/>
              </a:rPr>
              <a:t>PEOPLE TRAFFICKING </a:t>
            </a:r>
            <a:endParaRPr lang="en-GB" sz="1600" dirty="0">
              <a:latin typeface="Century Gothic"/>
              <a:cs typeface="Century Gothic"/>
            </a:endParaRPr>
          </a:p>
        </p:txBody>
      </p:sp>
      <p:sp>
        <p:nvSpPr>
          <p:cNvPr id="124" name="Rectangle 123"/>
          <p:cNvSpPr/>
          <p:nvPr/>
        </p:nvSpPr>
        <p:spPr>
          <a:xfrm>
            <a:off x="79058"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Rectangle 126"/>
          <p:cNvSpPr/>
          <p:nvPr/>
        </p:nvSpPr>
        <p:spPr>
          <a:xfrm>
            <a:off x="3095701"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Rectangle 127"/>
          <p:cNvSpPr/>
          <p:nvPr/>
        </p:nvSpPr>
        <p:spPr>
          <a:xfrm>
            <a:off x="6130472" y="367997"/>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Rectangle 128"/>
          <p:cNvSpPr/>
          <p:nvPr/>
        </p:nvSpPr>
        <p:spPr>
          <a:xfrm>
            <a:off x="79058" y="3428412"/>
            <a:ext cx="2931215" cy="2545239"/>
          </a:xfrm>
          <a:prstGeom prst="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ZoneTexte 95"/>
          <p:cNvSpPr txBox="1"/>
          <p:nvPr/>
        </p:nvSpPr>
        <p:spPr>
          <a:xfrm>
            <a:off x="99717" y="1139407"/>
            <a:ext cx="2910556" cy="646331"/>
          </a:xfrm>
          <a:prstGeom prst="rect">
            <a:avLst/>
          </a:prstGeom>
          <a:noFill/>
          <a:ln>
            <a:noFill/>
          </a:ln>
        </p:spPr>
        <p:txBody>
          <a:bodyPr wrap="square" rtlCol="0">
            <a:spAutoFit/>
          </a:bodyPr>
          <a:lstStyle/>
          <a:p>
            <a:pPr algn="ctr"/>
            <a:r>
              <a:rPr lang="ar-sa" sz="3600" dirty="0"/>
              <a:t>الاتجار بالبشر</a:t>
            </a:r>
            <a:endParaRPr lang="en-GB" sz="3600" dirty="0">
              <a:latin typeface="Century Gothic"/>
              <a:cs typeface="Century Gothic"/>
            </a:endParaRPr>
          </a:p>
        </p:txBody>
      </p:sp>
      <p:sp>
        <p:nvSpPr>
          <p:cNvPr id="100" name="ZoneTexte 99"/>
          <p:cNvSpPr txBox="1"/>
          <p:nvPr/>
        </p:nvSpPr>
        <p:spPr>
          <a:xfrm>
            <a:off x="99717" y="4123122"/>
            <a:ext cx="2910556" cy="1200329"/>
          </a:xfrm>
          <a:prstGeom prst="rect">
            <a:avLst/>
          </a:prstGeom>
          <a:noFill/>
          <a:ln>
            <a:noFill/>
          </a:ln>
        </p:spPr>
        <p:txBody>
          <a:bodyPr wrap="square" rtlCol="0">
            <a:spAutoFit/>
          </a:bodyPr>
          <a:lstStyle/>
          <a:p>
            <a:pPr algn="ctr"/>
            <a:r>
              <a:rPr lang="ar-sa" sz="3600" dirty="0"/>
              <a:t>الاعتداء الجسدي كاللمس</a:t>
            </a:r>
            <a:endParaRPr lang="en-GB" sz="3600" dirty="0">
              <a:latin typeface="Century Gothic"/>
              <a:cs typeface="Century Gothic"/>
            </a:endParaRPr>
          </a:p>
        </p:txBody>
      </p:sp>
    </p:spTree>
    <p:extLst>
      <p:ext uri="{BB962C8B-B14F-4D97-AF65-F5344CB8AC3E}">
        <p14:creationId xmlns:p14="http://schemas.microsoft.com/office/powerpoint/2010/main" val="194311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71054" y="2691902"/>
            <a:ext cx="4218611" cy="2031325"/>
          </a:xfrm>
          <a:prstGeom prst="rect">
            <a:avLst/>
          </a:prstGeom>
          <a:noFill/>
        </p:spPr>
        <p:txBody>
          <a:bodyPr wrap="square" rtlCol="0">
            <a:spAutoFit/>
          </a:bodyPr>
          <a:lstStyle/>
          <a:p>
            <a:pPr algn="r"/>
            <a:r>
              <a:rPr lang="ar-sa" dirty="0" smtClean="0">
                <a:latin typeface="Century Gothic"/>
                <a:cs typeface="Century Gothic"/>
              </a:rPr>
              <a:t>التصرف الذي يؤدي لإيذاء شخص ما بأي طريقة </a:t>
            </a:r>
          </a:p>
          <a:p>
            <a:pPr algn="r"/>
            <a:r>
              <a:rPr lang="ar-sa" dirty="0" smtClean="0">
                <a:latin typeface="Century Gothic"/>
                <a:cs typeface="Century Gothic"/>
              </a:rPr>
              <a:t>لذلك العنف يمكن أن يشمل القوة البدنية </a:t>
            </a:r>
          </a:p>
          <a:p>
            <a:pPr algn="r"/>
            <a:r>
              <a:rPr lang="ar-sa" dirty="0" smtClean="0">
                <a:latin typeface="Century Gothic"/>
                <a:cs typeface="Century Gothic"/>
              </a:rPr>
              <a:t>ولكن أيضا ممكن أن يكون عنف لفظي نفسي, اجتماعي , اقتصادي.العنف قد يكون جسدي (امام شخص اخر) او غير مادي (ارسال رسائل). العنف الجنسي يمكن ان يكون تحرش, اعتداء, اساءة, استغلال, عبودية جنسية </a:t>
            </a:r>
            <a:endParaRPr lang="ar-sa" dirty="0">
              <a:latin typeface="Century Gothic"/>
              <a:cs typeface="Century Gothic"/>
            </a:endParaRPr>
          </a:p>
        </p:txBody>
      </p:sp>
      <p:grpSp>
        <p:nvGrpSpPr>
          <p:cNvPr id="38" name="Grouper 37"/>
          <p:cNvGrpSpPr/>
          <p:nvPr/>
        </p:nvGrpSpPr>
        <p:grpSpPr>
          <a:xfrm>
            <a:off x="6392436" y="360778"/>
            <a:ext cx="2341060" cy="2154311"/>
            <a:chOff x="5422983" y="179314"/>
            <a:chExt cx="2341060" cy="2154311"/>
          </a:xfrm>
        </p:grpSpPr>
        <p:sp>
          <p:nvSpPr>
            <p:cNvPr id="267" name="Forme libre 266"/>
            <p:cNvSpPr/>
            <p:nvPr/>
          </p:nvSpPr>
          <p:spPr>
            <a:xfrm rot="16609440">
              <a:off x="5587315" y="851377"/>
              <a:ext cx="1240588" cy="1446470"/>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8" name="Grouper 17"/>
            <p:cNvGrpSpPr/>
            <p:nvPr/>
          </p:nvGrpSpPr>
          <p:grpSpPr>
            <a:xfrm>
              <a:off x="5422983" y="179314"/>
              <a:ext cx="2341060" cy="2154311"/>
              <a:chOff x="-8642901" y="-246292"/>
              <a:chExt cx="6695746" cy="5930848"/>
            </a:xfrm>
          </p:grpSpPr>
          <p:sp>
            <p:nvSpPr>
              <p:cNvPr id="244" name="Forme libre 243"/>
              <p:cNvSpPr/>
              <p:nvPr/>
            </p:nvSpPr>
            <p:spPr>
              <a:xfrm rot="21159209" flipH="1">
                <a:off x="-2046119" y="2019214"/>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Forme libre 11"/>
              <p:cNvSpPr/>
              <p:nvPr/>
            </p:nvSpPr>
            <p:spPr>
              <a:xfrm>
                <a:off x="-6148460" y="294434"/>
                <a:ext cx="1480511" cy="2330001"/>
              </a:xfrm>
              <a:custGeom>
                <a:avLst/>
                <a:gdLst>
                  <a:gd name="connsiteX0" fmla="*/ 0 w 1480511"/>
                  <a:gd name="connsiteY0" fmla="*/ 2330001 h 2330001"/>
                  <a:gd name="connsiteX1" fmla="*/ 402034 w 1480511"/>
                  <a:gd name="connsiteY1" fmla="*/ 1946273 h 2330001"/>
                  <a:gd name="connsiteX2" fmla="*/ 429446 w 1480511"/>
                  <a:gd name="connsiteY2" fmla="*/ 1352407 h 2330001"/>
                  <a:gd name="connsiteX3" fmla="*/ 438583 w 1480511"/>
                  <a:gd name="connsiteY3" fmla="*/ 950406 h 2330001"/>
                  <a:gd name="connsiteX4" fmla="*/ 593914 w 1480511"/>
                  <a:gd name="connsiteY4" fmla="*/ 301723 h 2330001"/>
                  <a:gd name="connsiteX5" fmla="*/ 676149 w 1480511"/>
                  <a:gd name="connsiteY5" fmla="*/ 45904 h 2330001"/>
                  <a:gd name="connsiteX6" fmla="*/ 995949 w 1480511"/>
                  <a:gd name="connsiteY6" fmla="*/ 18495 h 2330001"/>
                  <a:gd name="connsiteX7" fmla="*/ 1178692 w 1480511"/>
                  <a:gd name="connsiteY7" fmla="*/ 246905 h 2330001"/>
                  <a:gd name="connsiteX8" fmla="*/ 1114732 w 1480511"/>
                  <a:gd name="connsiteY8" fmla="*/ 831633 h 2330001"/>
                  <a:gd name="connsiteX9" fmla="*/ 1260926 w 1480511"/>
                  <a:gd name="connsiteY9" fmla="*/ 1069179 h 2330001"/>
                  <a:gd name="connsiteX10" fmla="*/ 1407120 w 1480511"/>
                  <a:gd name="connsiteY10" fmla="*/ 1398089 h 2330001"/>
                  <a:gd name="connsiteX11" fmla="*/ 1480218 w 1480511"/>
                  <a:gd name="connsiteY11" fmla="*/ 1763545 h 2330001"/>
                  <a:gd name="connsiteX12" fmla="*/ 1434532 w 1480511"/>
                  <a:gd name="connsiteY12" fmla="*/ 2019364 h 233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0511" h="2330001">
                    <a:moveTo>
                      <a:pt x="0" y="2330001"/>
                    </a:moveTo>
                    <a:cubicBezTo>
                      <a:pt x="165230" y="2219603"/>
                      <a:pt x="330460" y="2109205"/>
                      <a:pt x="402034" y="1946273"/>
                    </a:cubicBezTo>
                    <a:cubicBezTo>
                      <a:pt x="473608" y="1783341"/>
                      <a:pt x="423355" y="1518385"/>
                      <a:pt x="429446" y="1352407"/>
                    </a:cubicBezTo>
                    <a:cubicBezTo>
                      <a:pt x="435537" y="1186429"/>
                      <a:pt x="411172" y="1125520"/>
                      <a:pt x="438583" y="950406"/>
                    </a:cubicBezTo>
                    <a:cubicBezTo>
                      <a:pt x="465994" y="775292"/>
                      <a:pt x="554320" y="452473"/>
                      <a:pt x="593914" y="301723"/>
                    </a:cubicBezTo>
                    <a:cubicBezTo>
                      <a:pt x="633508" y="150973"/>
                      <a:pt x="609143" y="93109"/>
                      <a:pt x="676149" y="45904"/>
                    </a:cubicBezTo>
                    <a:cubicBezTo>
                      <a:pt x="743155" y="-1301"/>
                      <a:pt x="912192" y="-15005"/>
                      <a:pt x="995949" y="18495"/>
                    </a:cubicBezTo>
                    <a:cubicBezTo>
                      <a:pt x="1079706" y="51995"/>
                      <a:pt x="1158895" y="111382"/>
                      <a:pt x="1178692" y="246905"/>
                    </a:cubicBezTo>
                    <a:cubicBezTo>
                      <a:pt x="1198489" y="382428"/>
                      <a:pt x="1101026" y="694587"/>
                      <a:pt x="1114732" y="831633"/>
                    </a:cubicBezTo>
                    <a:cubicBezTo>
                      <a:pt x="1128438" y="968679"/>
                      <a:pt x="1212195" y="974770"/>
                      <a:pt x="1260926" y="1069179"/>
                    </a:cubicBezTo>
                    <a:cubicBezTo>
                      <a:pt x="1309657" y="1163588"/>
                      <a:pt x="1370571" y="1282361"/>
                      <a:pt x="1407120" y="1398089"/>
                    </a:cubicBezTo>
                    <a:cubicBezTo>
                      <a:pt x="1443669" y="1513817"/>
                      <a:pt x="1475649" y="1659999"/>
                      <a:pt x="1480218" y="1763545"/>
                    </a:cubicBezTo>
                    <a:cubicBezTo>
                      <a:pt x="1484787" y="1867091"/>
                      <a:pt x="1434532" y="2019364"/>
                      <a:pt x="1434532" y="2019364"/>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6341613" y="-246292"/>
                <a:ext cx="3982741" cy="3711374"/>
              </a:xfrm>
              <a:custGeom>
                <a:avLst/>
                <a:gdLst>
                  <a:gd name="connsiteX0" fmla="*/ 1335296 w 3982741"/>
                  <a:gd name="connsiteY0" fmla="*/ 1399769 h 3711374"/>
                  <a:gd name="connsiteX1" fmla="*/ 1454079 w 3982741"/>
                  <a:gd name="connsiteY1" fmla="*/ 1399769 h 3711374"/>
                  <a:gd name="connsiteX2" fmla="*/ 1609411 w 3982741"/>
                  <a:gd name="connsiteY2" fmla="*/ 997768 h 3711374"/>
                  <a:gd name="connsiteX3" fmla="*/ 1828702 w 3982741"/>
                  <a:gd name="connsiteY3" fmla="*/ 495266 h 3711374"/>
                  <a:gd name="connsiteX4" fmla="*/ 2111954 w 3982741"/>
                  <a:gd name="connsiteY4" fmla="*/ 47583 h 3711374"/>
                  <a:gd name="connsiteX5" fmla="*/ 2322108 w 3982741"/>
                  <a:gd name="connsiteY5" fmla="*/ 20174 h 3711374"/>
                  <a:gd name="connsiteX6" fmla="*/ 2532262 w 3982741"/>
                  <a:gd name="connsiteY6" fmla="*/ 111538 h 3711374"/>
                  <a:gd name="connsiteX7" fmla="*/ 2550537 w 3982741"/>
                  <a:gd name="connsiteY7" fmla="*/ 385630 h 3711374"/>
                  <a:gd name="connsiteX8" fmla="*/ 2358657 w 3982741"/>
                  <a:gd name="connsiteY8" fmla="*/ 869858 h 3711374"/>
                  <a:gd name="connsiteX9" fmla="*/ 2066268 w 3982741"/>
                  <a:gd name="connsiteY9" fmla="*/ 1436314 h 3711374"/>
                  <a:gd name="connsiteX10" fmla="*/ 2249011 w 3982741"/>
                  <a:gd name="connsiteY10" fmla="*/ 1107404 h 3711374"/>
                  <a:gd name="connsiteX11" fmla="*/ 2504851 w 3982741"/>
                  <a:gd name="connsiteY11" fmla="*/ 723676 h 3711374"/>
                  <a:gd name="connsiteX12" fmla="*/ 2842925 w 3982741"/>
                  <a:gd name="connsiteY12" fmla="*/ 303402 h 3711374"/>
                  <a:gd name="connsiteX13" fmla="*/ 3107903 w 3982741"/>
                  <a:gd name="connsiteY13" fmla="*/ 84129 h 3711374"/>
                  <a:gd name="connsiteX14" fmla="*/ 3436840 w 3982741"/>
                  <a:gd name="connsiteY14" fmla="*/ 275993 h 3711374"/>
                  <a:gd name="connsiteX15" fmla="*/ 3345469 w 3982741"/>
                  <a:gd name="connsiteY15" fmla="*/ 623176 h 3711374"/>
                  <a:gd name="connsiteX16" fmla="*/ 2916023 w 3982741"/>
                  <a:gd name="connsiteY16" fmla="*/ 1143950 h 3711374"/>
                  <a:gd name="connsiteX17" fmla="*/ 2513988 w 3982741"/>
                  <a:gd name="connsiteY17" fmla="*/ 1600769 h 3711374"/>
                  <a:gd name="connsiteX18" fmla="*/ 2742417 w 3982741"/>
                  <a:gd name="connsiteY18" fmla="*/ 1335814 h 3711374"/>
                  <a:gd name="connsiteX19" fmla="*/ 3098766 w 3982741"/>
                  <a:gd name="connsiteY19" fmla="*/ 1070859 h 3711374"/>
                  <a:gd name="connsiteX20" fmla="*/ 3491663 w 3982741"/>
                  <a:gd name="connsiteY20" fmla="*/ 760222 h 3711374"/>
                  <a:gd name="connsiteX21" fmla="*/ 3774914 w 3982741"/>
                  <a:gd name="connsiteY21" fmla="*/ 888131 h 3711374"/>
                  <a:gd name="connsiteX22" fmla="*/ 3802326 w 3982741"/>
                  <a:gd name="connsiteY22" fmla="*/ 1171359 h 3711374"/>
                  <a:gd name="connsiteX23" fmla="*/ 3573897 w 3982741"/>
                  <a:gd name="connsiteY23" fmla="*/ 1408905 h 3711374"/>
                  <a:gd name="connsiteX24" fmla="*/ 3181000 w 3982741"/>
                  <a:gd name="connsiteY24" fmla="*/ 1756088 h 3711374"/>
                  <a:gd name="connsiteX25" fmla="*/ 2806377 w 3982741"/>
                  <a:gd name="connsiteY25" fmla="*/ 2084998 h 3711374"/>
                  <a:gd name="connsiteX26" fmla="*/ 2989120 w 3982741"/>
                  <a:gd name="connsiteY26" fmla="*/ 1975361 h 3711374"/>
                  <a:gd name="connsiteX27" fmla="*/ 3181000 w 3982741"/>
                  <a:gd name="connsiteY27" fmla="*/ 1829179 h 3711374"/>
                  <a:gd name="connsiteX28" fmla="*/ 3637857 w 3982741"/>
                  <a:gd name="connsiteY28" fmla="*/ 1619042 h 3711374"/>
                  <a:gd name="connsiteX29" fmla="*/ 3747503 w 3982741"/>
                  <a:gd name="connsiteY29" fmla="*/ 1619042 h 3711374"/>
                  <a:gd name="connsiteX30" fmla="*/ 3948520 w 3982741"/>
                  <a:gd name="connsiteY30" fmla="*/ 1746951 h 3711374"/>
                  <a:gd name="connsiteX31" fmla="*/ 3948520 w 3982741"/>
                  <a:gd name="connsiteY31" fmla="*/ 2030179 h 3711374"/>
                  <a:gd name="connsiteX32" fmla="*/ 3610446 w 3982741"/>
                  <a:gd name="connsiteY32" fmla="*/ 2276862 h 3711374"/>
                  <a:gd name="connsiteX33" fmla="*/ 3016531 w 3982741"/>
                  <a:gd name="connsiteY33" fmla="*/ 2642317 h 3711374"/>
                  <a:gd name="connsiteX34" fmla="*/ 2057131 w 3982741"/>
                  <a:gd name="connsiteY34" fmla="*/ 3208773 h 3711374"/>
                  <a:gd name="connsiteX35" fmla="*/ 1792154 w 3982741"/>
                  <a:gd name="connsiteY35" fmla="*/ 3345819 h 3711374"/>
                  <a:gd name="connsiteX36" fmla="*/ 1527176 w 3982741"/>
                  <a:gd name="connsiteY36" fmla="*/ 3629047 h 3711374"/>
                  <a:gd name="connsiteX37" fmla="*/ 1426668 w 3982741"/>
                  <a:gd name="connsiteY37" fmla="*/ 3711274 h 3711374"/>
                  <a:gd name="connsiteX38" fmla="*/ 878439 w 3982741"/>
                  <a:gd name="connsiteY38" fmla="*/ 3647320 h 3711374"/>
                  <a:gd name="connsiteX39" fmla="*/ 247976 w 3982741"/>
                  <a:gd name="connsiteY39" fmla="*/ 3574229 h 3711374"/>
                  <a:gd name="connsiteX40" fmla="*/ 19547 w 3982741"/>
                  <a:gd name="connsiteY40" fmla="*/ 3473728 h 3711374"/>
                  <a:gd name="connsiteX41" fmla="*/ 19547 w 3982741"/>
                  <a:gd name="connsiteY41" fmla="*/ 3163091 h 3711374"/>
                  <a:gd name="connsiteX42" fmla="*/ 83507 w 3982741"/>
                  <a:gd name="connsiteY42" fmla="*/ 2870727 h 3711374"/>
                  <a:gd name="connsiteX43" fmla="*/ 229701 w 3982741"/>
                  <a:gd name="connsiteY43" fmla="*/ 2852454 h 3711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982741" h="3711374">
                    <a:moveTo>
                      <a:pt x="1335296" y="1399769"/>
                    </a:moveTo>
                    <a:cubicBezTo>
                      <a:pt x="1371844" y="1433269"/>
                      <a:pt x="1408393" y="1466769"/>
                      <a:pt x="1454079" y="1399769"/>
                    </a:cubicBezTo>
                    <a:cubicBezTo>
                      <a:pt x="1499765" y="1332769"/>
                      <a:pt x="1546974" y="1148518"/>
                      <a:pt x="1609411" y="997768"/>
                    </a:cubicBezTo>
                    <a:cubicBezTo>
                      <a:pt x="1671848" y="847018"/>
                      <a:pt x="1744945" y="653630"/>
                      <a:pt x="1828702" y="495266"/>
                    </a:cubicBezTo>
                    <a:cubicBezTo>
                      <a:pt x="1912459" y="336902"/>
                      <a:pt x="2029720" y="126765"/>
                      <a:pt x="2111954" y="47583"/>
                    </a:cubicBezTo>
                    <a:cubicBezTo>
                      <a:pt x="2194188" y="-31599"/>
                      <a:pt x="2252057" y="9515"/>
                      <a:pt x="2322108" y="20174"/>
                    </a:cubicBezTo>
                    <a:cubicBezTo>
                      <a:pt x="2392159" y="30833"/>
                      <a:pt x="2494191" y="50629"/>
                      <a:pt x="2532262" y="111538"/>
                    </a:cubicBezTo>
                    <a:cubicBezTo>
                      <a:pt x="2570334" y="172447"/>
                      <a:pt x="2579471" y="259243"/>
                      <a:pt x="2550537" y="385630"/>
                    </a:cubicBezTo>
                    <a:cubicBezTo>
                      <a:pt x="2521603" y="512017"/>
                      <a:pt x="2439369" y="694744"/>
                      <a:pt x="2358657" y="869858"/>
                    </a:cubicBezTo>
                    <a:cubicBezTo>
                      <a:pt x="2277945" y="1044972"/>
                      <a:pt x="2084542" y="1396723"/>
                      <a:pt x="2066268" y="1436314"/>
                    </a:cubicBezTo>
                    <a:cubicBezTo>
                      <a:pt x="2047994" y="1475905"/>
                      <a:pt x="2175914" y="1226177"/>
                      <a:pt x="2249011" y="1107404"/>
                    </a:cubicBezTo>
                    <a:cubicBezTo>
                      <a:pt x="2322108" y="988631"/>
                      <a:pt x="2405865" y="857676"/>
                      <a:pt x="2504851" y="723676"/>
                    </a:cubicBezTo>
                    <a:cubicBezTo>
                      <a:pt x="2603837" y="589676"/>
                      <a:pt x="2742416" y="409993"/>
                      <a:pt x="2842925" y="303402"/>
                    </a:cubicBezTo>
                    <a:cubicBezTo>
                      <a:pt x="2943434" y="196811"/>
                      <a:pt x="3008917" y="88697"/>
                      <a:pt x="3107903" y="84129"/>
                    </a:cubicBezTo>
                    <a:cubicBezTo>
                      <a:pt x="3206889" y="79561"/>
                      <a:pt x="3397246" y="186152"/>
                      <a:pt x="3436840" y="275993"/>
                    </a:cubicBezTo>
                    <a:cubicBezTo>
                      <a:pt x="3476434" y="365834"/>
                      <a:pt x="3432272" y="478516"/>
                      <a:pt x="3345469" y="623176"/>
                    </a:cubicBezTo>
                    <a:cubicBezTo>
                      <a:pt x="3258666" y="767835"/>
                      <a:pt x="3054603" y="981018"/>
                      <a:pt x="2916023" y="1143950"/>
                    </a:cubicBezTo>
                    <a:cubicBezTo>
                      <a:pt x="2777443" y="1306882"/>
                      <a:pt x="2542922" y="1568792"/>
                      <a:pt x="2513988" y="1600769"/>
                    </a:cubicBezTo>
                    <a:cubicBezTo>
                      <a:pt x="2485054" y="1632746"/>
                      <a:pt x="2644954" y="1424132"/>
                      <a:pt x="2742417" y="1335814"/>
                    </a:cubicBezTo>
                    <a:cubicBezTo>
                      <a:pt x="2839880" y="1247496"/>
                      <a:pt x="2973892" y="1166791"/>
                      <a:pt x="3098766" y="1070859"/>
                    </a:cubicBezTo>
                    <a:cubicBezTo>
                      <a:pt x="3223640" y="974927"/>
                      <a:pt x="3378972" y="790677"/>
                      <a:pt x="3491663" y="760222"/>
                    </a:cubicBezTo>
                    <a:cubicBezTo>
                      <a:pt x="3604354" y="729767"/>
                      <a:pt x="3723137" y="819608"/>
                      <a:pt x="3774914" y="888131"/>
                    </a:cubicBezTo>
                    <a:cubicBezTo>
                      <a:pt x="3826691" y="956654"/>
                      <a:pt x="3835829" y="1084563"/>
                      <a:pt x="3802326" y="1171359"/>
                    </a:cubicBezTo>
                    <a:cubicBezTo>
                      <a:pt x="3768823" y="1258155"/>
                      <a:pt x="3677451" y="1311450"/>
                      <a:pt x="3573897" y="1408905"/>
                    </a:cubicBezTo>
                    <a:cubicBezTo>
                      <a:pt x="3470343" y="1506360"/>
                      <a:pt x="3181000" y="1756088"/>
                      <a:pt x="3181000" y="1756088"/>
                    </a:cubicBezTo>
                    <a:cubicBezTo>
                      <a:pt x="3053080" y="1868770"/>
                      <a:pt x="2838357" y="2048453"/>
                      <a:pt x="2806377" y="2084998"/>
                    </a:cubicBezTo>
                    <a:cubicBezTo>
                      <a:pt x="2774397" y="2121544"/>
                      <a:pt x="2926683" y="2017997"/>
                      <a:pt x="2989120" y="1975361"/>
                    </a:cubicBezTo>
                    <a:cubicBezTo>
                      <a:pt x="3051557" y="1932725"/>
                      <a:pt x="3072877" y="1888566"/>
                      <a:pt x="3181000" y="1829179"/>
                    </a:cubicBezTo>
                    <a:cubicBezTo>
                      <a:pt x="3289123" y="1769793"/>
                      <a:pt x="3543440" y="1654065"/>
                      <a:pt x="3637857" y="1619042"/>
                    </a:cubicBezTo>
                    <a:cubicBezTo>
                      <a:pt x="3732274" y="1584019"/>
                      <a:pt x="3695726" y="1597724"/>
                      <a:pt x="3747503" y="1619042"/>
                    </a:cubicBezTo>
                    <a:cubicBezTo>
                      <a:pt x="3799280" y="1640360"/>
                      <a:pt x="3915017" y="1678428"/>
                      <a:pt x="3948520" y="1746951"/>
                    </a:cubicBezTo>
                    <a:cubicBezTo>
                      <a:pt x="3982023" y="1815474"/>
                      <a:pt x="4004866" y="1941861"/>
                      <a:pt x="3948520" y="2030179"/>
                    </a:cubicBezTo>
                    <a:cubicBezTo>
                      <a:pt x="3892174" y="2118498"/>
                      <a:pt x="3765778" y="2174839"/>
                      <a:pt x="3610446" y="2276862"/>
                    </a:cubicBezTo>
                    <a:cubicBezTo>
                      <a:pt x="3455114" y="2378885"/>
                      <a:pt x="3016531" y="2642317"/>
                      <a:pt x="3016531" y="2642317"/>
                    </a:cubicBezTo>
                    <a:lnTo>
                      <a:pt x="2057131" y="3208773"/>
                    </a:lnTo>
                    <a:cubicBezTo>
                      <a:pt x="1853068" y="3326023"/>
                      <a:pt x="1880480" y="3275773"/>
                      <a:pt x="1792154" y="3345819"/>
                    </a:cubicBezTo>
                    <a:cubicBezTo>
                      <a:pt x="1703828" y="3415865"/>
                      <a:pt x="1588090" y="3568138"/>
                      <a:pt x="1527176" y="3629047"/>
                    </a:cubicBezTo>
                    <a:cubicBezTo>
                      <a:pt x="1466262" y="3689956"/>
                      <a:pt x="1534791" y="3708229"/>
                      <a:pt x="1426668" y="3711274"/>
                    </a:cubicBezTo>
                    <a:cubicBezTo>
                      <a:pt x="1318545" y="3714319"/>
                      <a:pt x="878439" y="3647320"/>
                      <a:pt x="878439" y="3647320"/>
                    </a:cubicBezTo>
                    <a:cubicBezTo>
                      <a:pt x="681990" y="3624479"/>
                      <a:pt x="391125" y="3603161"/>
                      <a:pt x="247976" y="3574229"/>
                    </a:cubicBezTo>
                    <a:cubicBezTo>
                      <a:pt x="104827" y="3545297"/>
                      <a:pt x="57618" y="3542251"/>
                      <a:pt x="19547" y="3473728"/>
                    </a:cubicBezTo>
                    <a:cubicBezTo>
                      <a:pt x="-18525" y="3405205"/>
                      <a:pt x="8887" y="3263591"/>
                      <a:pt x="19547" y="3163091"/>
                    </a:cubicBezTo>
                    <a:cubicBezTo>
                      <a:pt x="30207" y="3062591"/>
                      <a:pt x="48481" y="2922500"/>
                      <a:pt x="83507" y="2870727"/>
                    </a:cubicBezTo>
                    <a:cubicBezTo>
                      <a:pt x="118533" y="2818954"/>
                      <a:pt x="229701" y="2852454"/>
                      <a:pt x="229701" y="2852454"/>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8642901" y="2131508"/>
                <a:ext cx="2850789" cy="2201431"/>
              </a:xfrm>
              <a:custGeom>
                <a:avLst/>
                <a:gdLst>
                  <a:gd name="connsiteX0" fmla="*/ 2850789 w 2850789"/>
                  <a:gd name="connsiteY0" fmla="*/ 136608 h 2201431"/>
                  <a:gd name="connsiteX1" fmla="*/ 2366521 w 2850789"/>
                  <a:gd name="connsiteY1" fmla="*/ 26971 h 2201431"/>
                  <a:gd name="connsiteX2" fmla="*/ 1891389 w 2850789"/>
                  <a:gd name="connsiteY2" fmla="*/ 26971 h 2201431"/>
                  <a:gd name="connsiteX3" fmla="*/ 1608137 w 2850789"/>
                  <a:gd name="connsiteY3" fmla="*/ 328472 h 2201431"/>
                  <a:gd name="connsiteX4" fmla="*/ 1315749 w 2850789"/>
                  <a:gd name="connsiteY4" fmla="*/ 968019 h 2201431"/>
                  <a:gd name="connsiteX5" fmla="*/ 904577 w 2850789"/>
                  <a:gd name="connsiteY5" fmla="*/ 1333474 h 2201431"/>
                  <a:gd name="connsiteX6" fmla="*/ 383760 w 2850789"/>
                  <a:gd name="connsiteY6" fmla="*/ 1854248 h 2201431"/>
                  <a:gd name="connsiteX7" fmla="*/ 0 w 2850789"/>
                  <a:gd name="connsiteY7" fmla="*/ 2201431 h 2201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0789" h="2201431">
                    <a:moveTo>
                      <a:pt x="2850789" y="136608"/>
                    </a:moveTo>
                    <a:cubicBezTo>
                      <a:pt x="2688605" y="90926"/>
                      <a:pt x="2526421" y="45244"/>
                      <a:pt x="2366521" y="26971"/>
                    </a:cubicBezTo>
                    <a:cubicBezTo>
                      <a:pt x="2206621" y="8698"/>
                      <a:pt x="2017786" y="-23279"/>
                      <a:pt x="1891389" y="26971"/>
                    </a:cubicBezTo>
                    <a:cubicBezTo>
                      <a:pt x="1764992" y="77221"/>
                      <a:pt x="1704077" y="171631"/>
                      <a:pt x="1608137" y="328472"/>
                    </a:cubicBezTo>
                    <a:cubicBezTo>
                      <a:pt x="1512197" y="485313"/>
                      <a:pt x="1433009" y="800519"/>
                      <a:pt x="1315749" y="968019"/>
                    </a:cubicBezTo>
                    <a:cubicBezTo>
                      <a:pt x="1198489" y="1135519"/>
                      <a:pt x="1059908" y="1185769"/>
                      <a:pt x="904577" y="1333474"/>
                    </a:cubicBezTo>
                    <a:cubicBezTo>
                      <a:pt x="749246" y="1481179"/>
                      <a:pt x="534523" y="1709589"/>
                      <a:pt x="383760" y="1854248"/>
                    </a:cubicBezTo>
                    <a:cubicBezTo>
                      <a:pt x="232997" y="1998907"/>
                      <a:pt x="0" y="2201431"/>
                      <a:pt x="0" y="2201431"/>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5682466" y="3117800"/>
                <a:ext cx="1126793" cy="1096366"/>
              </a:xfrm>
              <a:custGeom>
                <a:avLst/>
                <a:gdLst>
                  <a:gd name="connsiteX0" fmla="*/ 1123869 w 1126793"/>
                  <a:gd name="connsiteY0" fmla="*/ 0 h 1096366"/>
                  <a:gd name="connsiteX1" fmla="*/ 1069046 w 1126793"/>
                  <a:gd name="connsiteY1" fmla="*/ 539046 h 1096366"/>
                  <a:gd name="connsiteX2" fmla="*/ 730972 w 1126793"/>
                  <a:gd name="connsiteY2" fmla="*/ 840547 h 1096366"/>
                  <a:gd name="connsiteX3" fmla="*/ 328938 w 1126793"/>
                  <a:gd name="connsiteY3" fmla="*/ 1023275 h 1096366"/>
                  <a:gd name="connsiteX4" fmla="*/ 0 w 1126793"/>
                  <a:gd name="connsiteY4" fmla="*/ 1096366 h 10963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6793" h="1096366">
                    <a:moveTo>
                      <a:pt x="1123869" y="0"/>
                    </a:moveTo>
                    <a:cubicBezTo>
                      <a:pt x="1129199" y="199477"/>
                      <a:pt x="1134529" y="398955"/>
                      <a:pt x="1069046" y="539046"/>
                    </a:cubicBezTo>
                    <a:cubicBezTo>
                      <a:pt x="1003563" y="679137"/>
                      <a:pt x="854323" y="759842"/>
                      <a:pt x="730972" y="840547"/>
                    </a:cubicBezTo>
                    <a:cubicBezTo>
                      <a:pt x="607621" y="921252"/>
                      <a:pt x="450767" y="980639"/>
                      <a:pt x="328938" y="1023275"/>
                    </a:cubicBezTo>
                    <a:cubicBezTo>
                      <a:pt x="207109" y="1065911"/>
                      <a:pt x="0" y="1096366"/>
                      <a:pt x="0" y="1096366"/>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7555581" y="3976620"/>
                <a:ext cx="2634074" cy="1461822"/>
              </a:xfrm>
              <a:custGeom>
                <a:avLst/>
                <a:gdLst>
                  <a:gd name="connsiteX0" fmla="*/ 2613224 w 2634074"/>
                  <a:gd name="connsiteY0" fmla="*/ 0 h 1461822"/>
                  <a:gd name="connsiteX1" fmla="*/ 2594950 w 2634074"/>
                  <a:gd name="connsiteY1" fmla="*/ 283228 h 1461822"/>
                  <a:gd name="connsiteX2" fmla="*/ 2256875 w 2634074"/>
                  <a:gd name="connsiteY2" fmla="*/ 465956 h 1461822"/>
                  <a:gd name="connsiteX3" fmla="*/ 1991898 w 2634074"/>
                  <a:gd name="connsiteY3" fmla="*/ 666956 h 1461822"/>
                  <a:gd name="connsiteX4" fmla="*/ 1736058 w 2634074"/>
                  <a:gd name="connsiteY4" fmla="*/ 849684 h 1461822"/>
                  <a:gd name="connsiteX5" fmla="*/ 1233515 w 2634074"/>
                  <a:gd name="connsiteY5" fmla="*/ 858820 h 1461822"/>
                  <a:gd name="connsiteX6" fmla="*/ 721835 w 2634074"/>
                  <a:gd name="connsiteY6" fmla="*/ 831411 h 1461822"/>
                  <a:gd name="connsiteX7" fmla="*/ 557366 w 2634074"/>
                  <a:gd name="connsiteY7" fmla="*/ 867957 h 1461822"/>
                  <a:gd name="connsiteX8" fmla="*/ 201017 w 2634074"/>
                  <a:gd name="connsiteY8" fmla="*/ 1279094 h 1461822"/>
                  <a:gd name="connsiteX9" fmla="*/ 0 w 2634074"/>
                  <a:gd name="connsiteY9" fmla="*/ 1461822 h 1461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074" h="1461822">
                    <a:moveTo>
                      <a:pt x="2613224" y="0"/>
                    </a:moveTo>
                    <a:cubicBezTo>
                      <a:pt x="2633783" y="102784"/>
                      <a:pt x="2654342" y="205569"/>
                      <a:pt x="2594950" y="283228"/>
                    </a:cubicBezTo>
                    <a:cubicBezTo>
                      <a:pt x="2535558" y="360887"/>
                      <a:pt x="2357383" y="402001"/>
                      <a:pt x="2256875" y="465956"/>
                    </a:cubicBezTo>
                    <a:cubicBezTo>
                      <a:pt x="2156367" y="529911"/>
                      <a:pt x="2078701" y="603001"/>
                      <a:pt x="1991898" y="666956"/>
                    </a:cubicBezTo>
                    <a:cubicBezTo>
                      <a:pt x="1905095" y="730911"/>
                      <a:pt x="1862455" y="817707"/>
                      <a:pt x="1736058" y="849684"/>
                    </a:cubicBezTo>
                    <a:cubicBezTo>
                      <a:pt x="1609661" y="881661"/>
                      <a:pt x="1402552" y="861865"/>
                      <a:pt x="1233515" y="858820"/>
                    </a:cubicBezTo>
                    <a:cubicBezTo>
                      <a:pt x="1064478" y="855775"/>
                      <a:pt x="834526" y="829888"/>
                      <a:pt x="721835" y="831411"/>
                    </a:cubicBezTo>
                    <a:cubicBezTo>
                      <a:pt x="609144" y="832934"/>
                      <a:pt x="644169" y="793343"/>
                      <a:pt x="557366" y="867957"/>
                    </a:cubicBezTo>
                    <a:cubicBezTo>
                      <a:pt x="470563" y="942571"/>
                      <a:pt x="293911" y="1180117"/>
                      <a:pt x="201017" y="1279094"/>
                    </a:cubicBezTo>
                    <a:cubicBezTo>
                      <a:pt x="108123" y="1378071"/>
                      <a:pt x="0" y="1461822"/>
                      <a:pt x="0" y="1461822"/>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7263192" y="4853713"/>
                <a:ext cx="877166" cy="830843"/>
              </a:xfrm>
              <a:custGeom>
                <a:avLst/>
                <a:gdLst>
                  <a:gd name="connsiteX0" fmla="*/ 877166 w 877166"/>
                  <a:gd name="connsiteY0" fmla="*/ 0 h 830843"/>
                  <a:gd name="connsiteX1" fmla="*/ 475131 w 877166"/>
                  <a:gd name="connsiteY1" fmla="*/ 392865 h 830843"/>
                  <a:gd name="connsiteX2" fmla="*/ 91371 w 877166"/>
                  <a:gd name="connsiteY2" fmla="*/ 785729 h 830843"/>
                  <a:gd name="connsiteX3" fmla="*/ 0 w 877166"/>
                  <a:gd name="connsiteY3" fmla="*/ 822275 h 830843"/>
                </a:gdLst>
                <a:ahLst/>
                <a:cxnLst>
                  <a:cxn ang="0">
                    <a:pos x="connsiteX0" y="connsiteY0"/>
                  </a:cxn>
                  <a:cxn ang="0">
                    <a:pos x="connsiteX1" y="connsiteY1"/>
                  </a:cxn>
                  <a:cxn ang="0">
                    <a:pos x="connsiteX2" y="connsiteY2"/>
                  </a:cxn>
                  <a:cxn ang="0">
                    <a:pos x="connsiteX3" y="connsiteY3"/>
                  </a:cxn>
                </a:cxnLst>
                <a:rect l="l" t="t" r="r" b="b"/>
                <a:pathLst>
                  <a:path w="877166" h="830843">
                    <a:moveTo>
                      <a:pt x="877166" y="0"/>
                    </a:moveTo>
                    <a:cubicBezTo>
                      <a:pt x="741631" y="130955"/>
                      <a:pt x="606097" y="261910"/>
                      <a:pt x="475131" y="392865"/>
                    </a:cubicBezTo>
                    <a:cubicBezTo>
                      <a:pt x="344165" y="523820"/>
                      <a:pt x="170559" y="714161"/>
                      <a:pt x="91371" y="785729"/>
                    </a:cubicBezTo>
                    <a:cubicBezTo>
                      <a:pt x="12183" y="857297"/>
                      <a:pt x="0" y="822275"/>
                      <a:pt x="0" y="822275"/>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270" name="Grouper 269"/>
          <p:cNvGrpSpPr/>
          <p:nvPr/>
        </p:nvGrpSpPr>
        <p:grpSpPr>
          <a:xfrm>
            <a:off x="863720" y="4080896"/>
            <a:ext cx="2596734" cy="2304100"/>
            <a:chOff x="6810415" y="4121850"/>
            <a:chExt cx="2259244" cy="1926151"/>
          </a:xfrm>
        </p:grpSpPr>
        <p:sp>
          <p:nvSpPr>
            <p:cNvPr id="36" name="Forme libre 35"/>
            <p:cNvSpPr/>
            <p:nvPr/>
          </p:nvSpPr>
          <p:spPr>
            <a:xfrm>
              <a:off x="8150210" y="4798409"/>
              <a:ext cx="919449" cy="731531"/>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       </a:t>
              </a:r>
              <a:endParaRPr lang="en-GB" dirty="0"/>
            </a:p>
          </p:txBody>
        </p:sp>
        <p:grpSp>
          <p:nvGrpSpPr>
            <p:cNvPr id="35" name="Grouper 34"/>
            <p:cNvGrpSpPr/>
            <p:nvPr/>
          </p:nvGrpSpPr>
          <p:grpSpPr>
            <a:xfrm>
              <a:off x="6810415" y="4121850"/>
              <a:ext cx="2070664" cy="1926151"/>
              <a:chOff x="4156927" y="2569594"/>
              <a:chExt cx="2914805" cy="2702455"/>
            </a:xfrm>
          </p:grpSpPr>
          <p:sp>
            <p:nvSpPr>
              <p:cNvPr id="20" name="Forme libre 19"/>
              <p:cNvSpPr/>
              <p:nvPr/>
            </p:nvSpPr>
            <p:spPr>
              <a:xfrm>
                <a:off x="6808439" y="4125951"/>
                <a:ext cx="239354" cy="1146098"/>
              </a:xfrm>
              <a:custGeom>
                <a:avLst/>
                <a:gdLst>
                  <a:gd name="connsiteX0" fmla="*/ 229220 w 239354"/>
                  <a:gd name="connsiteY0" fmla="*/ 1146098 h 1146098"/>
                  <a:gd name="connsiteX1" fmla="*/ 229220 w 239354"/>
                  <a:gd name="connsiteY1" fmla="*/ 743415 h 1146098"/>
                  <a:gd name="connsiteX2" fmla="*/ 123902 w 239354"/>
                  <a:gd name="connsiteY2" fmla="*/ 161073 h 1146098"/>
                  <a:gd name="connsiteX3" fmla="*/ 0 w 239354"/>
                  <a:gd name="connsiteY3" fmla="*/ 0 h 1146098"/>
                </a:gdLst>
                <a:ahLst/>
                <a:cxnLst>
                  <a:cxn ang="0">
                    <a:pos x="connsiteX0" y="connsiteY0"/>
                  </a:cxn>
                  <a:cxn ang="0">
                    <a:pos x="connsiteX1" y="connsiteY1"/>
                  </a:cxn>
                  <a:cxn ang="0">
                    <a:pos x="connsiteX2" y="connsiteY2"/>
                  </a:cxn>
                  <a:cxn ang="0">
                    <a:pos x="connsiteX3" y="connsiteY3"/>
                  </a:cxn>
                </a:cxnLst>
                <a:rect l="l" t="t" r="r" b="b"/>
                <a:pathLst>
                  <a:path w="239354" h="1146098">
                    <a:moveTo>
                      <a:pt x="229220" y="1146098"/>
                    </a:moveTo>
                    <a:cubicBezTo>
                      <a:pt x="237996" y="1026842"/>
                      <a:pt x="246773" y="907586"/>
                      <a:pt x="229220" y="743415"/>
                    </a:cubicBezTo>
                    <a:cubicBezTo>
                      <a:pt x="211667" y="579244"/>
                      <a:pt x="162105" y="284975"/>
                      <a:pt x="123902" y="161073"/>
                    </a:cubicBezTo>
                    <a:cubicBezTo>
                      <a:pt x="85699" y="37171"/>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 name="Forme libre 20"/>
              <p:cNvSpPr/>
              <p:nvPr/>
            </p:nvSpPr>
            <p:spPr>
              <a:xfrm>
                <a:off x="4690283" y="2569594"/>
                <a:ext cx="1535815" cy="1190845"/>
              </a:xfrm>
              <a:custGeom>
                <a:avLst/>
                <a:gdLst>
                  <a:gd name="connsiteX0" fmla="*/ 1535815 w 1535815"/>
                  <a:gd name="connsiteY0" fmla="*/ 1190845 h 1190845"/>
                  <a:gd name="connsiteX1" fmla="*/ 1418107 w 1535815"/>
                  <a:gd name="connsiteY1" fmla="*/ 837723 h 1190845"/>
                  <a:gd name="connsiteX2" fmla="*/ 1250839 w 1535815"/>
                  <a:gd name="connsiteY2" fmla="*/ 466016 h 1190845"/>
                  <a:gd name="connsiteX3" fmla="*/ 959668 w 1535815"/>
                  <a:gd name="connsiteY3" fmla="*/ 212016 h 1190845"/>
                  <a:gd name="connsiteX4" fmla="*/ 1021619 w 1535815"/>
                  <a:gd name="connsiteY4" fmla="*/ 212016 h 1190845"/>
                  <a:gd name="connsiteX5" fmla="*/ 879132 w 1535815"/>
                  <a:gd name="connsiteY5" fmla="*/ 50943 h 1190845"/>
                  <a:gd name="connsiteX6" fmla="*/ 618937 w 1535815"/>
                  <a:gd name="connsiteY6" fmla="*/ 13772 h 1190845"/>
                  <a:gd name="connsiteX7" fmla="*/ 296790 w 1535815"/>
                  <a:gd name="connsiteY7" fmla="*/ 261577 h 1190845"/>
                  <a:gd name="connsiteX8" fmla="*/ 166693 w 1535815"/>
                  <a:gd name="connsiteY8" fmla="*/ 478406 h 1190845"/>
                  <a:gd name="connsiteX9" fmla="*/ 166693 w 1535815"/>
                  <a:gd name="connsiteY9" fmla="*/ 515577 h 1190845"/>
                  <a:gd name="connsiteX10" fmla="*/ 79961 w 1535815"/>
                  <a:gd name="connsiteY10" fmla="*/ 645674 h 1190845"/>
                  <a:gd name="connsiteX11" fmla="*/ 11815 w 1535815"/>
                  <a:gd name="connsiteY11" fmla="*/ 881089 h 1190845"/>
                  <a:gd name="connsiteX12" fmla="*/ 11815 w 1535815"/>
                  <a:gd name="connsiteY12" fmla="*/ 943040 h 1190845"/>
                  <a:gd name="connsiteX13" fmla="*/ 129522 w 1535815"/>
                  <a:gd name="connsiteY13" fmla="*/ 806747 h 1190845"/>
                  <a:gd name="connsiteX14" fmla="*/ 420693 w 1535815"/>
                  <a:gd name="connsiteY14" fmla="*/ 639479 h 1190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5815" h="1190845">
                    <a:moveTo>
                      <a:pt x="1535815" y="1190845"/>
                    </a:moveTo>
                    <a:cubicBezTo>
                      <a:pt x="1500709" y="1074686"/>
                      <a:pt x="1465603" y="958528"/>
                      <a:pt x="1418107" y="837723"/>
                    </a:cubicBezTo>
                    <a:cubicBezTo>
                      <a:pt x="1370611" y="716918"/>
                      <a:pt x="1327245" y="570300"/>
                      <a:pt x="1250839" y="466016"/>
                    </a:cubicBezTo>
                    <a:cubicBezTo>
                      <a:pt x="1174433" y="361732"/>
                      <a:pt x="997871" y="254349"/>
                      <a:pt x="959668" y="212016"/>
                    </a:cubicBezTo>
                    <a:cubicBezTo>
                      <a:pt x="921465" y="169683"/>
                      <a:pt x="1035042" y="238861"/>
                      <a:pt x="1021619" y="212016"/>
                    </a:cubicBezTo>
                    <a:cubicBezTo>
                      <a:pt x="1008196" y="185170"/>
                      <a:pt x="946246" y="83984"/>
                      <a:pt x="879132" y="50943"/>
                    </a:cubicBezTo>
                    <a:cubicBezTo>
                      <a:pt x="812018" y="17902"/>
                      <a:pt x="715994" y="-21334"/>
                      <a:pt x="618937" y="13772"/>
                    </a:cubicBezTo>
                    <a:cubicBezTo>
                      <a:pt x="521880" y="48878"/>
                      <a:pt x="372164" y="184138"/>
                      <a:pt x="296790" y="261577"/>
                    </a:cubicBezTo>
                    <a:cubicBezTo>
                      <a:pt x="221416" y="339016"/>
                      <a:pt x="188376" y="436073"/>
                      <a:pt x="166693" y="478406"/>
                    </a:cubicBezTo>
                    <a:cubicBezTo>
                      <a:pt x="145010" y="520739"/>
                      <a:pt x="181148" y="487699"/>
                      <a:pt x="166693" y="515577"/>
                    </a:cubicBezTo>
                    <a:cubicBezTo>
                      <a:pt x="152238" y="543455"/>
                      <a:pt x="105774" y="584755"/>
                      <a:pt x="79961" y="645674"/>
                    </a:cubicBezTo>
                    <a:cubicBezTo>
                      <a:pt x="54148" y="706593"/>
                      <a:pt x="23173" y="831528"/>
                      <a:pt x="11815" y="881089"/>
                    </a:cubicBezTo>
                    <a:cubicBezTo>
                      <a:pt x="457" y="930650"/>
                      <a:pt x="-7803" y="955430"/>
                      <a:pt x="11815" y="943040"/>
                    </a:cubicBezTo>
                    <a:cubicBezTo>
                      <a:pt x="31433" y="930650"/>
                      <a:pt x="61376" y="857340"/>
                      <a:pt x="129522" y="806747"/>
                    </a:cubicBezTo>
                    <a:cubicBezTo>
                      <a:pt x="197668" y="756154"/>
                      <a:pt x="309180" y="697816"/>
                      <a:pt x="420693" y="63947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4376284" y="3518829"/>
                <a:ext cx="360658" cy="713288"/>
              </a:xfrm>
              <a:custGeom>
                <a:avLst/>
                <a:gdLst>
                  <a:gd name="connsiteX0" fmla="*/ 325814 w 360658"/>
                  <a:gd name="connsiteY0" fmla="*/ 0 h 713288"/>
                  <a:gd name="connsiteX1" fmla="*/ 251472 w 360658"/>
                  <a:gd name="connsiteY1" fmla="*/ 247805 h 713288"/>
                  <a:gd name="connsiteX2" fmla="*/ 220496 w 360658"/>
                  <a:gd name="connsiteY2" fmla="*/ 346927 h 713288"/>
                  <a:gd name="connsiteX3" fmla="*/ 263862 w 360658"/>
                  <a:gd name="connsiteY3" fmla="*/ 408878 h 713288"/>
                  <a:gd name="connsiteX4" fmla="*/ 332009 w 360658"/>
                  <a:gd name="connsiteY4" fmla="*/ 377903 h 713288"/>
                  <a:gd name="connsiteX5" fmla="*/ 214301 w 360658"/>
                  <a:gd name="connsiteY5" fmla="*/ 427464 h 713288"/>
                  <a:gd name="connsiteX6" fmla="*/ 65618 w 360658"/>
                  <a:gd name="connsiteY6" fmla="*/ 514195 h 713288"/>
                  <a:gd name="connsiteX7" fmla="*/ 9862 w 360658"/>
                  <a:gd name="connsiteY7" fmla="*/ 607122 h 713288"/>
                  <a:gd name="connsiteX8" fmla="*/ 9862 w 360658"/>
                  <a:gd name="connsiteY8" fmla="*/ 687659 h 713288"/>
                  <a:gd name="connsiteX9" fmla="*/ 108984 w 360658"/>
                  <a:gd name="connsiteY9" fmla="*/ 712439 h 713288"/>
                  <a:gd name="connsiteX10" fmla="*/ 263862 w 360658"/>
                  <a:gd name="connsiteY10" fmla="*/ 662878 h 713288"/>
                  <a:gd name="connsiteX11" fmla="*/ 356789 w 360658"/>
                  <a:gd name="connsiteY11" fmla="*/ 470830 h 713288"/>
                  <a:gd name="connsiteX12" fmla="*/ 344399 w 360658"/>
                  <a:gd name="connsiteY12" fmla="*/ 334537 h 713288"/>
                  <a:gd name="connsiteX13" fmla="*/ 356789 w 360658"/>
                  <a:gd name="connsiteY13" fmla="*/ 148683 h 713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658" h="713288">
                    <a:moveTo>
                      <a:pt x="325814" y="0"/>
                    </a:moveTo>
                    <a:cubicBezTo>
                      <a:pt x="297419" y="94992"/>
                      <a:pt x="269025" y="189984"/>
                      <a:pt x="251472" y="247805"/>
                    </a:cubicBezTo>
                    <a:cubicBezTo>
                      <a:pt x="233919" y="305626"/>
                      <a:pt x="218431" y="320082"/>
                      <a:pt x="220496" y="346927"/>
                    </a:cubicBezTo>
                    <a:cubicBezTo>
                      <a:pt x="222561" y="373772"/>
                      <a:pt x="245277" y="403715"/>
                      <a:pt x="263862" y="408878"/>
                    </a:cubicBezTo>
                    <a:cubicBezTo>
                      <a:pt x="282447" y="414041"/>
                      <a:pt x="340269" y="374805"/>
                      <a:pt x="332009" y="377903"/>
                    </a:cubicBezTo>
                    <a:cubicBezTo>
                      <a:pt x="323749" y="381001"/>
                      <a:pt x="258699" y="404749"/>
                      <a:pt x="214301" y="427464"/>
                    </a:cubicBezTo>
                    <a:cubicBezTo>
                      <a:pt x="169903" y="450179"/>
                      <a:pt x="99691" y="484252"/>
                      <a:pt x="65618" y="514195"/>
                    </a:cubicBezTo>
                    <a:cubicBezTo>
                      <a:pt x="31545" y="544138"/>
                      <a:pt x="19155" y="578211"/>
                      <a:pt x="9862" y="607122"/>
                    </a:cubicBezTo>
                    <a:cubicBezTo>
                      <a:pt x="569" y="636033"/>
                      <a:pt x="-6658" y="670106"/>
                      <a:pt x="9862" y="687659"/>
                    </a:cubicBezTo>
                    <a:cubicBezTo>
                      <a:pt x="26382" y="705212"/>
                      <a:pt x="66651" y="716569"/>
                      <a:pt x="108984" y="712439"/>
                    </a:cubicBezTo>
                    <a:cubicBezTo>
                      <a:pt x="151317" y="708309"/>
                      <a:pt x="222561" y="703146"/>
                      <a:pt x="263862" y="662878"/>
                    </a:cubicBezTo>
                    <a:cubicBezTo>
                      <a:pt x="305163" y="622610"/>
                      <a:pt x="343366" y="525553"/>
                      <a:pt x="356789" y="470830"/>
                    </a:cubicBezTo>
                    <a:cubicBezTo>
                      <a:pt x="370212" y="416107"/>
                      <a:pt x="344399" y="388228"/>
                      <a:pt x="344399" y="334537"/>
                    </a:cubicBezTo>
                    <a:cubicBezTo>
                      <a:pt x="344399" y="280846"/>
                      <a:pt x="356789" y="148683"/>
                      <a:pt x="356789" y="1486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5581805" y="2893122"/>
                <a:ext cx="216829" cy="235415"/>
              </a:xfrm>
              <a:custGeom>
                <a:avLst/>
                <a:gdLst>
                  <a:gd name="connsiteX0" fmla="*/ 0 w 216829"/>
                  <a:gd name="connsiteY0" fmla="*/ 0 h 235415"/>
                  <a:gd name="connsiteX1" fmla="*/ 117707 w 216829"/>
                  <a:gd name="connsiteY1" fmla="*/ 99122 h 235415"/>
                  <a:gd name="connsiteX2" fmla="*/ 216829 w 216829"/>
                  <a:gd name="connsiteY2" fmla="*/ 235415 h 235415"/>
                </a:gdLst>
                <a:ahLst/>
                <a:cxnLst>
                  <a:cxn ang="0">
                    <a:pos x="connsiteX0" y="connsiteY0"/>
                  </a:cxn>
                  <a:cxn ang="0">
                    <a:pos x="connsiteX1" y="connsiteY1"/>
                  </a:cxn>
                  <a:cxn ang="0">
                    <a:pos x="connsiteX2" y="connsiteY2"/>
                  </a:cxn>
                </a:cxnLst>
                <a:rect l="l" t="t" r="r" b="b"/>
                <a:pathLst>
                  <a:path w="216829" h="235415">
                    <a:moveTo>
                      <a:pt x="0" y="0"/>
                    </a:moveTo>
                    <a:cubicBezTo>
                      <a:pt x="40784" y="29943"/>
                      <a:pt x="81569" y="59886"/>
                      <a:pt x="117707" y="99122"/>
                    </a:cubicBezTo>
                    <a:cubicBezTo>
                      <a:pt x="153845" y="138358"/>
                      <a:pt x="216829" y="235415"/>
                      <a:pt x="216829" y="23541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 name="Forme libre 23"/>
              <p:cNvSpPr/>
              <p:nvPr/>
            </p:nvSpPr>
            <p:spPr>
              <a:xfrm>
                <a:off x="4856976" y="2737920"/>
                <a:ext cx="600926" cy="316275"/>
              </a:xfrm>
              <a:custGeom>
                <a:avLst/>
                <a:gdLst>
                  <a:gd name="connsiteX0" fmla="*/ 600926 w 600926"/>
                  <a:gd name="connsiteY0" fmla="*/ 31300 h 316275"/>
                  <a:gd name="connsiteX1" fmla="*/ 501804 w 600926"/>
                  <a:gd name="connsiteY1" fmla="*/ 6519 h 316275"/>
                  <a:gd name="connsiteX2" fmla="*/ 303561 w 600926"/>
                  <a:gd name="connsiteY2" fmla="*/ 136617 h 316275"/>
                  <a:gd name="connsiteX3" fmla="*/ 130097 w 600926"/>
                  <a:gd name="connsiteY3" fmla="*/ 223348 h 316275"/>
                  <a:gd name="connsiteX4" fmla="*/ 0 w 600926"/>
                  <a:gd name="connsiteY4" fmla="*/ 316275 h 316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926" h="316275">
                    <a:moveTo>
                      <a:pt x="600926" y="31300"/>
                    </a:moveTo>
                    <a:cubicBezTo>
                      <a:pt x="576145" y="10133"/>
                      <a:pt x="551365" y="-11034"/>
                      <a:pt x="501804" y="6519"/>
                    </a:cubicBezTo>
                    <a:cubicBezTo>
                      <a:pt x="452243" y="24072"/>
                      <a:pt x="365512" y="100479"/>
                      <a:pt x="303561" y="136617"/>
                    </a:cubicBezTo>
                    <a:cubicBezTo>
                      <a:pt x="241610" y="172755"/>
                      <a:pt x="180690" y="193405"/>
                      <a:pt x="130097" y="223348"/>
                    </a:cubicBezTo>
                    <a:cubicBezTo>
                      <a:pt x="79503" y="253291"/>
                      <a:pt x="39751" y="284783"/>
                      <a:pt x="0" y="31627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4250893" y="4218878"/>
                <a:ext cx="593692" cy="184247"/>
              </a:xfrm>
              <a:custGeom>
                <a:avLst/>
                <a:gdLst>
                  <a:gd name="connsiteX0" fmla="*/ 147644 w 593692"/>
                  <a:gd name="connsiteY0" fmla="*/ 0 h 184247"/>
                  <a:gd name="connsiteX1" fmla="*/ 54717 w 593692"/>
                  <a:gd name="connsiteY1" fmla="*/ 55756 h 184247"/>
                  <a:gd name="connsiteX2" fmla="*/ 5156 w 593692"/>
                  <a:gd name="connsiteY2" fmla="*/ 92927 h 184247"/>
                  <a:gd name="connsiteX3" fmla="*/ 178619 w 593692"/>
                  <a:gd name="connsiteY3" fmla="*/ 92927 h 184247"/>
                  <a:gd name="connsiteX4" fmla="*/ 327302 w 593692"/>
                  <a:gd name="connsiteY4" fmla="*/ 117707 h 184247"/>
                  <a:gd name="connsiteX5" fmla="*/ 475985 w 593692"/>
                  <a:gd name="connsiteY5" fmla="*/ 179659 h 184247"/>
                  <a:gd name="connsiteX6" fmla="*/ 593692 w 593692"/>
                  <a:gd name="connsiteY6" fmla="*/ 179659 h 184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692" h="184247">
                    <a:moveTo>
                      <a:pt x="147644" y="0"/>
                    </a:moveTo>
                    <a:cubicBezTo>
                      <a:pt x="113054" y="20134"/>
                      <a:pt x="78465" y="40268"/>
                      <a:pt x="54717" y="55756"/>
                    </a:cubicBezTo>
                    <a:cubicBezTo>
                      <a:pt x="30969" y="71244"/>
                      <a:pt x="-15494" y="86732"/>
                      <a:pt x="5156" y="92927"/>
                    </a:cubicBezTo>
                    <a:cubicBezTo>
                      <a:pt x="25806" y="99122"/>
                      <a:pt x="124928" y="88797"/>
                      <a:pt x="178619" y="92927"/>
                    </a:cubicBezTo>
                    <a:cubicBezTo>
                      <a:pt x="232310" y="97057"/>
                      <a:pt x="277741" y="103252"/>
                      <a:pt x="327302" y="117707"/>
                    </a:cubicBezTo>
                    <a:cubicBezTo>
                      <a:pt x="376863" y="132162"/>
                      <a:pt x="431587" y="169334"/>
                      <a:pt x="475985" y="179659"/>
                    </a:cubicBezTo>
                    <a:cubicBezTo>
                      <a:pt x="520383" y="189984"/>
                      <a:pt x="593692" y="179659"/>
                      <a:pt x="593692" y="17965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a:off x="5340195" y="3116146"/>
                <a:ext cx="842537" cy="712439"/>
              </a:xfrm>
              <a:custGeom>
                <a:avLst/>
                <a:gdLst>
                  <a:gd name="connsiteX0" fmla="*/ 0 w 842537"/>
                  <a:gd name="connsiteY0" fmla="*/ 0 h 712439"/>
                  <a:gd name="connsiteX1" fmla="*/ 148683 w 842537"/>
                  <a:gd name="connsiteY1" fmla="*/ 30976 h 712439"/>
                  <a:gd name="connsiteX2" fmla="*/ 377903 w 842537"/>
                  <a:gd name="connsiteY2" fmla="*/ 105317 h 712439"/>
                  <a:gd name="connsiteX3" fmla="*/ 569951 w 842537"/>
                  <a:gd name="connsiteY3" fmla="*/ 247805 h 712439"/>
                  <a:gd name="connsiteX4" fmla="*/ 724829 w 842537"/>
                  <a:gd name="connsiteY4" fmla="*/ 477025 h 712439"/>
                  <a:gd name="connsiteX5" fmla="*/ 786781 w 842537"/>
                  <a:gd name="connsiteY5" fmla="*/ 650488 h 712439"/>
                  <a:gd name="connsiteX6" fmla="*/ 842537 w 842537"/>
                  <a:gd name="connsiteY6" fmla="*/ 712439 h 712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2537" h="712439">
                    <a:moveTo>
                      <a:pt x="0" y="0"/>
                    </a:moveTo>
                    <a:cubicBezTo>
                      <a:pt x="42849" y="6711"/>
                      <a:pt x="85699" y="13423"/>
                      <a:pt x="148683" y="30976"/>
                    </a:cubicBezTo>
                    <a:cubicBezTo>
                      <a:pt x="211667" y="48529"/>
                      <a:pt x="307692" y="69179"/>
                      <a:pt x="377903" y="105317"/>
                    </a:cubicBezTo>
                    <a:cubicBezTo>
                      <a:pt x="448114" y="141455"/>
                      <a:pt x="512130" y="185854"/>
                      <a:pt x="569951" y="247805"/>
                    </a:cubicBezTo>
                    <a:cubicBezTo>
                      <a:pt x="627772" y="309756"/>
                      <a:pt x="688691" y="409911"/>
                      <a:pt x="724829" y="477025"/>
                    </a:cubicBezTo>
                    <a:cubicBezTo>
                      <a:pt x="760967" y="544139"/>
                      <a:pt x="767163" y="611252"/>
                      <a:pt x="786781" y="650488"/>
                    </a:cubicBezTo>
                    <a:cubicBezTo>
                      <a:pt x="806399" y="689724"/>
                      <a:pt x="842537" y="712439"/>
                      <a:pt x="842537" y="7124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 name="Forme libre 26"/>
              <p:cNvSpPr/>
              <p:nvPr/>
            </p:nvSpPr>
            <p:spPr>
              <a:xfrm>
                <a:off x="4738488" y="3271024"/>
                <a:ext cx="1419463" cy="1288614"/>
              </a:xfrm>
              <a:custGeom>
                <a:avLst/>
                <a:gdLst>
                  <a:gd name="connsiteX0" fmla="*/ 1419463 w 1419463"/>
                  <a:gd name="connsiteY0" fmla="*/ 607122 h 1288614"/>
                  <a:gd name="connsiteX1" fmla="*/ 1239805 w 1419463"/>
                  <a:gd name="connsiteY1" fmla="*/ 706244 h 1288614"/>
                  <a:gd name="connsiteX2" fmla="*/ 1016780 w 1419463"/>
                  <a:gd name="connsiteY2" fmla="*/ 997415 h 1288614"/>
                  <a:gd name="connsiteX3" fmla="*/ 806146 w 1419463"/>
                  <a:gd name="connsiteY3" fmla="*/ 1214244 h 1288614"/>
                  <a:gd name="connsiteX4" fmla="*/ 626488 w 1419463"/>
                  <a:gd name="connsiteY4" fmla="*/ 1288586 h 1288614"/>
                  <a:gd name="connsiteX5" fmla="*/ 428244 w 1419463"/>
                  <a:gd name="connsiteY5" fmla="*/ 1208049 h 1288614"/>
                  <a:gd name="connsiteX6" fmla="*/ 310536 w 1419463"/>
                  <a:gd name="connsiteY6" fmla="*/ 1053171 h 1288614"/>
                  <a:gd name="connsiteX7" fmla="*/ 31756 w 1419463"/>
                  <a:gd name="connsiteY7" fmla="*/ 631903 h 1288614"/>
                  <a:gd name="connsiteX8" fmla="*/ 13171 w 1419463"/>
                  <a:gd name="connsiteY8" fmla="*/ 569952 h 1288614"/>
                  <a:gd name="connsiteX9" fmla="*/ 93707 w 1419463"/>
                  <a:gd name="connsiteY9" fmla="*/ 501805 h 1288614"/>
                  <a:gd name="connsiteX10" fmla="*/ 223805 w 1419463"/>
                  <a:gd name="connsiteY10" fmla="*/ 278781 h 1288614"/>
                  <a:gd name="connsiteX11" fmla="*/ 422049 w 1419463"/>
                  <a:gd name="connsiteY11" fmla="*/ 61952 h 1288614"/>
                  <a:gd name="connsiteX12" fmla="*/ 638878 w 1419463"/>
                  <a:gd name="connsiteY12" fmla="*/ 37171 h 1288614"/>
                  <a:gd name="connsiteX13" fmla="*/ 762780 w 1419463"/>
                  <a:gd name="connsiteY13" fmla="*/ 12391 h 1288614"/>
                  <a:gd name="connsiteX14" fmla="*/ 799951 w 1419463"/>
                  <a:gd name="connsiteY14" fmla="*/ 0 h 1288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19463" h="1288614">
                    <a:moveTo>
                      <a:pt x="1419463" y="607122"/>
                    </a:moveTo>
                    <a:cubicBezTo>
                      <a:pt x="1363191" y="624158"/>
                      <a:pt x="1306919" y="641195"/>
                      <a:pt x="1239805" y="706244"/>
                    </a:cubicBezTo>
                    <a:cubicBezTo>
                      <a:pt x="1172691" y="771293"/>
                      <a:pt x="1089056" y="912748"/>
                      <a:pt x="1016780" y="997415"/>
                    </a:cubicBezTo>
                    <a:cubicBezTo>
                      <a:pt x="944503" y="1082082"/>
                      <a:pt x="871195" y="1165716"/>
                      <a:pt x="806146" y="1214244"/>
                    </a:cubicBezTo>
                    <a:cubicBezTo>
                      <a:pt x="741097" y="1262773"/>
                      <a:pt x="689472" y="1289619"/>
                      <a:pt x="626488" y="1288586"/>
                    </a:cubicBezTo>
                    <a:cubicBezTo>
                      <a:pt x="563504" y="1287554"/>
                      <a:pt x="480903" y="1247285"/>
                      <a:pt x="428244" y="1208049"/>
                    </a:cubicBezTo>
                    <a:cubicBezTo>
                      <a:pt x="375585" y="1168813"/>
                      <a:pt x="376617" y="1149195"/>
                      <a:pt x="310536" y="1053171"/>
                    </a:cubicBezTo>
                    <a:cubicBezTo>
                      <a:pt x="244455" y="957147"/>
                      <a:pt x="81317" y="712439"/>
                      <a:pt x="31756" y="631903"/>
                    </a:cubicBezTo>
                    <a:cubicBezTo>
                      <a:pt x="-17805" y="551367"/>
                      <a:pt x="2846" y="591635"/>
                      <a:pt x="13171" y="569952"/>
                    </a:cubicBezTo>
                    <a:cubicBezTo>
                      <a:pt x="23496" y="548269"/>
                      <a:pt x="58601" y="550333"/>
                      <a:pt x="93707" y="501805"/>
                    </a:cubicBezTo>
                    <a:cubicBezTo>
                      <a:pt x="128813" y="453276"/>
                      <a:pt x="169081" y="352090"/>
                      <a:pt x="223805" y="278781"/>
                    </a:cubicBezTo>
                    <a:cubicBezTo>
                      <a:pt x="278529" y="205472"/>
                      <a:pt x="352870" y="102220"/>
                      <a:pt x="422049" y="61952"/>
                    </a:cubicBezTo>
                    <a:cubicBezTo>
                      <a:pt x="491228" y="21684"/>
                      <a:pt x="582089" y="45431"/>
                      <a:pt x="638878" y="37171"/>
                    </a:cubicBezTo>
                    <a:cubicBezTo>
                      <a:pt x="695666" y="28911"/>
                      <a:pt x="735934" y="18586"/>
                      <a:pt x="762780" y="12391"/>
                    </a:cubicBezTo>
                    <a:cubicBezTo>
                      <a:pt x="789625" y="6196"/>
                      <a:pt x="799951" y="0"/>
                      <a:pt x="799951"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 name="Forme libre 27"/>
              <p:cNvSpPr/>
              <p:nvPr/>
            </p:nvSpPr>
            <p:spPr>
              <a:xfrm>
                <a:off x="5172927" y="3366231"/>
                <a:ext cx="817756" cy="573867"/>
              </a:xfrm>
              <a:custGeom>
                <a:avLst/>
                <a:gdLst>
                  <a:gd name="connsiteX0" fmla="*/ 817756 w 817756"/>
                  <a:gd name="connsiteY0" fmla="*/ 573867 h 573867"/>
                  <a:gd name="connsiteX1" fmla="*/ 700049 w 817756"/>
                  <a:gd name="connsiteY1" fmla="*/ 288891 h 573867"/>
                  <a:gd name="connsiteX2" fmla="*/ 600927 w 817756"/>
                  <a:gd name="connsiteY2" fmla="*/ 121623 h 573867"/>
                  <a:gd name="connsiteX3" fmla="*/ 458439 w 817756"/>
                  <a:gd name="connsiteY3" fmla="*/ 10110 h 573867"/>
                  <a:gd name="connsiteX4" fmla="*/ 272585 w 817756"/>
                  <a:gd name="connsiteY4" fmla="*/ 10110 h 573867"/>
                  <a:gd name="connsiteX5" fmla="*/ 136293 w 817756"/>
                  <a:gd name="connsiteY5" fmla="*/ 53476 h 573867"/>
                  <a:gd name="connsiteX6" fmla="*/ 0 w 817756"/>
                  <a:gd name="connsiteY6" fmla="*/ 72062 h 573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7756" h="573867">
                    <a:moveTo>
                      <a:pt x="817756" y="573867"/>
                    </a:moveTo>
                    <a:cubicBezTo>
                      <a:pt x="776971" y="469066"/>
                      <a:pt x="736187" y="364265"/>
                      <a:pt x="700049" y="288891"/>
                    </a:cubicBezTo>
                    <a:cubicBezTo>
                      <a:pt x="663911" y="213517"/>
                      <a:pt x="641195" y="168086"/>
                      <a:pt x="600927" y="121623"/>
                    </a:cubicBezTo>
                    <a:cubicBezTo>
                      <a:pt x="560659" y="75160"/>
                      <a:pt x="513163" y="28695"/>
                      <a:pt x="458439" y="10110"/>
                    </a:cubicBezTo>
                    <a:cubicBezTo>
                      <a:pt x="403715" y="-8475"/>
                      <a:pt x="326276" y="2882"/>
                      <a:pt x="272585" y="10110"/>
                    </a:cubicBezTo>
                    <a:cubicBezTo>
                      <a:pt x="218894" y="17338"/>
                      <a:pt x="181724" y="43151"/>
                      <a:pt x="136293" y="53476"/>
                    </a:cubicBezTo>
                    <a:cubicBezTo>
                      <a:pt x="90862" y="63801"/>
                      <a:pt x="45431" y="67931"/>
                      <a:pt x="0" y="720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 name="Forme libre 28"/>
              <p:cNvSpPr/>
              <p:nvPr/>
            </p:nvSpPr>
            <p:spPr>
              <a:xfrm>
                <a:off x="4918927" y="3554641"/>
                <a:ext cx="978829" cy="205798"/>
              </a:xfrm>
              <a:custGeom>
                <a:avLst/>
                <a:gdLst>
                  <a:gd name="connsiteX0" fmla="*/ 978829 w 978829"/>
                  <a:gd name="connsiteY0" fmla="*/ 205798 h 205798"/>
                  <a:gd name="connsiteX1" fmla="*/ 792975 w 978829"/>
                  <a:gd name="connsiteY1" fmla="*/ 57115 h 205798"/>
                  <a:gd name="connsiteX2" fmla="*/ 421268 w 978829"/>
                  <a:gd name="connsiteY2" fmla="*/ 1359 h 205798"/>
                  <a:gd name="connsiteX3" fmla="*/ 185853 w 978829"/>
                  <a:gd name="connsiteY3" fmla="*/ 19944 h 205798"/>
                  <a:gd name="connsiteX4" fmla="*/ 0 w 978829"/>
                  <a:gd name="connsiteY4" fmla="*/ 50920 h 2057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8829" h="205798">
                    <a:moveTo>
                      <a:pt x="978829" y="205798"/>
                    </a:moveTo>
                    <a:cubicBezTo>
                      <a:pt x="932365" y="148493"/>
                      <a:pt x="885902" y="91188"/>
                      <a:pt x="792975" y="57115"/>
                    </a:cubicBezTo>
                    <a:cubicBezTo>
                      <a:pt x="700048" y="23042"/>
                      <a:pt x="522455" y="7554"/>
                      <a:pt x="421268" y="1359"/>
                    </a:cubicBezTo>
                    <a:cubicBezTo>
                      <a:pt x="320081" y="-4836"/>
                      <a:pt x="256064" y="11684"/>
                      <a:pt x="185853" y="19944"/>
                    </a:cubicBezTo>
                    <a:cubicBezTo>
                      <a:pt x="115642" y="28204"/>
                      <a:pt x="0" y="50920"/>
                      <a:pt x="0" y="509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 name="Forme libre 29"/>
              <p:cNvSpPr/>
              <p:nvPr/>
            </p:nvSpPr>
            <p:spPr>
              <a:xfrm>
                <a:off x="5842000" y="3971073"/>
                <a:ext cx="328341" cy="328342"/>
              </a:xfrm>
              <a:custGeom>
                <a:avLst/>
                <a:gdLst>
                  <a:gd name="connsiteX0" fmla="*/ 328341 w 328341"/>
                  <a:gd name="connsiteY0" fmla="*/ 0 h 328342"/>
                  <a:gd name="connsiteX1" fmla="*/ 204439 w 328341"/>
                  <a:gd name="connsiteY1" fmla="*/ 123903 h 328342"/>
                  <a:gd name="connsiteX2" fmla="*/ 136293 w 328341"/>
                  <a:gd name="connsiteY2" fmla="*/ 260195 h 328342"/>
                  <a:gd name="connsiteX3" fmla="*/ 0 w 328341"/>
                  <a:gd name="connsiteY3" fmla="*/ 328342 h 328342"/>
                </a:gdLst>
                <a:ahLst/>
                <a:cxnLst>
                  <a:cxn ang="0">
                    <a:pos x="connsiteX0" y="connsiteY0"/>
                  </a:cxn>
                  <a:cxn ang="0">
                    <a:pos x="connsiteX1" y="connsiteY1"/>
                  </a:cxn>
                  <a:cxn ang="0">
                    <a:pos x="connsiteX2" y="connsiteY2"/>
                  </a:cxn>
                  <a:cxn ang="0">
                    <a:pos x="connsiteX3" y="connsiteY3"/>
                  </a:cxn>
                </a:cxnLst>
                <a:rect l="l" t="t" r="r" b="b"/>
                <a:pathLst>
                  <a:path w="328341" h="328342">
                    <a:moveTo>
                      <a:pt x="328341" y="0"/>
                    </a:moveTo>
                    <a:cubicBezTo>
                      <a:pt x="282394" y="40268"/>
                      <a:pt x="236447" y="80537"/>
                      <a:pt x="204439" y="123903"/>
                    </a:cubicBezTo>
                    <a:cubicBezTo>
                      <a:pt x="172431" y="167269"/>
                      <a:pt x="170366" y="226122"/>
                      <a:pt x="136293" y="260195"/>
                    </a:cubicBezTo>
                    <a:cubicBezTo>
                      <a:pt x="102220" y="294268"/>
                      <a:pt x="0" y="328342"/>
                      <a:pt x="0" y="32834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4156927" y="4330390"/>
                <a:ext cx="123959" cy="130098"/>
              </a:xfrm>
              <a:custGeom>
                <a:avLst/>
                <a:gdLst>
                  <a:gd name="connsiteX0" fmla="*/ 0 w 123959"/>
                  <a:gd name="connsiteY0" fmla="*/ 130098 h 130098"/>
                  <a:gd name="connsiteX1" fmla="*/ 105317 w 123959"/>
                  <a:gd name="connsiteY1" fmla="*/ 30976 h 130098"/>
                  <a:gd name="connsiteX2" fmla="*/ 123902 w 123959"/>
                  <a:gd name="connsiteY2" fmla="*/ 0 h 130098"/>
                </a:gdLst>
                <a:ahLst/>
                <a:cxnLst>
                  <a:cxn ang="0">
                    <a:pos x="connsiteX0" y="connsiteY0"/>
                  </a:cxn>
                  <a:cxn ang="0">
                    <a:pos x="connsiteX1" y="connsiteY1"/>
                  </a:cxn>
                  <a:cxn ang="0">
                    <a:pos x="connsiteX2" y="connsiteY2"/>
                  </a:cxn>
                </a:cxnLst>
                <a:rect l="l" t="t" r="r" b="b"/>
                <a:pathLst>
                  <a:path w="123959" h="130098">
                    <a:moveTo>
                      <a:pt x="0" y="130098"/>
                    </a:moveTo>
                    <a:cubicBezTo>
                      <a:pt x="42333" y="91378"/>
                      <a:pt x="84667" y="52659"/>
                      <a:pt x="105317" y="30976"/>
                    </a:cubicBezTo>
                    <a:cubicBezTo>
                      <a:pt x="125967" y="9293"/>
                      <a:pt x="123902" y="0"/>
                      <a:pt x="123902"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5290634" y="4200293"/>
                <a:ext cx="173464" cy="242144"/>
              </a:xfrm>
              <a:custGeom>
                <a:avLst/>
                <a:gdLst>
                  <a:gd name="connsiteX0" fmla="*/ 0 w 173464"/>
                  <a:gd name="connsiteY0" fmla="*/ 0 h 242144"/>
                  <a:gd name="connsiteX1" fmla="*/ 12390 w 173464"/>
                  <a:gd name="connsiteY1" fmla="*/ 161073 h 242144"/>
                  <a:gd name="connsiteX2" fmla="*/ 55756 w 173464"/>
                  <a:gd name="connsiteY2" fmla="*/ 241609 h 242144"/>
                  <a:gd name="connsiteX3" fmla="*/ 173464 w 173464"/>
                  <a:gd name="connsiteY3" fmla="*/ 198244 h 242144"/>
                </a:gdLst>
                <a:ahLst/>
                <a:cxnLst>
                  <a:cxn ang="0">
                    <a:pos x="connsiteX0" y="connsiteY0"/>
                  </a:cxn>
                  <a:cxn ang="0">
                    <a:pos x="connsiteX1" y="connsiteY1"/>
                  </a:cxn>
                  <a:cxn ang="0">
                    <a:pos x="connsiteX2" y="connsiteY2"/>
                  </a:cxn>
                  <a:cxn ang="0">
                    <a:pos x="connsiteX3" y="connsiteY3"/>
                  </a:cxn>
                </a:cxnLst>
                <a:rect l="l" t="t" r="r" b="b"/>
                <a:pathLst>
                  <a:path w="173464" h="242144">
                    <a:moveTo>
                      <a:pt x="0" y="0"/>
                    </a:moveTo>
                    <a:cubicBezTo>
                      <a:pt x="1548" y="60402"/>
                      <a:pt x="3097" y="120805"/>
                      <a:pt x="12390" y="161073"/>
                    </a:cubicBezTo>
                    <a:cubicBezTo>
                      <a:pt x="21683" y="201341"/>
                      <a:pt x="28910" y="235414"/>
                      <a:pt x="55756" y="241609"/>
                    </a:cubicBezTo>
                    <a:cubicBezTo>
                      <a:pt x="82602" y="247804"/>
                      <a:pt x="173464" y="198244"/>
                      <a:pt x="173464" y="19824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4497659" y="4318000"/>
                <a:ext cx="1616926" cy="384389"/>
              </a:xfrm>
              <a:custGeom>
                <a:avLst/>
                <a:gdLst>
                  <a:gd name="connsiteX0" fmla="*/ 1616926 w 1616926"/>
                  <a:gd name="connsiteY0" fmla="*/ 18585 h 384389"/>
                  <a:gd name="connsiteX1" fmla="*/ 1294780 w 1616926"/>
                  <a:gd name="connsiteY1" fmla="*/ 210634 h 384389"/>
                  <a:gd name="connsiteX2" fmla="*/ 792975 w 1616926"/>
                  <a:gd name="connsiteY2" fmla="*/ 384098 h 384389"/>
                  <a:gd name="connsiteX3" fmla="*/ 446048 w 1616926"/>
                  <a:gd name="connsiteY3" fmla="*/ 247805 h 384389"/>
                  <a:gd name="connsiteX4" fmla="*/ 185853 w 1616926"/>
                  <a:gd name="connsiteY4" fmla="*/ 92927 h 384389"/>
                  <a:gd name="connsiteX5" fmla="*/ 0 w 1616926"/>
                  <a:gd name="connsiteY5" fmla="*/ 0 h 3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6926" h="384389">
                    <a:moveTo>
                      <a:pt x="1616926" y="18585"/>
                    </a:moveTo>
                    <a:cubicBezTo>
                      <a:pt x="1524515" y="84150"/>
                      <a:pt x="1432105" y="149715"/>
                      <a:pt x="1294780" y="210634"/>
                    </a:cubicBezTo>
                    <a:cubicBezTo>
                      <a:pt x="1157455" y="271553"/>
                      <a:pt x="934430" y="377903"/>
                      <a:pt x="792975" y="384098"/>
                    </a:cubicBezTo>
                    <a:cubicBezTo>
                      <a:pt x="651520" y="390293"/>
                      <a:pt x="547235" y="296333"/>
                      <a:pt x="446048" y="247805"/>
                    </a:cubicBezTo>
                    <a:cubicBezTo>
                      <a:pt x="344861" y="199277"/>
                      <a:pt x="260194" y="134228"/>
                      <a:pt x="185853" y="92927"/>
                    </a:cubicBezTo>
                    <a:cubicBezTo>
                      <a:pt x="111512" y="51626"/>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 name="Forme libre 33"/>
              <p:cNvSpPr/>
              <p:nvPr/>
            </p:nvSpPr>
            <p:spPr>
              <a:xfrm>
                <a:off x="6153194" y="3605382"/>
                <a:ext cx="918538" cy="991672"/>
              </a:xfrm>
              <a:custGeom>
                <a:avLst/>
                <a:gdLst>
                  <a:gd name="connsiteX0" fmla="*/ 655245 w 918538"/>
                  <a:gd name="connsiteY0" fmla="*/ 99301 h 991672"/>
                  <a:gd name="connsiteX1" fmla="*/ 828708 w 918538"/>
                  <a:gd name="connsiteY1" fmla="*/ 347106 h 991672"/>
                  <a:gd name="connsiteX2" fmla="*/ 903050 w 918538"/>
                  <a:gd name="connsiteY2" fmla="*/ 520569 h 991672"/>
                  <a:gd name="connsiteX3" fmla="*/ 909245 w 918538"/>
                  <a:gd name="connsiteY3" fmla="*/ 669252 h 991672"/>
                  <a:gd name="connsiteX4" fmla="*/ 797733 w 918538"/>
                  <a:gd name="connsiteY4" fmla="*/ 613496 h 991672"/>
                  <a:gd name="connsiteX5" fmla="*/ 711001 w 918538"/>
                  <a:gd name="connsiteY5" fmla="*/ 464813 h 991672"/>
                  <a:gd name="connsiteX6" fmla="*/ 636660 w 918538"/>
                  <a:gd name="connsiteY6" fmla="*/ 415252 h 991672"/>
                  <a:gd name="connsiteX7" fmla="*/ 593294 w 918538"/>
                  <a:gd name="connsiteY7" fmla="*/ 656862 h 991672"/>
                  <a:gd name="connsiteX8" fmla="*/ 611879 w 918538"/>
                  <a:gd name="connsiteY8" fmla="*/ 904667 h 991672"/>
                  <a:gd name="connsiteX9" fmla="*/ 618074 w 918538"/>
                  <a:gd name="connsiteY9" fmla="*/ 979008 h 991672"/>
                  <a:gd name="connsiteX10" fmla="*/ 481782 w 918538"/>
                  <a:gd name="connsiteY10" fmla="*/ 954228 h 991672"/>
                  <a:gd name="connsiteX11" fmla="*/ 426026 w 918538"/>
                  <a:gd name="connsiteY11" fmla="*/ 737398 h 991672"/>
                  <a:gd name="connsiteX12" fmla="*/ 450806 w 918538"/>
                  <a:gd name="connsiteY12" fmla="*/ 582520 h 991672"/>
                  <a:gd name="connsiteX13" fmla="*/ 475586 w 918538"/>
                  <a:gd name="connsiteY13" fmla="*/ 433838 h 991672"/>
                  <a:gd name="connsiteX14" fmla="*/ 494172 w 918538"/>
                  <a:gd name="connsiteY14" fmla="*/ 365691 h 991672"/>
                  <a:gd name="connsiteX15" fmla="*/ 407440 w 918538"/>
                  <a:gd name="connsiteY15" fmla="*/ 532959 h 991672"/>
                  <a:gd name="connsiteX16" fmla="*/ 407440 w 918538"/>
                  <a:gd name="connsiteY16" fmla="*/ 644472 h 991672"/>
                  <a:gd name="connsiteX17" fmla="*/ 469391 w 918538"/>
                  <a:gd name="connsiteY17" fmla="*/ 948033 h 991672"/>
                  <a:gd name="connsiteX18" fmla="*/ 388855 w 918538"/>
                  <a:gd name="connsiteY18" fmla="*/ 966618 h 991672"/>
                  <a:gd name="connsiteX19" fmla="*/ 264952 w 918538"/>
                  <a:gd name="connsiteY19" fmla="*/ 731203 h 991672"/>
                  <a:gd name="connsiteX20" fmla="*/ 264952 w 918538"/>
                  <a:gd name="connsiteY20" fmla="*/ 570130 h 991672"/>
                  <a:gd name="connsiteX21" fmla="*/ 283538 w 918538"/>
                  <a:gd name="connsiteY21" fmla="*/ 446228 h 991672"/>
                  <a:gd name="connsiteX22" fmla="*/ 382660 w 918538"/>
                  <a:gd name="connsiteY22" fmla="*/ 309935 h 991672"/>
                  <a:gd name="connsiteX23" fmla="*/ 252562 w 918538"/>
                  <a:gd name="connsiteY23" fmla="*/ 501984 h 991672"/>
                  <a:gd name="connsiteX24" fmla="*/ 258757 w 918538"/>
                  <a:gd name="connsiteY24" fmla="*/ 700228 h 991672"/>
                  <a:gd name="connsiteX25" fmla="*/ 326904 w 918538"/>
                  <a:gd name="connsiteY25" fmla="*/ 941838 h 991672"/>
                  <a:gd name="connsiteX26" fmla="*/ 333099 w 918538"/>
                  <a:gd name="connsiteY26" fmla="*/ 991398 h 991672"/>
                  <a:gd name="connsiteX27" fmla="*/ 246367 w 918538"/>
                  <a:gd name="connsiteY27" fmla="*/ 954228 h 991672"/>
                  <a:gd name="connsiteX28" fmla="*/ 153440 w 918538"/>
                  <a:gd name="connsiteY28" fmla="*/ 811740 h 991672"/>
                  <a:gd name="connsiteX29" fmla="*/ 165830 w 918538"/>
                  <a:gd name="connsiteY29" fmla="*/ 650667 h 991672"/>
                  <a:gd name="connsiteX30" fmla="*/ 153440 w 918538"/>
                  <a:gd name="connsiteY30" fmla="*/ 471008 h 991672"/>
                  <a:gd name="connsiteX31" fmla="*/ 153440 w 918538"/>
                  <a:gd name="connsiteY31" fmla="*/ 334716 h 991672"/>
                  <a:gd name="connsiteX32" fmla="*/ 196806 w 918538"/>
                  <a:gd name="connsiteY32" fmla="*/ 247984 h 991672"/>
                  <a:gd name="connsiteX33" fmla="*/ 141050 w 918538"/>
                  <a:gd name="connsiteY33" fmla="*/ 415252 h 991672"/>
                  <a:gd name="connsiteX34" fmla="*/ 116269 w 918538"/>
                  <a:gd name="connsiteY34" fmla="*/ 650667 h 991672"/>
                  <a:gd name="connsiteX35" fmla="*/ 128660 w 918538"/>
                  <a:gd name="connsiteY35" fmla="*/ 824130 h 991672"/>
                  <a:gd name="connsiteX36" fmla="*/ 60513 w 918538"/>
                  <a:gd name="connsiteY36" fmla="*/ 762179 h 991672"/>
                  <a:gd name="connsiteX37" fmla="*/ 4757 w 918538"/>
                  <a:gd name="connsiteY37" fmla="*/ 495789 h 991672"/>
                  <a:gd name="connsiteX38" fmla="*/ 23343 w 918538"/>
                  <a:gd name="connsiteY38" fmla="*/ 254179 h 991672"/>
                  <a:gd name="connsiteX39" fmla="*/ 184416 w 918538"/>
                  <a:gd name="connsiteY39" fmla="*/ 43545 h 991672"/>
                  <a:gd name="connsiteX40" fmla="*/ 426026 w 918538"/>
                  <a:gd name="connsiteY40" fmla="*/ 179 h 991672"/>
                  <a:gd name="connsiteX41" fmla="*/ 593294 w 918538"/>
                  <a:gd name="connsiteY41" fmla="*/ 49740 h 991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918538" h="991672">
                    <a:moveTo>
                      <a:pt x="655245" y="99301"/>
                    </a:moveTo>
                    <a:cubicBezTo>
                      <a:pt x="721326" y="188098"/>
                      <a:pt x="787407" y="276895"/>
                      <a:pt x="828708" y="347106"/>
                    </a:cubicBezTo>
                    <a:cubicBezTo>
                      <a:pt x="870009" y="417317"/>
                      <a:pt x="889627" y="466878"/>
                      <a:pt x="903050" y="520569"/>
                    </a:cubicBezTo>
                    <a:cubicBezTo>
                      <a:pt x="916473" y="574260"/>
                      <a:pt x="926798" y="653764"/>
                      <a:pt x="909245" y="669252"/>
                    </a:cubicBezTo>
                    <a:cubicBezTo>
                      <a:pt x="891692" y="684740"/>
                      <a:pt x="830774" y="647569"/>
                      <a:pt x="797733" y="613496"/>
                    </a:cubicBezTo>
                    <a:cubicBezTo>
                      <a:pt x="764692" y="579423"/>
                      <a:pt x="737847" y="497854"/>
                      <a:pt x="711001" y="464813"/>
                    </a:cubicBezTo>
                    <a:cubicBezTo>
                      <a:pt x="684156" y="431772"/>
                      <a:pt x="656278" y="383244"/>
                      <a:pt x="636660" y="415252"/>
                    </a:cubicBezTo>
                    <a:cubicBezTo>
                      <a:pt x="617042" y="447260"/>
                      <a:pt x="597424" y="575293"/>
                      <a:pt x="593294" y="656862"/>
                    </a:cubicBezTo>
                    <a:cubicBezTo>
                      <a:pt x="589164" y="738431"/>
                      <a:pt x="607749" y="850976"/>
                      <a:pt x="611879" y="904667"/>
                    </a:cubicBezTo>
                    <a:cubicBezTo>
                      <a:pt x="616009" y="958358"/>
                      <a:pt x="639757" y="970748"/>
                      <a:pt x="618074" y="979008"/>
                    </a:cubicBezTo>
                    <a:cubicBezTo>
                      <a:pt x="596391" y="987268"/>
                      <a:pt x="513790" y="994496"/>
                      <a:pt x="481782" y="954228"/>
                    </a:cubicBezTo>
                    <a:cubicBezTo>
                      <a:pt x="449774" y="913960"/>
                      <a:pt x="431189" y="799349"/>
                      <a:pt x="426026" y="737398"/>
                    </a:cubicBezTo>
                    <a:cubicBezTo>
                      <a:pt x="420863" y="675447"/>
                      <a:pt x="442546" y="633113"/>
                      <a:pt x="450806" y="582520"/>
                    </a:cubicBezTo>
                    <a:cubicBezTo>
                      <a:pt x="459066" y="531927"/>
                      <a:pt x="468358" y="469976"/>
                      <a:pt x="475586" y="433838"/>
                    </a:cubicBezTo>
                    <a:cubicBezTo>
                      <a:pt x="482814" y="397700"/>
                      <a:pt x="505530" y="349171"/>
                      <a:pt x="494172" y="365691"/>
                    </a:cubicBezTo>
                    <a:cubicBezTo>
                      <a:pt x="482814" y="382211"/>
                      <a:pt x="421895" y="486496"/>
                      <a:pt x="407440" y="532959"/>
                    </a:cubicBezTo>
                    <a:cubicBezTo>
                      <a:pt x="392985" y="579423"/>
                      <a:pt x="397115" y="575293"/>
                      <a:pt x="407440" y="644472"/>
                    </a:cubicBezTo>
                    <a:cubicBezTo>
                      <a:pt x="417765" y="713651"/>
                      <a:pt x="472488" y="894342"/>
                      <a:pt x="469391" y="948033"/>
                    </a:cubicBezTo>
                    <a:cubicBezTo>
                      <a:pt x="466294" y="1001724"/>
                      <a:pt x="422928" y="1002756"/>
                      <a:pt x="388855" y="966618"/>
                    </a:cubicBezTo>
                    <a:cubicBezTo>
                      <a:pt x="354782" y="930480"/>
                      <a:pt x="285602" y="797284"/>
                      <a:pt x="264952" y="731203"/>
                    </a:cubicBezTo>
                    <a:cubicBezTo>
                      <a:pt x="244302" y="665122"/>
                      <a:pt x="261854" y="617626"/>
                      <a:pt x="264952" y="570130"/>
                    </a:cubicBezTo>
                    <a:cubicBezTo>
                      <a:pt x="268050" y="522634"/>
                      <a:pt x="263920" y="489594"/>
                      <a:pt x="283538" y="446228"/>
                    </a:cubicBezTo>
                    <a:cubicBezTo>
                      <a:pt x="303156" y="402862"/>
                      <a:pt x="387823" y="300642"/>
                      <a:pt x="382660" y="309935"/>
                    </a:cubicBezTo>
                    <a:cubicBezTo>
                      <a:pt x="377497" y="319228"/>
                      <a:pt x="273212" y="436935"/>
                      <a:pt x="252562" y="501984"/>
                    </a:cubicBezTo>
                    <a:cubicBezTo>
                      <a:pt x="231911" y="567033"/>
                      <a:pt x="246367" y="626919"/>
                      <a:pt x="258757" y="700228"/>
                    </a:cubicBezTo>
                    <a:cubicBezTo>
                      <a:pt x="271147" y="773537"/>
                      <a:pt x="314514" y="893310"/>
                      <a:pt x="326904" y="941838"/>
                    </a:cubicBezTo>
                    <a:cubicBezTo>
                      <a:pt x="339294" y="990366"/>
                      <a:pt x="346522" y="989333"/>
                      <a:pt x="333099" y="991398"/>
                    </a:cubicBezTo>
                    <a:cubicBezTo>
                      <a:pt x="319676" y="993463"/>
                      <a:pt x="276310" y="984171"/>
                      <a:pt x="246367" y="954228"/>
                    </a:cubicBezTo>
                    <a:cubicBezTo>
                      <a:pt x="216424" y="924285"/>
                      <a:pt x="166863" y="862334"/>
                      <a:pt x="153440" y="811740"/>
                    </a:cubicBezTo>
                    <a:cubicBezTo>
                      <a:pt x="140017" y="761147"/>
                      <a:pt x="165830" y="707456"/>
                      <a:pt x="165830" y="650667"/>
                    </a:cubicBezTo>
                    <a:cubicBezTo>
                      <a:pt x="165830" y="593878"/>
                      <a:pt x="155505" y="523666"/>
                      <a:pt x="153440" y="471008"/>
                    </a:cubicBezTo>
                    <a:cubicBezTo>
                      <a:pt x="151375" y="418350"/>
                      <a:pt x="146212" y="371887"/>
                      <a:pt x="153440" y="334716"/>
                    </a:cubicBezTo>
                    <a:cubicBezTo>
                      <a:pt x="160668" y="297545"/>
                      <a:pt x="198871" y="234561"/>
                      <a:pt x="196806" y="247984"/>
                    </a:cubicBezTo>
                    <a:cubicBezTo>
                      <a:pt x="194741" y="261407"/>
                      <a:pt x="154473" y="348138"/>
                      <a:pt x="141050" y="415252"/>
                    </a:cubicBezTo>
                    <a:cubicBezTo>
                      <a:pt x="127627" y="482366"/>
                      <a:pt x="118334" y="582521"/>
                      <a:pt x="116269" y="650667"/>
                    </a:cubicBezTo>
                    <a:cubicBezTo>
                      <a:pt x="114204" y="718813"/>
                      <a:pt x="137953" y="805545"/>
                      <a:pt x="128660" y="824130"/>
                    </a:cubicBezTo>
                    <a:cubicBezTo>
                      <a:pt x="119367" y="842715"/>
                      <a:pt x="81163" y="816903"/>
                      <a:pt x="60513" y="762179"/>
                    </a:cubicBezTo>
                    <a:cubicBezTo>
                      <a:pt x="39862" y="707456"/>
                      <a:pt x="10952" y="580456"/>
                      <a:pt x="4757" y="495789"/>
                    </a:cubicBezTo>
                    <a:cubicBezTo>
                      <a:pt x="-1438" y="411122"/>
                      <a:pt x="-6600" y="329553"/>
                      <a:pt x="23343" y="254179"/>
                    </a:cubicBezTo>
                    <a:cubicBezTo>
                      <a:pt x="53286" y="178805"/>
                      <a:pt x="117302" y="85878"/>
                      <a:pt x="184416" y="43545"/>
                    </a:cubicBezTo>
                    <a:cubicBezTo>
                      <a:pt x="251530" y="1212"/>
                      <a:pt x="357880" y="-853"/>
                      <a:pt x="426026" y="179"/>
                    </a:cubicBezTo>
                    <a:cubicBezTo>
                      <a:pt x="494172" y="1211"/>
                      <a:pt x="543733" y="25475"/>
                      <a:pt x="593294" y="4974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293" name="Grouper 292"/>
          <p:cNvGrpSpPr/>
          <p:nvPr/>
        </p:nvGrpSpPr>
        <p:grpSpPr>
          <a:xfrm>
            <a:off x="452975" y="286048"/>
            <a:ext cx="1939319" cy="2746883"/>
            <a:chOff x="452975" y="286048"/>
            <a:chExt cx="1939319" cy="2746883"/>
          </a:xfrm>
        </p:grpSpPr>
        <p:sp>
          <p:nvSpPr>
            <p:cNvPr id="269" name="Forme libre 268"/>
            <p:cNvSpPr/>
            <p:nvPr/>
          </p:nvSpPr>
          <p:spPr>
            <a:xfrm rot="19214902">
              <a:off x="1151706" y="286048"/>
              <a:ext cx="1240588" cy="1446470"/>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Forme libre 18"/>
            <p:cNvSpPr/>
            <p:nvPr/>
          </p:nvSpPr>
          <p:spPr>
            <a:xfrm>
              <a:off x="1010121" y="986673"/>
              <a:ext cx="646408" cy="365636"/>
            </a:xfrm>
            <a:custGeom>
              <a:avLst/>
              <a:gdLst>
                <a:gd name="connsiteX0" fmla="*/ 516405 w 646408"/>
                <a:gd name="connsiteY0" fmla="*/ 0 h 365636"/>
                <a:gd name="connsiteX1" fmla="*/ 366401 w 646408"/>
                <a:gd name="connsiteY1" fmla="*/ 34999 h 365636"/>
                <a:gd name="connsiteX2" fmla="*/ 141394 w 646408"/>
                <a:gd name="connsiteY2" fmla="*/ 59999 h 365636"/>
                <a:gd name="connsiteX3" fmla="*/ 41392 w 646408"/>
                <a:gd name="connsiteY3" fmla="*/ 69999 h 365636"/>
                <a:gd name="connsiteX4" fmla="*/ 1391 w 646408"/>
                <a:gd name="connsiteY4" fmla="*/ 114998 h 365636"/>
                <a:gd name="connsiteX5" fmla="*/ 86393 w 646408"/>
                <a:gd name="connsiteY5" fmla="*/ 184997 h 365636"/>
                <a:gd name="connsiteX6" fmla="*/ 251397 w 646408"/>
                <a:gd name="connsiteY6" fmla="*/ 169997 h 365636"/>
                <a:gd name="connsiteX7" fmla="*/ 441403 w 646408"/>
                <a:gd name="connsiteY7" fmla="*/ 164997 h 365636"/>
                <a:gd name="connsiteX8" fmla="*/ 541405 w 646408"/>
                <a:gd name="connsiteY8" fmla="*/ 174997 h 365636"/>
                <a:gd name="connsiteX9" fmla="*/ 416402 w 646408"/>
                <a:gd name="connsiteY9" fmla="*/ 214996 h 365636"/>
                <a:gd name="connsiteX10" fmla="*/ 276398 w 646408"/>
                <a:gd name="connsiteY10" fmla="*/ 244996 h 365636"/>
                <a:gd name="connsiteX11" fmla="*/ 196396 w 646408"/>
                <a:gd name="connsiteY11" fmla="*/ 309994 h 365636"/>
                <a:gd name="connsiteX12" fmla="*/ 216397 w 646408"/>
                <a:gd name="connsiteY12" fmla="*/ 359994 h 365636"/>
                <a:gd name="connsiteX13" fmla="*/ 331400 w 646408"/>
                <a:gd name="connsiteY13" fmla="*/ 359994 h 365636"/>
                <a:gd name="connsiteX14" fmla="*/ 401402 w 646408"/>
                <a:gd name="connsiteY14" fmla="*/ 319994 h 365636"/>
                <a:gd name="connsiteX15" fmla="*/ 526405 w 646408"/>
                <a:gd name="connsiteY15" fmla="*/ 319994 h 365636"/>
                <a:gd name="connsiteX16" fmla="*/ 646408 w 646408"/>
                <a:gd name="connsiteY16" fmla="*/ 319994 h 365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46408" h="365636">
                  <a:moveTo>
                    <a:pt x="516405" y="0"/>
                  </a:moveTo>
                  <a:cubicBezTo>
                    <a:pt x="472654" y="12499"/>
                    <a:pt x="428903" y="24999"/>
                    <a:pt x="366401" y="34999"/>
                  </a:cubicBezTo>
                  <a:cubicBezTo>
                    <a:pt x="303899" y="44999"/>
                    <a:pt x="141394" y="59999"/>
                    <a:pt x="141394" y="59999"/>
                  </a:cubicBezTo>
                  <a:cubicBezTo>
                    <a:pt x="87226" y="65832"/>
                    <a:pt x="64726" y="60833"/>
                    <a:pt x="41392" y="69999"/>
                  </a:cubicBezTo>
                  <a:cubicBezTo>
                    <a:pt x="18058" y="79165"/>
                    <a:pt x="-6109" y="95832"/>
                    <a:pt x="1391" y="114998"/>
                  </a:cubicBezTo>
                  <a:cubicBezTo>
                    <a:pt x="8891" y="134164"/>
                    <a:pt x="44725" y="175831"/>
                    <a:pt x="86393" y="184997"/>
                  </a:cubicBezTo>
                  <a:cubicBezTo>
                    <a:pt x="128061" y="194163"/>
                    <a:pt x="192229" y="173330"/>
                    <a:pt x="251397" y="169997"/>
                  </a:cubicBezTo>
                  <a:cubicBezTo>
                    <a:pt x="310565" y="166664"/>
                    <a:pt x="393068" y="164164"/>
                    <a:pt x="441403" y="164997"/>
                  </a:cubicBezTo>
                  <a:cubicBezTo>
                    <a:pt x="489738" y="165830"/>
                    <a:pt x="545572" y="166664"/>
                    <a:pt x="541405" y="174997"/>
                  </a:cubicBezTo>
                  <a:cubicBezTo>
                    <a:pt x="537238" y="183330"/>
                    <a:pt x="460570" y="203330"/>
                    <a:pt x="416402" y="214996"/>
                  </a:cubicBezTo>
                  <a:cubicBezTo>
                    <a:pt x="372234" y="226662"/>
                    <a:pt x="313066" y="229163"/>
                    <a:pt x="276398" y="244996"/>
                  </a:cubicBezTo>
                  <a:cubicBezTo>
                    <a:pt x="239730" y="260829"/>
                    <a:pt x="206396" y="290828"/>
                    <a:pt x="196396" y="309994"/>
                  </a:cubicBezTo>
                  <a:cubicBezTo>
                    <a:pt x="186396" y="329160"/>
                    <a:pt x="193897" y="351661"/>
                    <a:pt x="216397" y="359994"/>
                  </a:cubicBezTo>
                  <a:cubicBezTo>
                    <a:pt x="238897" y="368327"/>
                    <a:pt x="300566" y="366661"/>
                    <a:pt x="331400" y="359994"/>
                  </a:cubicBezTo>
                  <a:cubicBezTo>
                    <a:pt x="362234" y="353327"/>
                    <a:pt x="368901" y="326661"/>
                    <a:pt x="401402" y="319994"/>
                  </a:cubicBezTo>
                  <a:cubicBezTo>
                    <a:pt x="433903" y="313327"/>
                    <a:pt x="526405" y="319994"/>
                    <a:pt x="526405" y="319994"/>
                  </a:cubicBezTo>
                  <a:lnTo>
                    <a:pt x="646408" y="319994"/>
                  </a:ln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9" name="Grouper 8"/>
            <p:cNvGrpSpPr/>
            <p:nvPr/>
          </p:nvGrpSpPr>
          <p:grpSpPr>
            <a:xfrm>
              <a:off x="962387" y="747676"/>
              <a:ext cx="1368445" cy="756734"/>
              <a:chOff x="1610134" y="3013122"/>
              <a:chExt cx="1368445" cy="756734"/>
            </a:xfrm>
            <a:solidFill>
              <a:srgbClr val="800000"/>
            </a:solidFill>
          </p:grpSpPr>
          <p:sp>
            <p:nvSpPr>
              <p:cNvPr id="7" name="Forme libre 6"/>
              <p:cNvSpPr/>
              <p:nvPr/>
            </p:nvSpPr>
            <p:spPr>
              <a:xfrm>
                <a:off x="1610134" y="3013122"/>
                <a:ext cx="553192" cy="208272"/>
              </a:xfrm>
              <a:custGeom>
                <a:avLst/>
                <a:gdLst>
                  <a:gd name="connsiteX0" fmla="*/ 553192 w 553192"/>
                  <a:gd name="connsiteY0" fmla="*/ 55469 h 208272"/>
                  <a:gd name="connsiteX1" fmla="*/ 346582 w 553192"/>
                  <a:gd name="connsiteY1" fmla="*/ 782 h 208272"/>
                  <a:gd name="connsiteX2" fmla="*/ 85282 w 553192"/>
                  <a:gd name="connsiteY2" fmla="*/ 91928 h 208272"/>
                  <a:gd name="connsiteX3" fmla="*/ 207 w 553192"/>
                  <a:gd name="connsiteY3" fmla="*/ 134463 h 208272"/>
                  <a:gd name="connsiteX4" fmla="*/ 103512 w 553192"/>
                  <a:gd name="connsiteY4" fmla="*/ 207380 h 208272"/>
                  <a:gd name="connsiteX5" fmla="*/ 200740 w 553192"/>
                  <a:gd name="connsiteY5" fmla="*/ 176998 h 208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3192" h="208272">
                    <a:moveTo>
                      <a:pt x="553192" y="55469"/>
                    </a:moveTo>
                    <a:cubicBezTo>
                      <a:pt x="488879" y="25087"/>
                      <a:pt x="424567" y="-5295"/>
                      <a:pt x="346582" y="782"/>
                    </a:cubicBezTo>
                    <a:cubicBezTo>
                      <a:pt x="268597" y="6858"/>
                      <a:pt x="143011" y="69648"/>
                      <a:pt x="85282" y="91928"/>
                    </a:cubicBezTo>
                    <a:cubicBezTo>
                      <a:pt x="27553" y="114208"/>
                      <a:pt x="-2831" y="115221"/>
                      <a:pt x="207" y="134463"/>
                    </a:cubicBezTo>
                    <a:cubicBezTo>
                      <a:pt x="3245" y="153705"/>
                      <a:pt x="70090" y="200291"/>
                      <a:pt x="103512" y="207380"/>
                    </a:cubicBezTo>
                    <a:cubicBezTo>
                      <a:pt x="136934" y="214469"/>
                      <a:pt x="200740" y="176998"/>
                      <a:pt x="200740" y="176998"/>
                    </a:cubicBezTo>
                  </a:path>
                </a:pathLst>
              </a:custGeom>
              <a:grpFill/>
              <a:ln w="381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 name="Forme libre 5"/>
              <p:cNvSpPr/>
              <p:nvPr/>
            </p:nvSpPr>
            <p:spPr>
              <a:xfrm>
                <a:off x="1750040" y="3075957"/>
                <a:ext cx="1228539" cy="693899"/>
              </a:xfrm>
              <a:custGeom>
                <a:avLst/>
                <a:gdLst>
                  <a:gd name="connsiteX0" fmla="*/ 680663 w 1228539"/>
                  <a:gd name="connsiteY0" fmla="*/ 424061 h 693899"/>
                  <a:gd name="connsiteX1" fmla="*/ 449746 w 1228539"/>
                  <a:gd name="connsiteY1" fmla="*/ 424061 h 693899"/>
                  <a:gd name="connsiteX2" fmla="*/ 401132 w 1228539"/>
                  <a:gd name="connsiteY2" fmla="*/ 503055 h 693899"/>
                  <a:gd name="connsiteX3" fmla="*/ 522667 w 1228539"/>
                  <a:gd name="connsiteY3" fmla="*/ 612430 h 693899"/>
                  <a:gd name="connsiteX4" fmla="*/ 632049 w 1228539"/>
                  <a:gd name="connsiteY4" fmla="*/ 618507 h 693899"/>
                  <a:gd name="connsiteX5" fmla="*/ 832582 w 1228539"/>
                  <a:gd name="connsiteY5" fmla="*/ 661042 h 693899"/>
                  <a:gd name="connsiteX6" fmla="*/ 1045268 w 1228539"/>
                  <a:gd name="connsiteY6" fmla="*/ 691424 h 693899"/>
                  <a:gd name="connsiteX7" fmla="*/ 1215417 w 1228539"/>
                  <a:gd name="connsiteY7" fmla="*/ 594201 h 693899"/>
                  <a:gd name="connsiteX8" fmla="*/ 1197187 w 1228539"/>
                  <a:gd name="connsiteY8" fmla="*/ 411908 h 693899"/>
                  <a:gd name="connsiteX9" fmla="*/ 1039191 w 1228539"/>
                  <a:gd name="connsiteY9" fmla="*/ 266074 h 693899"/>
                  <a:gd name="connsiteX10" fmla="*/ 832582 w 1228539"/>
                  <a:gd name="connsiteY10" fmla="*/ 144546 h 693899"/>
                  <a:gd name="connsiteX11" fmla="*/ 601665 w 1228539"/>
                  <a:gd name="connsiteY11" fmla="*/ 10865 h 693899"/>
                  <a:gd name="connsiteX12" fmla="*/ 303904 w 1228539"/>
                  <a:gd name="connsiteY12" fmla="*/ 10865 h 693899"/>
                  <a:gd name="connsiteX13" fmla="*/ 103371 w 1228539"/>
                  <a:gd name="connsiteY13" fmla="*/ 35170 h 693899"/>
                  <a:gd name="connsiteX14" fmla="*/ 66 w 1228539"/>
                  <a:gd name="connsiteY14" fmla="*/ 95934 h 693899"/>
                  <a:gd name="connsiteX15" fmla="*/ 91217 w 1228539"/>
                  <a:gd name="connsiteY15" fmla="*/ 187081 h 693899"/>
                  <a:gd name="connsiteX16" fmla="*/ 291750 w 1228539"/>
                  <a:gd name="connsiteY16" fmla="*/ 168852 h 693899"/>
                  <a:gd name="connsiteX17" fmla="*/ 492283 w 1228539"/>
                  <a:gd name="connsiteY17" fmla="*/ 193157 h 693899"/>
                  <a:gd name="connsiteX18" fmla="*/ 650279 w 1228539"/>
                  <a:gd name="connsiteY18" fmla="*/ 296456 h 693899"/>
                  <a:gd name="connsiteX19" fmla="*/ 747507 w 1228539"/>
                  <a:gd name="connsiteY19" fmla="*/ 381526 h 693899"/>
                  <a:gd name="connsiteX20" fmla="*/ 680663 w 1228539"/>
                  <a:gd name="connsiteY20" fmla="*/ 424061 h 693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28539" h="693899">
                    <a:moveTo>
                      <a:pt x="680663" y="424061"/>
                    </a:moveTo>
                    <a:cubicBezTo>
                      <a:pt x="631036" y="431150"/>
                      <a:pt x="496334" y="410895"/>
                      <a:pt x="449746" y="424061"/>
                    </a:cubicBezTo>
                    <a:cubicBezTo>
                      <a:pt x="403158" y="437227"/>
                      <a:pt x="388978" y="471660"/>
                      <a:pt x="401132" y="503055"/>
                    </a:cubicBezTo>
                    <a:cubicBezTo>
                      <a:pt x="413285" y="534450"/>
                      <a:pt x="484181" y="593188"/>
                      <a:pt x="522667" y="612430"/>
                    </a:cubicBezTo>
                    <a:cubicBezTo>
                      <a:pt x="561153" y="631672"/>
                      <a:pt x="580396" y="610405"/>
                      <a:pt x="632049" y="618507"/>
                    </a:cubicBezTo>
                    <a:cubicBezTo>
                      <a:pt x="683702" y="626609"/>
                      <a:pt x="763712" y="648889"/>
                      <a:pt x="832582" y="661042"/>
                    </a:cubicBezTo>
                    <a:cubicBezTo>
                      <a:pt x="901452" y="673195"/>
                      <a:pt x="981462" y="702564"/>
                      <a:pt x="1045268" y="691424"/>
                    </a:cubicBezTo>
                    <a:cubicBezTo>
                      <a:pt x="1109074" y="680284"/>
                      <a:pt x="1190097" y="640787"/>
                      <a:pt x="1215417" y="594201"/>
                    </a:cubicBezTo>
                    <a:cubicBezTo>
                      <a:pt x="1240737" y="547615"/>
                      <a:pt x="1226558" y="466596"/>
                      <a:pt x="1197187" y="411908"/>
                    </a:cubicBezTo>
                    <a:cubicBezTo>
                      <a:pt x="1167816" y="357220"/>
                      <a:pt x="1099958" y="310634"/>
                      <a:pt x="1039191" y="266074"/>
                    </a:cubicBezTo>
                    <a:cubicBezTo>
                      <a:pt x="978424" y="221514"/>
                      <a:pt x="832582" y="144546"/>
                      <a:pt x="832582" y="144546"/>
                    </a:cubicBezTo>
                    <a:cubicBezTo>
                      <a:pt x="759661" y="102011"/>
                      <a:pt x="689778" y="33145"/>
                      <a:pt x="601665" y="10865"/>
                    </a:cubicBezTo>
                    <a:cubicBezTo>
                      <a:pt x="513552" y="-11415"/>
                      <a:pt x="386953" y="6814"/>
                      <a:pt x="303904" y="10865"/>
                    </a:cubicBezTo>
                    <a:cubicBezTo>
                      <a:pt x="220855" y="14916"/>
                      <a:pt x="154011" y="20992"/>
                      <a:pt x="103371" y="35170"/>
                    </a:cubicBezTo>
                    <a:cubicBezTo>
                      <a:pt x="52731" y="49348"/>
                      <a:pt x="2092" y="70615"/>
                      <a:pt x="66" y="95934"/>
                    </a:cubicBezTo>
                    <a:cubicBezTo>
                      <a:pt x="-1960" y="121252"/>
                      <a:pt x="42603" y="174928"/>
                      <a:pt x="91217" y="187081"/>
                    </a:cubicBezTo>
                    <a:cubicBezTo>
                      <a:pt x="139831" y="199234"/>
                      <a:pt x="224906" y="167839"/>
                      <a:pt x="291750" y="168852"/>
                    </a:cubicBezTo>
                    <a:cubicBezTo>
                      <a:pt x="358594" y="169865"/>
                      <a:pt x="432528" y="171890"/>
                      <a:pt x="492283" y="193157"/>
                    </a:cubicBezTo>
                    <a:cubicBezTo>
                      <a:pt x="552038" y="214424"/>
                      <a:pt x="607742" y="265061"/>
                      <a:pt x="650279" y="296456"/>
                    </a:cubicBezTo>
                    <a:cubicBezTo>
                      <a:pt x="692816" y="327851"/>
                      <a:pt x="742443" y="359246"/>
                      <a:pt x="747507" y="381526"/>
                    </a:cubicBezTo>
                    <a:cubicBezTo>
                      <a:pt x="752571" y="403806"/>
                      <a:pt x="730290" y="416972"/>
                      <a:pt x="680663" y="424061"/>
                    </a:cubicBezTo>
                    <a:close/>
                  </a:path>
                </a:pathLst>
              </a:custGeom>
              <a:grpFill/>
              <a:ln w="381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71" name="Grouper 270"/>
            <p:cNvGrpSpPr/>
            <p:nvPr/>
          </p:nvGrpSpPr>
          <p:grpSpPr>
            <a:xfrm>
              <a:off x="452975" y="1582669"/>
              <a:ext cx="759293" cy="1450262"/>
              <a:chOff x="1485884" y="4634828"/>
              <a:chExt cx="605475" cy="1310512"/>
            </a:xfrm>
          </p:grpSpPr>
          <p:sp>
            <p:nvSpPr>
              <p:cNvPr id="272" name="Forme libre 271"/>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3" name="Forme libre 272"/>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4" name="Forme libre 273"/>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5" name="Forme libre 274"/>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6" name="Forme libre 275"/>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7" name="Forme libre 276"/>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8" name="Forme libre 277"/>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9" name="Forme libre 278"/>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0" name="Forme libre 279"/>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1" name="Forme libre 280"/>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2" name="Forme libre 281"/>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3" name="Forme libre 282"/>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4" name="Forme libre 283"/>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5" name="Forme libre 284"/>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6" name="Forme libre 285"/>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7" name="Forme libre 286"/>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8" name="Forme libre 287"/>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9" name="Forme libre 288"/>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0" name="Forme libre 289"/>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1" name="Forme libre 290"/>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2" name="Forme libre 291"/>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294" name="ZoneTexte 293"/>
          <p:cNvSpPr txBox="1"/>
          <p:nvPr/>
        </p:nvSpPr>
        <p:spPr>
          <a:xfrm>
            <a:off x="2427283" y="2171820"/>
            <a:ext cx="2066341" cy="461665"/>
          </a:xfrm>
          <a:prstGeom prst="rect">
            <a:avLst/>
          </a:prstGeom>
          <a:noFill/>
        </p:spPr>
        <p:txBody>
          <a:bodyPr wrap="none" rtlCol="0">
            <a:spAutoFit/>
          </a:bodyPr>
          <a:lstStyle/>
          <a:p>
            <a:r>
              <a:rPr lang="ar-sa" sz="2400" b="1" dirty="0">
                <a:latin typeface="Century Gothic"/>
                <a:cs typeface="Century Gothic"/>
              </a:rPr>
              <a:t>العنف الجنسي </a:t>
            </a:r>
            <a:endParaRPr lang="en-GB" sz="2400" b="1" dirty="0">
              <a:latin typeface="Century Gothic"/>
              <a:cs typeface="Century Gothic"/>
            </a:endParaRPr>
          </a:p>
        </p:txBody>
      </p:sp>
    </p:spTree>
    <p:extLst>
      <p:ext uri="{BB962C8B-B14F-4D97-AF65-F5344CB8AC3E}">
        <p14:creationId xmlns:p14="http://schemas.microsoft.com/office/powerpoint/2010/main" val="24747272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r 19"/>
          <p:cNvGrpSpPr/>
          <p:nvPr/>
        </p:nvGrpSpPr>
        <p:grpSpPr>
          <a:xfrm>
            <a:off x="35280" y="145677"/>
            <a:ext cx="4270293" cy="2317053"/>
            <a:chOff x="1075586" y="5381826"/>
            <a:chExt cx="5857994" cy="3538359"/>
          </a:xfrm>
        </p:grpSpPr>
        <p:sp>
          <p:nvSpPr>
            <p:cNvPr id="21" name="Forme libre 20"/>
            <p:cNvSpPr/>
            <p:nvPr/>
          </p:nvSpPr>
          <p:spPr>
            <a:xfrm>
              <a:off x="3835592" y="6106124"/>
              <a:ext cx="877790" cy="506121"/>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4453448" y="5955696"/>
              <a:ext cx="213611" cy="205068"/>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4130482" y="5975457"/>
              <a:ext cx="166087" cy="46343"/>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 name="Forme libre 23"/>
            <p:cNvSpPr/>
            <p:nvPr/>
          </p:nvSpPr>
          <p:spPr>
            <a:xfrm>
              <a:off x="4114755" y="6083155"/>
              <a:ext cx="127835" cy="54589"/>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Forme libre 24"/>
            <p:cNvSpPr/>
            <p:nvPr/>
          </p:nvSpPr>
          <p:spPr>
            <a:xfrm>
              <a:off x="4559748" y="6035422"/>
              <a:ext cx="119376" cy="7688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Forme libre 25"/>
            <p:cNvSpPr/>
            <p:nvPr/>
          </p:nvSpPr>
          <p:spPr>
            <a:xfrm>
              <a:off x="4551187" y="6230367"/>
              <a:ext cx="64180" cy="81143"/>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Ellipse 26"/>
            <p:cNvSpPr/>
            <p:nvPr/>
          </p:nvSpPr>
          <p:spPr>
            <a:xfrm>
              <a:off x="4355430" y="6230367"/>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Ellipse 27"/>
            <p:cNvSpPr/>
            <p:nvPr/>
          </p:nvSpPr>
          <p:spPr>
            <a:xfrm>
              <a:off x="4461507" y="6212334"/>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Forme libre 28"/>
            <p:cNvSpPr/>
            <p:nvPr/>
          </p:nvSpPr>
          <p:spPr>
            <a:xfrm rot="19448118">
              <a:off x="4709444" y="6294160"/>
              <a:ext cx="121216" cy="67960"/>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Forme libre 29"/>
            <p:cNvSpPr/>
            <p:nvPr/>
          </p:nvSpPr>
          <p:spPr>
            <a:xfrm>
              <a:off x="3839681" y="5455589"/>
              <a:ext cx="1024005" cy="808483"/>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1" name="Forme libre 30"/>
            <p:cNvSpPr/>
            <p:nvPr/>
          </p:nvSpPr>
          <p:spPr>
            <a:xfrm>
              <a:off x="3268654" y="6455030"/>
              <a:ext cx="770506" cy="1333839"/>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4636580" y="6571506"/>
              <a:ext cx="973722" cy="1935007"/>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 name="Forme libre 32"/>
            <p:cNvSpPr/>
            <p:nvPr/>
          </p:nvSpPr>
          <p:spPr>
            <a:xfrm>
              <a:off x="4786874" y="7176431"/>
              <a:ext cx="60118" cy="161563"/>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 name="Forme libre 33"/>
            <p:cNvSpPr/>
            <p:nvPr/>
          </p:nvSpPr>
          <p:spPr>
            <a:xfrm>
              <a:off x="5036338" y="7736133"/>
              <a:ext cx="157501" cy="54276"/>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35" name="Forme libre 34"/>
            <p:cNvSpPr/>
            <p:nvPr/>
          </p:nvSpPr>
          <p:spPr>
            <a:xfrm>
              <a:off x="4327450" y="7627306"/>
              <a:ext cx="451909" cy="755216"/>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 name="Forme libre 35"/>
            <p:cNvSpPr/>
            <p:nvPr/>
          </p:nvSpPr>
          <p:spPr>
            <a:xfrm>
              <a:off x="3670939" y="7150223"/>
              <a:ext cx="653780" cy="574772"/>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3404166" y="7638578"/>
              <a:ext cx="541060" cy="661283"/>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a:off x="3561385" y="7933399"/>
              <a:ext cx="173429" cy="227443"/>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3705899" y="7905346"/>
              <a:ext cx="186724" cy="244224"/>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a:off x="4125579" y="8228473"/>
              <a:ext cx="15029" cy="86418"/>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a:off x="4068204" y="6556477"/>
              <a:ext cx="470684" cy="42929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4538882" y="6582778"/>
              <a:ext cx="48852" cy="176593"/>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2597345" y="6044481"/>
              <a:ext cx="191771" cy="144850"/>
            </a:xfrm>
            <a:custGeom>
              <a:avLst/>
              <a:gdLst>
                <a:gd name="connsiteX0" fmla="*/ 2883 w 191771"/>
                <a:gd name="connsiteY0" fmla="*/ 144850 h 144850"/>
                <a:gd name="connsiteX1" fmla="*/ 10920 w 191771"/>
                <a:gd name="connsiteY1" fmla="*/ 44374 h 144850"/>
                <a:gd name="connsiteX2" fmla="*/ 91298 w 191771"/>
                <a:gd name="connsiteY2" fmla="*/ 165 h 144850"/>
                <a:gd name="connsiteX3" fmla="*/ 191771 w 191771"/>
                <a:gd name="connsiteY3" fmla="*/ 28298 h 144850"/>
              </a:gdLst>
              <a:ahLst/>
              <a:cxnLst>
                <a:cxn ang="0">
                  <a:pos x="connsiteX0" y="connsiteY0"/>
                </a:cxn>
                <a:cxn ang="0">
                  <a:pos x="connsiteX1" y="connsiteY1"/>
                </a:cxn>
                <a:cxn ang="0">
                  <a:pos x="connsiteX2" y="connsiteY2"/>
                </a:cxn>
                <a:cxn ang="0">
                  <a:pos x="connsiteX3" y="connsiteY3"/>
                </a:cxn>
              </a:cxnLst>
              <a:rect l="l" t="t" r="r" b="b"/>
              <a:pathLst>
                <a:path w="191771" h="144850">
                  <a:moveTo>
                    <a:pt x="2883" y="144850"/>
                  </a:moveTo>
                  <a:cubicBezTo>
                    <a:pt x="-467" y="106669"/>
                    <a:pt x="-3816" y="68488"/>
                    <a:pt x="10920" y="44374"/>
                  </a:cubicBezTo>
                  <a:cubicBezTo>
                    <a:pt x="25656" y="20260"/>
                    <a:pt x="61156" y="2844"/>
                    <a:pt x="91298" y="165"/>
                  </a:cubicBezTo>
                  <a:cubicBezTo>
                    <a:pt x="121440" y="-2514"/>
                    <a:pt x="191771" y="28298"/>
                    <a:pt x="191771" y="2829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668235" y="6103127"/>
              <a:ext cx="109929" cy="77378"/>
            </a:xfrm>
            <a:custGeom>
              <a:avLst/>
              <a:gdLst>
                <a:gd name="connsiteX0" fmla="*/ 109040 w 109929"/>
                <a:gd name="connsiteY0" fmla="*/ 41692 h 77378"/>
                <a:gd name="connsiteX1" fmla="*/ 73762 w 109929"/>
                <a:gd name="connsiteY1" fmla="*/ 0 h 77378"/>
                <a:gd name="connsiteX2" fmla="*/ 9622 w 109929"/>
                <a:gd name="connsiteY2" fmla="*/ 6414 h 77378"/>
                <a:gd name="connsiteX3" fmla="*/ 3208 w 109929"/>
                <a:gd name="connsiteY3" fmla="*/ 60935 h 77378"/>
                <a:gd name="connsiteX4" fmla="*/ 38485 w 109929"/>
                <a:gd name="connsiteY4" fmla="*/ 76971 h 77378"/>
                <a:gd name="connsiteX5" fmla="*/ 109040 w 109929"/>
                <a:gd name="connsiteY5" fmla="*/ 41692 h 7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929" h="77378">
                  <a:moveTo>
                    <a:pt x="109040" y="41692"/>
                  </a:moveTo>
                  <a:cubicBezTo>
                    <a:pt x="114919" y="28864"/>
                    <a:pt x="90332" y="5880"/>
                    <a:pt x="73762" y="0"/>
                  </a:cubicBezTo>
                  <a:cubicBezTo>
                    <a:pt x="57192" y="-5880"/>
                    <a:pt x="21381" y="-3742"/>
                    <a:pt x="9622" y="6414"/>
                  </a:cubicBezTo>
                  <a:cubicBezTo>
                    <a:pt x="-2137" y="16570"/>
                    <a:pt x="-1603" y="49176"/>
                    <a:pt x="3208" y="60935"/>
                  </a:cubicBezTo>
                  <a:cubicBezTo>
                    <a:pt x="8018" y="72695"/>
                    <a:pt x="22450" y="79109"/>
                    <a:pt x="38485" y="76971"/>
                  </a:cubicBezTo>
                  <a:cubicBezTo>
                    <a:pt x="54520" y="74833"/>
                    <a:pt x="103161" y="54520"/>
                    <a:pt x="109040" y="41692"/>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2286489" y="6032557"/>
              <a:ext cx="115646" cy="32506"/>
            </a:xfrm>
            <a:custGeom>
              <a:avLst/>
              <a:gdLst>
                <a:gd name="connsiteX0" fmla="*/ 115565 w 115646"/>
                <a:gd name="connsiteY0" fmla="*/ 22463 h 32506"/>
                <a:gd name="connsiteX1" fmla="*/ 57839 w 115646"/>
                <a:gd name="connsiteY1" fmla="*/ 14 h 32506"/>
                <a:gd name="connsiteX2" fmla="*/ 112 w 115646"/>
                <a:gd name="connsiteY2" fmla="*/ 19256 h 32506"/>
                <a:gd name="connsiteX3" fmla="*/ 45011 w 115646"/>
                <a:gd name="connsiteY3" fmla="*/ 32085 h 32506"/>
                <a:gd name="connsiteX4" fmla="*/ 115565 w 115646"/>
                <a:gd name="connsiteY4" fmla="*/ 22463 h 32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646" h="32506">
                  <a:moveTo>
                    <a:pt x="115565" y="22463"/>
                  </a:moveTo>
                  <a:cubicBezTo>
                    <a:pt x="117703" y="17118"/>
                    <a:pt x="77081" y="548"/>
                    <a:pt x="57839" y="14"/>
                  </a:cubicBezTo>
                  <a:cubicBezTo>
                    <a:pt x="38597" y="-520"/>
                    <a:pt x="2250" y="13911"/>
                    <a:pt x="112" y="19256"/>
                  </a:cubicBezTo>
                  <a:cubicBezTo>
                    <a:pt x="-2026" y="24601"/>
                    <a:pt x="26838" y="29947"/>
                    <a:pt x="45011" y="32085"/>
                  </a:cubicBezTo>
                  <a:cubicBezTo>
                    <a:pt x="63184" y="34223"/>
                    <a:pt x="113427" y="27808"/>
                    <a:pt x="115565" y="224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7" name="Forme libre 46"/>
            <p:cNvSpPr/>
            <p:nvPr/>
          </p:nvSpPr>
          <p:spPr>
            <a:xfrm>
              <a:off x="2265442" y="6094402"/>
              <a:ext cx="140277" cy="74383"/>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8" name="Forme libre 47"/>
            <p:cNvSpPr/>
            <p:nvPr/>
          </p:nvSpPr>
          <p:spPr>
            <a:xfrm>
              <a:off x="2462987" y="6435954"/>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9" name="Forme libre 48"/>
            <p:cNvSpPr/>
            <p:nvPr/>
          </p:nvSpPr>
          <p:spPr>
            <a:xfrm>
              <a:off x="4328396" y="6337799"/>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0" name="Forme libre 49"/>
            <p:cNvSpPr/>
            <p:nvPr/>
          </p:nvSpPr>
          <p:spPr>
            <a:xfrm>
              <a:off x="2078145" y="6061435"/>
              <a:ext cx="625368" cy="577958"/>
            </a:xfrm>
            <a:custGeom>
              <a:avLst/>
              <a:gdLst>
                <a:gd name="connsiteX0" fmla="*/ 0 w 625368"/>
                <a:gd name="connsiteY0" fmla="*/ 0 h 577958"/>
                <a:gd name="connsiteX1" fmla="*/ 112246 w 625368"/>
                <a:gd name="connsiteY1" fmla="*/ 157148 h 577958"/>
                <a:gd name="connsiteX2" fmla="*/ 118660 w 625368"/>
                <a:gd name="connsiteY2" fmla="*/ 298261 h 577958"/>
                <a:gd name="connsiteX3" fmla="*/ 240526 w 625368"/>
                <a:gd name="connsiteY3" fmla="*/ 410509 h 577958"/>
                <a:gd name="connsiteX4" fmla="*/ 333530 w 625368"/>
                <a:gd name="connsiteY4" fmla="*/ 493894 h 577958"/>
                <a:gd name="connsiteX5" fmla="*/ 490674 w 625368"/>
                <a:gd name="connsiteY5" fmla="*/ 577279 h 577958"/>
                <a:gd name="connsiteX6" fmla="*/ 625368 w 625368"/>
                <a:gd name="connsiteY6" fmla="*/ 535587 h 57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368" h="577958">
                  <a:moveTo>
                    <a:pt x="0" y="0"/>
                  </a:moveTo>
                  <a:cubicBezTo>
                    <a:pt x="46234" y="53719"/>
                    <a:pt x="92469" y="107438"/>
                    <a:pt x="112246" y="157148"/>
                  </a:cubicBezTo>
                  <a:cubicBezTo>
                    <a:pt x="132023" y="206858"/>
                    <a:pt x="97280" y="256034"/>
                    <a:pt x="118660" y="298261"/>
                  </a:cubicBezTo>
                  <a:cubicBezTo>
                    <a:pt x="140040" y="340488"/>
                    <a:pt x="204714" y="377904"/>
                    <a:pt x="240526" y="410509"/>
                  </a:cubicBezTo>
                  <a:cubicBezTo>
                    <a:pt x="276338" y="443114"/>
                    <a:pt x="291839" y="466099"/>
                    <a:pt x="333530" y="493894"/>
                  </a:cubicBezTo>
                  <a:cubicBezTo>
                    <a:pt x="375221" y="521689"/>
                    <a:pt x="442034" y="570330"/>
                    <a:pt x="490674" y="577279"/>
                  </a:cubicBezTo>
                  <a:cubicBezTo>
                    <a:pt x="539314" y="584228"/>
                    <a:pt x="625368" y="535587"/>
                    <a:pt x="625368" y="53558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a:off x="2758032" y="5971635"/>
              <a:ext cx="260263" cy="500309"/>
            </a:xfrm>
            <a:custGeom>
              <a:avLst/>
              <a:gdLst>
                <a:gd name="connsiteX0" fmla="*/ 0 w 260263"/>
                <a:gd name="connsiteY0" fmla="*/ 500309 h 500309"/>
                <a:gd name="connsiteX1" fmla="*/ 93004 w 260263"/>
                <a:gd name="connsiteY1" fmla="*/ 439374 h 500309"/>
                <a:gd name="connsiteX2" fmla="*/ 182800 w 260263"/>
                <a:gd name="connsiteY2" fmla="*/ 227705 h 500309"/>
                <a:gd name="connsiteX3" fmla="*/ 259769 w 260263"/>
                <a:gd name="connsiteY3" fmla="*/ 99421 h 500309"/>
                <a:gd name="connsiteX4" fmla="*/ 214870 w 260263"/>
                <a:gd name="connsiteY4" fmla="*/ 22450 h 500309"/>
                <a:gd name="connsiteX5" fmla="*/ 195628 w 260263"/>
                <a:gd name="connsiteY5" fmla="*/ 0 h 5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263" h="500309">
                  <a:moveTo>
                    <a:pt x="0" y="500309"/>
                  </a:moveTo>
                  <a:cubicBezTo>
                    <a:pt x="31268" y="492558"/>
                    <a:pt x="62537" y="484808"/>
                    <a:pt x="93004" y="439374"/>
                  </a:cubicBezTo>
                  <a:cubicBezTo>
                    <a:pt x="123471" y="393940"/>
                    <a:pt x="155006" y="284364"/>
                    <a:pt x="182800" y="227705"/>
                  </a:cubicBezTo>
                  <a:cubicBezTo>
                    <a:pt x="210594" y="171046"/>
                    <a:pt x="254424" y="133630"/>
                    <a:pt x="259769" y="99421"/>
                  </a:cubicBezTo>
                  <a:cubicBezTo>
                    <a:pt x="265114" y="65212"/>
                    <a:pt x="225560" y="39020"/>
                    <a:pt x="214870" y="22450"/>
                  </a:cubicBezTo>
                  <a:cubicBezTo>
                    <a:pt x="204180" y="5880"/>
                    <a:pt x="195628" y="0"/>
                    <a:pt x="195628"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a:off x="2039035" y="5381826"/>
              <a:ext cx="993498" cy="662900"/>
            </a:xfrm>
            <a:custGeom>
              <a:avLst/>
              <a:gdLst>
                <a:gd name="connsiteX0" fmla="*/ 109665 w 993498"/>
                <a:gd name="connsiteY0" fmla="*/ 634709 h 662900"/>
                <a:gd name="connsiteX1" fmla="*/ 29489 w 993498"/>
                <a:gd name="connsiteY1" fmla="*/ 567360 h 662900"/>
                <a:gd name="connsiteX2" fmla="*/ 3833 w 993498"/>
                <a:gd name="connsiteY2" fmla="*/ 455111 h 662900"/>
                <a:gd name="connsiteX3" fmla="*/ 16661 w 993498"/>
                <a:gd name="connsiteY3" fmla="*/ 288341 h 662900"/>
                <a:gd name="connsiteX4" fmla="*/ 154563 w 993498"/>
                <a:gd name="connsiteY4" fmla="*/ 121572 h 662900"/>
                <a:gd name="connsiteX5" fmla="*/ 443194 w 993498"/>
                <a:gd name="connsiteY5" fmla="*/ 6116 h 662900"/>
                <a:gd name="connsiteX6" fmla="*/ 642029 w 993498"/>
                <a:gd name="connsiteY6" fmla="*/ 25358 h 662900"/>
                <a:gd name="connsiteX7" fmla="*/ 763896 w 993498"/>
                <a:gd name="connsiteY7" fmla="*/ 105536 h 662900"/>
                <a:gd name="connsiteX8" fmla="*/ 828036 w 993498"/>
                <a:gd name="connsiteY8" fmla="*/ 140814 h 662900"/>
                <a:gd name="connsiteX9" fmla="*/ 914625 w 993498"/>
                <a:gd name="connsiteY9" fmla="*/ 227406 h 662900"/>
                <a:gd name="connsiteX10" fmla="*/ 972352 w 993498"/>
                <a:gd name="connsiteY10" fmla="*/ 371726 h 662900"/>
                <a:gd name="connsiteX11" fmla="*/ 991594 w 993498"/>
                <a:gd name="connsiteY11" fmla="*/ 493596 h 662900"/>
                <a:gd name="connsiteX12" fmla="*/ 930660 w 993498"/>
                <a:gd name="connsiteY12" fmla="*/ 605845 h 662900"/>
                <a:gd name="connsiteX13" fmla="*/ 882555 w 993498"/>
                <a:gd name="connsiteY13" fmla="*/ 567360 h 662900"/>
                <a:gd name="connsiteX14" fmla="*/ 856899 w 993498"/>
                <a:gd name="connsiteY14" fmla="*/ 500010 h 662900"/>
                <a:gd name="connsiteX15" fmla="*/ 802380 w 993498"/>
                <a:gd name="connsiteY15" fmla="*/ 400590 h 662900"/>
                <a:gd name="connsiteX16" fmla="*/ 747861 w 993498"/>
                <a:gd name="connsiteY16" fmla="*/ 378140 h 662900"/>
                <a:gd name="connsiteX17" fmla="*/ 613166 w 993498"/>
                <a:gd name="connsiteY17" fmla="*/ 413419 h 662900"/>
                <a:gd name="connsiteX18" fmla="*/ 516956 w 993498"/>
                <a:gd name="connsiteY18" fmla="*/ 397383 h 662900"/>
                <a:gd name="connsiteX19" fmla="*/ 468850 w 993498"/>
                <a:gd name="connsiteY19" fmla="*/ 362105 h 662900"/>
                <a:gd name="connsiteX20" fmla="*/ 414331 w 993498"/>
                <a:gd name="connsiteY20" fmla="*/ 400590 h 662900"/>
                <a:gd name="connsiteX21" fmla="*/ 340570 w 993498"/>
                <a:gd name="connsiteY21" fmla="*/ 384555 h 662900"/>
                <a:gd name="connsiteX22" fmla="*/ 289258 w 993498"/>
                <a:gd name="connsiteY22" fmla="*/ 413419 h 662900"/>
                <a:gd name="connsiteX23" fmla="*/ 193047 w 993498"/>
                <a:gd name="connsiteY23" fmla="*/ 429454 h 662900"/>
                <a:gd name="connsiteX24" fmla="*/ 154563 w 993498"/>
                <a:gd name="connsiteY24" fmla="*/ 445490 h 662900"/>
                <a:gd name="connsiteX25" fmla="*/ 164184 w 993498"/>
                <a:gd name="connsiteY25" fmla="*/ 586602 h 662900"/>
                <a:gd name="connsiteX26" fmla="*/ 164184 w 993498"/>
                <a:gd name="connsiteY26" fmla="*/ 660366 h 662900"/>
                <a:gd name="connsiteX27" fmla="*/ 109665 w 993498"/>
                <a:gd name="connsiteY27" fmla="*/ 634709 h 66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93498" h="662900">
                  <a:moveTo>
                    <a:pt x="109665" y="634709"/>
                  </a:moveTo>
                  <a:cubicBezTo>
                    <a:pt x="87216" y="619208"/>
                    <a:pt x="47128" y="597293"/>
                    <a:pt x="29489" y="567360"/>
                  </a:cubicBezTo>
                  <a:cubicBezTo>
                    <a:pt x="11850" y="537427"/>
                    <a:pt x="5971" y="501614"/>
                    <a:pt x="3833" y="455111"/>
                  </a:cubicBezTo>
                  <a:cubicBezTo>
                    <a:pt x="1695" y="408608"/>
                    <a:pt x="-8461" y="343931"/>
                    <a:pt x="16661" y="288341"/>
                  </a:cubicBezTo>
                  <a:cubicBezTo>
                    <a:pt x="41783" y="232751"/>
                    <a:pt x="83474" y="168610"/>
                    <a:pt x="154563" y="121572"/>
                  </a:cubicBezTo>
                  <a:cubicBezTo>
                    <a:pt x="225652" y="74534"/>
                    <a:pt x="361950" y="22152"/>
                    <a:pt x="443194" y="6116"/>
                  </a:cubicBezTo>
                  <a:cubicBezTo>
                    <a:pt x="524438" y="-9920"/>
                    <a:pt x="588579" y="8788"/>
                    <a:pt x="642029" y="25358"/>
                  </a:cubicBezTo>
                  <a:cubicBezTo>
                    <a:pt x="695479" y="41928"/>
                    <a:pt x="732895" y="86293"/>
                    <a:pt x="763896" y="105536"/>
                  </a:cubicBezTo>
                  <a:cubicBezTo>
                    <a:pt x="794897" y="124779"/>
                    <a:pt x="802915" y="120502"/>
                    <a:pt x="828036" y="140814"/>
                  </a:cubicBezTo>
                  <a:cubicBezTo>
                    <a:pt x="853157" y="161126"/>
                    <a:pt x="890572" y="188921"/>
                    <a:pt x="914625" y="227406"/>
                  </a:cubicBezTo>
                  <a:cubicBezTo>
                    <a:pt x="938678" y="265891"/>
                    <a:pt x="959524" y="327361"/>
                    <a:pt x="972352" y="371726"/>
                  </a:cubicBezTo>
                  <a:cubicBezTo>
                    <a:pt x="985180" y="416091"/>
                    <a:pt x="998543" y="454576"/>
                    <a:pt x="991594" y="493596"/>
                  </a:cubicBezTo>
                  <a:cubicBezTo>
                    <a:pt x="984645" y="532616"/>
                    <a:pt x="948833" y="593551"/>
                    <a:pt x="930660" y="605845"/>
                  </a:cubicBezTo>
                  <a:cubicBezTo>
                    <a:pt x="912487" y="618139"/>
                    <a:pt x="894848" y="584999"/>
                    <a:pt x="882555" y="567360"/>
                  </a:cubicBezTo>
                  <a:cubicBezTo>
                    <a:pt x="870262" y="549721"/>
                    <a:pt x="870262" y="527805"/>
                    <a:pt x="856899" y="500010"/>
                  </a:cubicBezTo>
                  <a:cubicBezTo>
                    <a:pt x="843536" y="472215"/>
                    <a:pt x="820553" y="420902"/>
                    <a:pt x="802380" y="400590"/>
                  </a:cubicBezTo>
                  <a:cubicBezTo>
                    <a:pt x="784207" y="380278"/>
                    <a:pt x="779397" y="376002"/>
                    <a:pt x="747861" y="378140"/>
                  </a:cubicBezTo>
                  <a:cubicBezTo>
                    <a:pt x="716325" y="380278"/>
                    <a:pt x="651650" y="410212"/>
                    <a:pt x="613166" y="413419"/>
                  </a:cubicBezTo>
                  <a:cubicBezTo>
                    <a:pt x="574682" y="416626"/>
                    <a:pt x="541008" y="405935"/>
                    <a:pt x="516956" y="397383"/>
                  </a:cubicBezTo>
                  <a:cubicBezTo>
                    <a:pt x="492904" y="388831"/>
                    <a:pt x="485954" y="361571"/>
                    <a:pt x="468850" y="362105"/>
                  </a:cubicBezTo>
                  <a:cubicBezTo>
                    <a:pt x="451746" y="362639"/>
                    <a:pt x="435711" y="396848"/>
                    <a:pt x="414331" y="400590"/>
                  </a:cubicBezTo>
                  <a:cubicBezTo>
                    <a:pt x="392951" y="404332"/>
                    <a:pt x="361415" y="382417"/>
                    <a:pt x="340570" y="384555"/>
                  </a:cubicBezTo>
                  <a:cubicBezTo>
                    <a:pt x="319725" y="386693"/>
                    <a:pt x="313845" y="405936"/>
                    <a:pt x="289258" y="413419"/>
                  </a:cubicBezTo>
                  <a:cubicBezTo>
                    <a:pt x="264671" y="420902"/>
                    <a:pt x="215496" y="424109"/>
                    <a:pt x="193047" y="429454"/>
                  </a:cubicBezTo>
                  <a:cubicBezTo>
                    <a:pt x="170598" y="434799"/>
                    <a:pt x="159374" y="419299"/>
                    <a:pt x="154563" y="445490"/>
                  </a:cubicBezTo>
                  <a:cubicBezTo>
                    <a:pt x="149753" y="471681"/>
                    <a:pt x="162581" y="550789"/>
                    <a:pt x="164184" y="586602"/>
                  </a:cubicBezTo>
                  <a:cubicBezTo>
                    <a:pt x="165787" y="622415"/>
                    <a:pt x="175408" y="650745"/>
                    <a:pt x="164184" y="660366"/>
                  </a:cubicBezTo>
                  <a:cubicBezTo>
                    <a:pt x="152960" y="669987"/>
                    <a:pt x="132114" y="650210"/>
                    <a:pt x="109665" y="63470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3" name="Forme libre 52"/>
            <p:cNvSpPr/>
            <p:nvPr/>
          </p:nvSpPr>
          <p:spPr>
            <a:xfrm>
              <a:off x="2568256" y="6276289"/>
              <a:ext cx="72037" cy="72515"/>
            </a:xfrm>
            <a:custGeom>
              <a:avLst/>
              <a:gdLst>
                <a:gd name="connsiteX0" fmla="*/ 563 w 72037"/>
                <a:gd name="connsiteY0" fmla="*/ 70578 h 72515"/>
                <a:gd name="connsiteX1" fmla="*/ 71117 w 72037"/>
                <a:gd name="connsiteY1" fmla="*/ 48128 h 72515"/>
                <a:gd name="connsiteX2" fmla="*/ 39047 w 72037"/>
                <a:gd name="connsiteY2" fmla="*/ 22 h 72515"/>
                <a:gd name="connsiteX3" fmla="*/ 563 w 72037"/>
                <a:gd name="connsiteY3" fmla="*/ 70578 h 72515"/>
              </a:gdLst>
              <a:ahLst/>
              <a:cxnLst>
                <a:cxn ang="0">
                  <a:pos x="connsiteX0" y="connsiteY0"/>
                </a:cxn>
                <a:cxn ang="0">
                  <a:pos x="connsiteX1" y="connsiteY1"/>
                </a:cxn>
                <a:cxn ang="0">
                  <a:pos x="connsiteX2" y="connsiteY2"/>
                </a:cxn>
                <a:cxn ang="0">
                  <a:pos x="connsiteX3" y="connsiteY3"/>
                </a:cxn>
              </a:cxnLst>
              <a:rect l="l" t="t" r="r" b="b"/>
              <a:pathLst>
                <a:path w="72037" h="72515">
                  <a:moveTo>
                    <a:pt x="563" y="70578"/>
                  </a:moveTo>
                  <a:cubicBezTo>
                    <a:pt x="5908" y="78596"/>
                    <a:pt x="64703" y="59887"/>
                    <a:pt x="71117" y="48128"/>
                  </a:cubicBezTo>
                  <a:cubicBezTo>
                    <a:pt x="77531" y="36369"/>
                    <a:pt x="48668" y="-1047"/>
                    <a:pt x="39047" y="22"/>
                  </a:cubicBezTo>
                  <a:cubicBezTo>
                    <a:pt x="29426" y="1091"/>
                    <a:pt x="-4782" y="62560"/>
                    <a:pt x="563" y="7057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4" name="Ellipse 53"/>
            <p:cNvSpPr/>
            <p:nvPr/>
          </p:nvSpPr>
          <p:spPr>
            <a:xfrm>
              <a:off x="2482229" y="6311431"/>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5" name="Forme libre 54"/>
            <p:cNvSpPr/>
            <p:nvPr/>
          </p:nvSpPr>
          <p:spPr>
            <a:xfrm>
              <a:off x="1885609" y="6436666"/>
              <a:ext cx="372129" cy="971754"/>
            </a:xfrm>
            <a:custGeom>
              <a:avLst/>
              <a:gdLst>
                <a:gd name="connsiteX0" fmla="*/ 372129 w 372129"/>
                <a:gd name="connsiteY0" fmla="*/ 0 h 971754"/>
                <a:gd name="connsiteX1" fmla="*/ 330438 w 372129"/>
                <a:gd name="connsiteY1" fmla="*/ 48107 h 971754"/>
                <a:gd name="connsiteX2" fmla="*/ 218192 w 372129"/>
                <a:gd name="connsiteY2" fmla="*/ 67349 h 971754"/>
                <a:gd name="connsiteX3" fmla="*/ 144431 w 372129"/>
                <a:gd name="connsiteY3" fmla="*/ 279019 h 971754"/>
                <a:gd name="connsiteX4" fmla="*/ 138017 w 372129"/>
                <a:gd name="connsiteY4" fmla="*/ 400889 h 971754"/>
                <a:gd name="connsiteX5" fmla="*/ 57842 w 372129"/>
                <a:gd name="connsiteY5" fmla="*/ 638215 h 971754"/>
                <a:gd name="connsiteX6" fmla="*/ 116 w 372129"/>
                <a:gd name="connsiteY6" fmla="*/ 833848 h 971754"/>
                <a:gd name="connsiteX7" fmla="*/ 41807 w 372129"/>
                <a:gd name="connsiteY7" fmla="*/ 971754 h 9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129" h="971754">
                  <a:moveTo>
                    <a:pt x="372129" y="0"/>
                  </a:moveTo>
                  <a:cubicBezTo>
                    <a:pt x="364111" y="18441"/>
                    <a:pt x="356094" y="36882"/>
                    <a:pt x="330438" y="48107"/>
                  </a:cubicBezTo>
                  <a:cubicBezTo>
                    <a:pt x="304782" y="59332"/>
                    <a:pt x="249193" y="28864"/>
                    <a:pt x="218192" y="67349"/>
                  </a:cubicBezTo>
                  <a:cubicBezTo>
                    <a:pt x="187191" y="105834"/>
                    <a:pt x="157793" y="223429"/>
                    <a:pt x="144431" y="279019"/>
                  </a:cubicBezTo>
                  <a:cubicBezTo>
                    <a:pt x="131069" y="334609"/>
                    <a:pt x="152448" y="341023"/>
                    <a:pt x="138017" y="400889"/>
                  </a:cubicBezTo>
                  <a:cubicBezTo>
                    <a:pt x="123585" y="460755"/>
                    <a:pt x="80825" y="566055"/>
                    <a:pt x="57842" y="638215"/>
                  </a:cubicBezTo>
                  <a:cubicBezTo>
                    <a:pt x="34859" y="710375"/>
                    <a:pt x="2788" y="778258"/>
                    <a:pt x="116" y="833848"/>
                  </a:cubicBezTo>
                  <a:cubicBezTo>
                    <a:pt x="-2556" y="889438"/>
                    <a:pt x="41807" y="971754"/>
                    <a:pt x="41807" y="97175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a:off x="2758032" y="6504015"/>
              <a:ext cx="586203" cy="506736"/>
            </a:xfrm>
            <a:custGeom>
              <a:avLst/>
              <a:gdLst>
                <a:gd name="connsiteX0" fmla="*/ 0 w 586203"/>
                <a:gd name="connsiteY0" fmla="*/ 0 h 506736"/>
                <a:gd name="connsiteX1" fmla="*/ 128281 w 586203"/>
                <a:gd name="connsiteY1" fmla="*/ 73764 h 506736"/>
                <a:gd name="connsiteX2" fmla="*/ 291839 w 586203"/>
                <a:gd name="connsiteY2" fmla="*/ 131492 h 506736"/>
                <a:gd name="connsiteX3" fmla="*/ 330323 w 586203"/>
                <a:gd name="connsiteY3" fmla="*/ 96214 h 506736"/>
                <a:gd name="connsiteX4" fmla="*/ 416912 w 586203"/>
                <a:gd name="connsiteY4" fmla="*/ 105835 h 506736"/>
                <a:gd name="connsiteX5" fmla="*/ 461811 w 586203"/>
                <a:gd name="connsiteY5" fmla="*/ 83385 h 506736"/>
                <a:gd name="connsiteX6" fmla="*/ 513123 w 586203"/>
                <a:gd name="connsiteY6" fmla="*/ 147527 h 506736"/>
                <a:gd name="connsiteX7" fmla="*/ 583677 w 586203"/>
                <a:gd name="connsiteY7" fmla="*/ 182806 h 506736"/>
                <a:gd name="connsiteX8" fmla="*/ 570849 w 586203"/>
                <a:gd name="connsiteY8" fmla="*/ 291847 h 506736"/>
                <a:gd name="connsiteX9" fmla="*/ 574056 w 586203"/>
                <a:gd name="connsiteY9" fmla="*/ 368818 h 506736"/>
                <a:gd name="connsiteX10" fmla="*/ 484260 w 586203"/>
                <a:gd name="connsiteY10" fmla="*/ 448996 h 506736"/>
                <a:gd name="connsiteX11" fmla="*/ 333530 w 586203"/>
                <a:gd name="connsiteY11" fmla="*/ 481067 h 506736"/>
                <a:gd name="connsiteX12" fmla="*/ 262976 w 586203"/>
                <a:gd name="connsiteY12" fmla="*/ 506724 h 506736"/>
                <a:gd name="connsiteX13" fmla="*/ 211663 w 586203"/>
                <a:gd name="connsiteY13" fmla="*/ 477860 h 506736"/>
                <a:gd name="connsiteX14" fmla="*/ 208456 w 586203"/>
                <a:gd name="connsiteY14" fmla="*/ 397682 h 506736"/>
                <a:gd name="connsiteX15" fmla="*/ 179593 w 586203"/>
                <a:gd name="connsiteY15" fmla="*/ 279019 h 506736"/>
                <a:gd name="connsiteX16" fmla="*/ 153937 w 586203"/>
                <a:gd name="connsiteY16" fmla="*/ 234119 h 506736"/>
                <a:gd name="connsiteX17" fmla="*/ 275804 w 586203"/>
                <a:gd name="connsiteY17" fmla="*/ 144320 h 506736"/>
                <a:gd name="connsiteX18" fmla="*/ 307874 w 586203"/>
                <a:gd name="connsiteY18" fmla="*/ 144320 h 50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6203" h="506736">
                  <a:moveTo>
                    <a:pt x="0" y="0"/>
                  </a:moveTo>
                  <a:cubicBezTo>
                    <a:pt x="39820" y="25924"/>
                    <a:pt x="79641" y="51849"/>
                    <a:pt x="128281" y="73764"/>
                  </a:cubicBezTo>
                  <a:cubicBezTo>
                    <a:pt x="176921" y="95679"/>
                    <a:pt x="258165" y="127750"/>
                    <a:pt x="291839" y="131492"/>
                  </a:cubicBezTo>
                  <a:cubicBezTo>
                    <a:pt x="325513" y="135234"/>
                    <a:pt x="309478" y="100490"/>
                    <a:pt x="330323" y="96214"/>
                  </a:cubicBezTo>
                  <a:cubicBezTo>
                    <a:pt x="351168" y="91938"/>
                    <a:pt x="394997" y="107973"/>
                    <a:pt x="416912" y="105835"/>
                  </a:cubicBezTo>
                  <a:cubicBezTo>
                    <a:pt x="438827" y="103697"/>
                    <a:pt x="445776" y="76436"/>
                    <a:pt x="461811" y="83385"/>
                  </a:cubicBezTo>
                  <a:cubicBezTo>
                    <a:pt x="477846" y="90334"/>
                    <a:pt x="492812" y="130957"/>
                    <a:pt x="513123" y="147527"/>
                  </a:cubicBezTo>
                  <a:cubicBezTo>
                    <a:pt x="533434" y="164097"/>
                    <a:pt x="574056" y="158753"/>
                    <a:pt x="583677" y="182806"/>
                  </a:cubicBezTo>
                  <a:cubicBezTo>
                    <a:pt x="593298" y="206859"/>
                    <a:pt x="572452" y="260845"/>
                    <a:pt x="570849" y="291847"/>
                  </a:cubicBezTo>
                  <a:cubicBezTo>
                    <a:pt x="569246" y="322849"/>
                    <a:pt x="588487" y="342627"/>
                    <a:pt x="574056" y="368818"/>
                  </a:cubicBezTo>
                  <a:cubicBezTo>
                    <a:pt x="559625" y="395009"/>
                    <a:pt x="524348" y="430288"/>
                    <a:pt x="484260" y="448996"/>
                  </a:cubicBezTo>
                  <a:cubicBezTo>
                    <a:pt x="444172" y="467704"/>
                    <a:pt x="370411" y="471446"/>
                    <a:pt x="333530" y="481067"/>
                  </a:cubicBezTo>
                  <a:cubicBezTo>
                    <a:pt x="296649" y="490688"/>
                    <a:pt x="283287" y="507258"/>
                    <a:pt x="262976" y="506724"/>
                  </a:cubicBezTo>
                  <a:cubicBezTo>
                    <a:pt x="242665" y="506190"/>
                    <a:pt x="220750" y="496034"/>
                    <a:pt x="211663" y="477860"/>
                  </a:cubicBezTo>
                  <a:cubicBezTo>
                    <a:pt x="202576" y="459686"/>
                    <a:pt x="213801" y="430822"/>
                    <a:pt x="208456" y="397682"/>
                  </a:cubicBezTo>
                  <a:cubicBezTo>
                    <a:pt x="203111" y="364542"/>
                    <a:pt x="188680" y="306280"/>
                    <a:pt x="179593" y="279019"/>
                  </a:cubicBezTo>
                  <a:cubicBezTo>
                    <a:pt x="170507" y="251759"/>
                    <a:pt x="137902" y="256569"/>
                    <a:pt x="153937" y="234119"/>
                  </a:cubicBezTo>
                  <a:cubicBezTo>
                    <a:pt x="169972" y="211669"/>
                    <a:pt x="250148" y="159286"/>
                    <a:pt x="275804" y="144320"/>
                  </a:cubicBezTo>
                  <a:cubicBezTo>
                    <a:pt x="301460" y="129354"/>
                    <a:pt x="307874" y="144320"/>
                    <a:pt x="307874" y="1443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a:off x="2761239" y="6507223"/>
              <a:ext cx="83383" cy="147527"/>
            </a:xfrm>
            <a:custGeom>
              <a:avLst/>
              <a:gdLst>
                <a:gd name="connsiteX0" fmla="*/ 0 w 83383"/>
                <a:gd name="connsiteY0" fmla="*/ 0 h 147527"/>
                <a:gd name="connsiteX1" fmla="*/ 51313 w 83383"/>
                <a:gd name="connsiteY1" fmla="*/ 48106 h 147527"/>
                <a:gd name="connsiteX2" fmla="*/ 83383 w 83383"/>
                <a:gd name="connsiteY2" fmla="*/ 147527 h 147527"/>
              </a:gdLst>
              <a:ahLst/>
              <a:cxnLst>
                <a:cxn ang="0">
                  <a:pos x="connsiteX0" y="connsiteY0"/>
                </a:cxn>
                <a:cxn ang="0">
                  <a:pos x="connsiteX1" y="connsiteY1"/>
                </a:cxn>
                <a:cxn ang="0">
                  <a:pos x="connsiteX2" y="connsiteY2"/>
                </a:cxn>
              </a:cxnLst>
              <a:rect l="l" t="t" r="r" b="b"/>
              <a:pathLst>
                <a:path w="83383" h="147527">
                  <a:moveTo>
                    <a:pt x="0" y="0"/>
                  </a:moveTo>
                  <a:cubicBezTo>
                    <a:pt x="18708" y="11759"/>
                    <a:pt x="37416" y="23518"/>
                    <a:pt x="51313" y="48106"/>
                  </a:cubicBezTo>
                  <a:cubicBezTo>
                    <a:pt x="65210" y="72694"/>
                    <a:pt x="83383" y="147527"/>
                    <a:pt x="83383" y="14752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a:off x="2421296" y="6741397"/>
              <a:ext cx="493880" cy="166714"/>
            </a:xfrm>
            <a:custGeom>
              <a:avLst/>
              <a:gdLst>
                <a:gd name="connsiteX0" fmla="*/ 493880 w 493880"/>
                <a:gd name="connsiteY0" fmla="*/ 9566 h 166714"/>
                <a:gd name="connsiteX1" fmla="*/ 404084 w 493880"/>
                <a:gd name="connsiteY1" fmla="*/ 9566 h 166714"/>
                <a:gd name="connsiteX2" fmla="*/ 240526 w 493880"/>
                <a:gd name="connsiteY2" fmla="*/ 108986 h 166714"/>
                <a:gd name="connsiteX3" fmla="*/ 160351 w 493880"/>
                <a:gd name="connsiteY3" fmla="*/ 166714 h 166714"/>
                <a:gd name="connsiteX4" fmla="*/ 109038 w 493880"/>
                <a:gd name="connsiteY4" fmla="*/ 160300 h 166714"/>
                <a:gd name="connsiteX5" fmla="*/ 76968 w 493880"/>
                <a:gd name="connsiteY5" fmla="*/ 89743 h 166714"/>
                <a:gd name="connsiteX6" fmla="*/ 0 w 493880"/>
                <a:gd name="connsiteY6" fmla="*/ 51258 h 166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880" h="166714">
                  <a:moveTo>
                    <a:pt x="493880" y="9566"/>
                  </a:moveTo>
                  <a:cubicBezTo>
                    <a:pt x="470095" y="1281"/>
                    <a:pt x="446310" y="-7004"/>
                    <a:pt x="404084" y="9566"/>
                  </a:cubicBezTo>
                  <a:cubicBezTo>
                    <a:pt x="361858" y="26136"/>
                    <a:pt x="281148" y="82795"/>
                    <a:pt x="240526" y="108986"/>
                  </a:cubicBezTo>
                  <a:cubicBezTo>
                    <a:pt x="199904" y="135177"/>
                    <a:pt x="182266" y="158162"/>
                    <a:pt x="160351" y="166714"/>
                  </a:cubicBezTo>
                  <a:cubicBezTo>
                    <a:pt x="138436" y="175266"/>
                    <a:pt x="122935" y="173128"/>
                    <a:pt x="109038" y="160300"/>
                  </a:cubicBezTo>
                  <a:cubicBezTo>
                    <a:pt x="95141" y="147472"/>
                    <a:pt x="95141" y="107917"/>
                    <a:pt x="76968" y="89743"/>
                  </a:cubicBezTo>
                  <a:cubicBezTo>
                    <a:pt x="58795" y="71569"/>
                    <a:pt x="0" y="51258"/>
                    <a:pt x="0" y="5125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a:off x="2062110" y="7010739"/>
              <a:ext cx="920413" cy="369208"/>
            </a:xfrm>
            <a:custGeom>
              <a:avLst/>
              <a:gdLst>
                <a:gd name="connsiteX0" fmla="*/ 920413 w 920413"/>
                <a:gd name="connsiteY0" fmla="*/ 0 h 369208"/>
                <a:gd name="connsiteX1" fmla="*/ 772891 w 920413"/>
                <a:gd name="connsiteY1" fmla="*/ 115455 h 369208"/>
                <a:gd name="connsiteX2" fmla="*/ 628575 w 920413"/>
                <a:gd name="connsiteY2" fmla="*/ 224497 h 369208"/>
                <a:gd name="connsiteX3" fmla="*/ 474638 w 920413"/>
                <a:gd name="connsiteY3" fmla="*/ 288639 h 369208"/>
                <a:gd name="connsiteX4" fmla="*/ 327116 w 920413"/>
                <a:gd name="connsiteY4" fmla="*/ 368817 h 369208"/>
                <a:gd name="connsiteX5" fmla="*/ 131488 w 920413"/>
                <a:gd name="connsiteY5" fmla="*/ 253361 h 369208"/>
                <a:gd name="connsiteX6" fmla="*/ 0 w 920413"/>
                <a:gd name="connsiteY6" fmla="*/ 141112 h 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0413" h="369208">
                  <a:moveTo>
                    <a:pt x="920413" y="0"/>
                  </a:moveTo>
                  <a:lnTo>
                    <a:pt x="772891" y="115455"/>
                  </a:lnTo>
                  <a:cubicBezTo>
                    <a:pt x="724251" y="152871"/>
                    <a:pt x="678284" y="195633"/>
                    <a:pt x="628575" y="224497"/>
                  </a:cubicBezTo>
                  <a:cubicBezTo>
                    <a:pt x="578866" y="253361"/>
                    <a:pt x="524881" y="264586"/>
                    <a:pt x="474638" y="288639"/>
                  </a:cubicBezTo>
                  <a:cubicBezTo>
                    <a:pt x="424395" y="312692"/>
                    <a:pt x="384308" y="374697"/>
                    <a:pt x="327116" y="368817"/>
                  </a:cubicBezTo>
                  <a:cubicBezTo>
                    <a:pt x="269924" y="362937"/>
                    <a:pt x="186007" y="291312"/>
                    <a:pt x="131488" y="253361"/>
                  </a:cubicBezTo>
                  <a:cubicBezTo>
                    <a:pt x="76969" y="215410"/>
                    <a:pt x="0" y="141112"/>
                    <a:pt x="0" y="14111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0" name="Forme libre 59"/>
            <p:cNvSpPr/>
            <p:nvPr/>
          </p:nvSpPr>
          <p:spPr>
            <a:xfrm>
              <a:off x="1916891" y="7398799"/>
              <a:ext cx="2005288" cy="873521"/>
            </a:xfrm>
            <a:custGeom>
              <a:avLst/>
              <a:gdLst>
                <a:gd name="connsiteX0" fmla="*/ 10525 w 2005288"/>
                <a:gd name="connsiteY0" fmla="*/ 0 h 873521"/>
                <a:gd name="connsiteX1" fmla="*/ 55423 w 2005288"/>
                <a:gd name="connsiteY1" fmla="*/ 246947 h 873521"/>
                <a:gd name="connsiteX2" fmla="*/ 10525 w 2005288"/>
                <a:gd name="connsiteY2" fmla="*/ 618972 h 873521"/>
                <a:gd name="connsiteX3" fmla="*/ 26560 w 2005288"/>
                <a:gd name="connsiteY3" fmla="*/ 708771 h 873521"/>
                <a:gd name="connsiteX4" fmla="*/ 276707 w 2005288"/>
                <a:gd name="connsiteY4" fmla="*/ 724806 h 873521"/>
                <a:gd name="connsiteX5" fmla="*/ 597408 w 2005288"/>
                <a:gd name="connsiteY5" fmla="*/ 638214 h 873521"/>
                <a:gd name="connsiteX6" fmla="*/ 850762 w 2005288"/>
                <a:gd name="connsiteY6" fmla="*/ 574072 h 873521"/>
                <a:gd name="connsiteX7" fmla="*/ 1059218 w 2005288"/>
                <a:gd name="connsiteY7" fmla="*/ 548415 h 873521"/>
                <a:gd name="connsiteX8" fmla="*/ 1142601 w 2005288"/>
                <a:gd name="connsiteY8" fmla="*/ 471445 h 873521"/>
                <a:gd name="connsiteX9" fmla="*/ 1206741 w 2005288"/>
                <a:gd name="connsiteY9" fmla="*/ 580486 h 873521"/>
                <a:gd name="connsiteX10" fmla="*/ 1379920 w 2005288"/>
                <a:gd name="connsiteY10" fmla="*/ 551622 h 873521"/>
                <a:gd name="connsiteX11" fmla="*/ 1463302 w 2005288"/>
                <a:gd name="connsiteY11" fmla="*/ 638214 h 873521"/>
                <a:gd name="connsiteX12" fmla="*/ 1569134 w 2005288"/>
                <a:gd name="connsiteY12" fmla="*/ 846676 h 873521"/>
                <a:gd name="connsiteX13" fmla="*/ 1812867 w 2005288"/>
                <a:gd name="connsiteY13" fmla="*/ 856298 h 873521"/>
                <a:gd name="connsiteX14" fmla="*/ 1966804 w 2005288"/>
                <a:gd name="connsiteY14" fmla="*/ 872333 h 873521"/>
                <a:gd name="connsiteX15" fmla="*/ 2005288 w 2005288"/>
                <a:gd name="connsiteY15" fmla="*/ 872333 h 87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05288" h="873521">
                  <a:moveTo>
                    <a:pt x="10525" y="0"/>
                  </a:moveTo>
                  <a:cubicBezTo>
                    <a:pt x="32974" y="71892"/>
                    <a:pt x="55423" y="143785"/>
                    <a:pt x="55423" y="246947"/>
                  </a:cubicBezTo>
                  <a:cubicBezTo>
                    <a:pt x="55423" y="350109"/>
                    <a:pt x="15336" y="542001"/>
                    <a:pt x="10525" y="618972"/>
                  </a:cubicBezTo>
                  <a:cubicBezTo>
                    <a:pt x="5714" y="695943"/>
                    <a:pt x="-17804" y="691132"/>
                    <a:pt x="26560" y="708771"/>
                  </a:cubicBezTo>
                  <a:cubicBezTo>
                    <a:pt x="70924" y="726410"/>
                    <a:pt x="181566" y="736565"/>
                    <a:pt x="276707" y="724806"/>
                  </a:cubicBezTo>
                  <a:cubicBezTo>
                    <a:pt x="371848" y="713047"/>
                    <a:pt x="597408" y="638214"/>
                    <a:pt x="597408" y="638214"/>
                  </a:cubicBezTo>
                  <a:cubicBezTo>
                    <a:pt x="693084" y="613092"/>
                    <a:pt x="773794" y="589039"/>
                    <a:pt x="850762" y="574072"/>
                  </a:cubicBezTo>
                  <a:cubicBezTo>
                    <a:pt x="927730" y="559106"/>
                    <a:pt x="1010578" y="565520"/>
                    <a:pt x="1059218" y="548415"/>
                  </a:cubicBezTo>
                  <a:cubicBezTo>
                    <a:pt x="1107858" y="531311"/>
                    <a:pt x="1118014" y="466100"/>
                    <a:pt x="1142601" y="471445"/>
                  </a:cubicBezTo>
                  <a:cubicBezTo>
                    <a:pt x="1167188" y="476790"/>
                    <a:pt x="1167188" y="567123"/>
                    <a:pt x="1206741" y="580486"/>
                  </a:cubicBezTo>
                  <a:cubicBezTo>
                    <a:pt x="1246294" y="593849"/>
                    <a:pt x="1337160" y="542001"/>
                    <a:pt x="1379920" y="551622"/>
                  </a:cubicBezTo>
                  <a:cubicBezTo>
                    <a:pt x="1422680" y="561243"/>
                    <a:pt x="1431766" y="589038"/>
                    <a:pt x="1463302" y="638214"/>
                  </a:cubicBezTo>
                  <a:cubicBezTo>
                    <a:pt x="1494838" y="687390"/>
                    <a:pt x="1510873" y="810329"/>
                    <a:pt x="1569134" y="846676"/>
                  </a:cubicBezTo>
                  <a:cubicBezTo>
                    <a:pt x="1627395" y="883023"/>
                    <a:pt x="1746589" y="852022"/>
                    <a:pt x="1812867" y="856298"/>
                  </a:cubicBezTo>
                  <a:cubicBezTo>
                    <a:pt x="1879145" y="860574"/>
                    <a:pt x="1934734" y="869660"/>
                    <a:pt x="1966804" y="872333"/>
                  </a:cubicBezTo>
                  <a:cubicBezTo>
                    <a:pt x="1998874" y="875006"/>
                    <a:pt x="2005288" y="872333"/>
                    <a:pt x="2005288" y="8723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a:off x="2963281" y="7382763"/>
              <a:ext cx="458603" cy="513137"/>
            </a:xfrm>
            <a:custGeom>
              <a:avLst/>
              <a:gdLst>
                <a:gd name="connsiteX0" fmla="*/ 458603 w 458603"/>
                <a:gd name="connsiteY0" fmla="*/ 513137 h 513137"/>
                <a:gd name="connsiteX1" fmla="*/ 394463 w 458603"/>
                <a:gd name="connsiteY1" fmla="*/ 484273 h 513137"/>
                <a:gd name="connsiteX2" fmla="*/ 262976 w 458603"/>
                <a:gd name="connsiteY2" fmla="*/ 388060 h 513137"/>
                <a:gd name="connsiteX3" fmla="*/ 150730 w 458603"/>
                <a:gd name="connsiteY3" fmla="*/ 237326 h 513137"/>
                <a:gd name="connsiteX4" fmla="*/ 89797 w 458603"/>
                <a:gd name="connsiteY4" fmla="*/ 202048 h 513137"/>
                <a:gd name="connsiteX5" fmla="*/ 57727 w 458603"/>
                <a:gd name="connsiteY5" fmla="*/ 80178 h 513137"/>
                <a:gd name="connsiteX6" fmla="*/ 0 w 458603"/>
                <a:gd name="connsiteY6" fmla="*/ 0 h 51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8603" h="513137">
                  <a:moveTo>
                    <a:pt x="458603" y="513137"/>
                  </a:moveTo>
                  <a:cubicBezTo>
                    <a:pt x="442835" y="509128"/>
                    <a:pt x="427067" y="505119"/>
                    <a:pt x="394463" y="484273"/>
                  </a:cubicBezTo>
                  <a:cubicBezTo>
                    <a:pt x="361859" y="463427"/>
                    <a:pt x="303598" y="429218"/>
                    <a:pt x="262976" y="388060"/>
                  </a:cubicBezTo>
                  <a:cubicBezTo>
                    <a:pt x="222354" y="346902"/>
                    <a:pt x="179593" y="268328"/>
                    <a:pt x="150730" y="237326"/>
                  </a:cubicBezTo>
                  <a:cubicBezTo>
                    <a:pt x="121867" y="206324"/>
                    <a:pt x="105297" y="228239"/>
                    <a:pt x="89797" y="202048"/>
                  </a:cubicBezTo>
                  <a:cubicBezTo>
                    <a:pt x="74297" y="175857"/>
                    <a:pt x="72693" y="113853"/>
                    <a:pt x="57727" y="80178"/>
                  </a:cubicBezTo>
                  <a:cubicBezTo>
                    <a:pt x="42761" y="4650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2" name="Forme libre 61"/>
            <p:cNvSpPr/>
            <p:nvPr/>
          </p:nvSpPr>
          <p:spPr>
            <a:xfrm>
              <a:off x="3174944" y="6972253"/>
              <a:ext cx="100091" cy="307474"/>
            </a:xfrm>
            <a:custGeom>
              <a:avLst/>
              <a:gdLst>
                <a:gd name="connsiteX0" fmla="*/ 0 w 100091"/>
                <a:gd name="connsiteY0" fmla="*/ 0 h 307474"/>
                <a:gd name="connsiteX1" fmla="*/ 38484 w 100091"/>
                <a:gd name="connsiteY1" fmla="*/ 160356 h 307474"/>
                <a:gd name="connsiteX2" fmla="*/ 93004 w 100091"/>
                <a:gd name="connsiteY2" fmla="*/ 295054 h 307474"/>
                <a:gd name="connsiteX3" fmla="*/ 99418 w 100091"/>
                <a:gd name="connsiteY3" fmla="*/ 301468 h 307474"/>
              </a:gdLst>
              <a:ahLst/>
              <a:cxnLst>
                <a:cxn ang="0">
                  <a:pos x="connsiteX0" y="connsiteY0"/>
                </a:cxn>
                <a:cxn ang="0">
                  <a:pos x="connsiteX1" y="connsiteY1"/>
                </a:cxn>
                <a:cxn ang="0">
                  <a:pos x="connsiteX2" y="connsiteY2"/>
                </a:cxn>
                <a:cxn ang="0">
                  <a:pos x="connsiteX3" y="connsiteY3"/>
                </a:cxn>
              </a:cxnLst>
              <a:rect l="l" t="t" r="r" b="b"/>
              <a:pathLst>
                <a:path w="100091" h="307474">
                  <a:moveTo>
                    <a:pt x="0" y="0"/>
                  </a:moveTo>
                  <a:cubicBezTo>
                    <a:pt x="11491" y="55590"/>
                    <a:pt x="22983" y="111180"/>
                    <a:pt x="38484" y="160356"/>
                  </a:cubicBezTo>
                  <a:cubicBezTo>
                    <a:pt x="53985" y="209532"/>
                    <a:pt x="82848" y="271535"/>
                    <a:pt x="93004" y="295054"/>
                  </a:cubicBezTo>
                  <a:cubicBezTo>
                    <a:pt x="103160" y="318573"/>
                    <a:pt x="99418" y="301468"/>
                    <a:pt x="99418" y="30146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3" name="Forme libre 62"/>
            <p:cNvSpPr/>
            <p:nvPr/>
          </p:nvSpPr>
          <p:spPr>
            <a:xfrm>
              <a:off x="3116275" y="7806452"/>
              <a:ext cx="161294" cy="118858"/>
            </a:xfrm>
            <a:custGeom>
              <a:avLst/>
              <a:gdLst>
                <a:gd name="connsiteX0" fmla="*/ 161294 w 161294"/>
                <a:gd name="connsiteY0" fmla="*/ 92655 h 118858"/>
                <a:gd name="connsiteX1" fmla="*/ 55462 w 161294"/>
                <a:gd name="connsiteY1" fmla="*/ 12478 h 118858"/>
                <a:gd name="connsiteX2" fmla="*/ 23392 w 161294"/>
                <a:gd name="connsiteY2" fmla="*/ 6064 h 118858"/>
                <a:gd name="connsiteX3" fmla="*/ 943 w 161294"/>
                <a:gd name="connsiteY3" fmla="*/ 70206 h 118858"/>
                <a:gd name="connsiteX4" fmla="*/ 55462 w 161294"/>
                <a:gd name="connsiteY4" fmla="*/ 118312 h 118858"/>
                <a:gd name="connsiteX5" fmla="*/ 161294 w 161294"/>
                <a:gd name="connsiteY5" fmla="*/ 92655 h 1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294" h="118858">
                  <a:moveTo>
                    <a:pt x="161294" y="92655"/>
                  </a:moveTo>
                  <a:cubicBezTo>
                    <a:pt x="161294" y="75016"/>
                    <a:pt x="78446" y="26910"/>
                    <a:pt x="55462" y="12478"/>
                  </a:cubicBezTo>
                  <a:cubicBezTo>
                    <a:pt x="32478" y="-1954"/>
                    <a:pt x="32478" y="-3557"/>
                    <a:pt x="23392" y="6064"/>
                  </a:cubicBezTo>
                  <a:cubicBezTo>
                    <a:pt x="14305" y="15685"/>
                    <a:pt x="-4402" y="51498"/>
                    <a:pt x="943" y="70206"/>
                  </a:cubicBezTo>
                  <a:cubicBezTo>
                    <a:pt x="6288" y="88914"/>
                    <a:pt x="29271" y="115105"/>
                    <a:pt x="55462" y="118312"/>
                  </a:cubicBezTo>
                  <a:cubicBezTo>
                    <a:pt x="81653" y="121519"/>
                    <a:pt x="161294" y="110294"/>
                    <a:pt x="161294" y="9265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4" name="Forme libre 63"/>
            <p:cNvSpPr/>
            <p:nvPr/>
          </p:nvSpPr>
          <p:spPr>
            <a:xfrm>
              <a:off x="5010795" y="8149570"/>
              <a:ext cx="1500949" cy="370803"/>
            </a:xfrm>
            <a:custGeom>
              <a:avLst/>
              <a:gdLst>
                <a:gd name="connsiteX0" fmla="*/ 63297 w 1500949"/>
                <a:gd name="connsiteY0" fmla="*/ 15660 h 370803"/>
                <a:gd name="connsiteX1" fmla="*/ 318521 w 1500949"/>
                <a:gd name="connsiteY1" fmla="*/ 27813 h 370803"/>
                <a:gd name="connsiteX2" fmla="*/ 567668 w 1500949"/>
                <a:gd name="connsiteY2" fmla="*/ 27813 h 370803"/>
                <a:gd name="connsiteX3" fmla="*/ 926197 w 1500949"/>
                <a:gd name="connsiteY3" fmla="*/ 27813 h 370803"/>
                <a:gd name="connsiteX4" fmla="*/ 1242188 w 1500949"/>
                <a:gd name="connsiteY4" fmla="*/ 27813 h 370803"/>
                <a:gd name="connsiteX5" fmla="*/ 1369800 w 1500949"/>
                <a:gd name="connsiteY5" fmla="*/ 39965 h 370803"/>
                <a:gd name="connsiteX6" fmla="*/ 1491335 w 1500949"/>
                <a:gd name="connsiteY6" fmla="*/ 191876 h 370803"/>
                <a:gd name="connsiteX7" fmla="*/ 1460951 w 1500949"/>
                <a:gd name="connsiteY7" fmla="*/ 343786 h 370803"/>
                <a:gd name="connsiteX8" fmla="*/ 1205727 w 1500949"/>
                <a:gd name="connsiteY8" fmla="*/ 343786 h 370803"/>
                <a:gd name="connsiteX9" fmla="*/ 494747 w 1500949"/>
                <a:gd name="connsiteY9" fmla="*/ 368092 h 370803"/>
                <a:gd name="connsiteX10" fmla="*/ 32913 w 1500949"/>
                <a:gd name="connsiteY10" fmla="*/ 270869 h 370803"/>
                <a:gd name="connsiteX11" fmla="*/ 63297 w 1500949"/>
                <a:gd name="connsiteY11" fmla="*/ 15660 h 370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00949" h="370803">
                  <a:moveTo>
                    <a:pt x="63297" y="15660"/>
                  </a:moveTo>
                  <a:cubicBezTo>
                    <a:pt x="110898" y="-24849"/>
                    <a:pt x="234459" y="25788"/>
                    <a:pt x="318521" y="27813"/>
                  </a:cubicBezTo>
                  <a:cubicBezTo>
                    <a:pt x="402583" y="29838"/>
                    <a:pt x="567668" y="27813"/>
                    <a:pt x="567668" y="27813"/>
                  </a:cubicBezTo>
                  <a:lnTo>
                    <a:pt x="926197" y="27813"/>
                  </a:lnTo>
                  <a:lnTo>
                    <a:pt x="1242188" y="27813"/>
                  </a:lnTo>
                  <a:cubicBezTo>
                    <a:pt x="1316122" y="29838"/>
                    <a:pt x="1328276" y="12621"/>
                    <a:pt x="1369800" y="39965"/>
                  </a:cubicBezTo>
                  <a:cubicBezTo>
                    <a:pt x="1411324" y="67309"/>
                    <a:pt x="1476143" y="141239"/>
                    <a:pt x="1491335" y="191876"/>
                  </a:cubicBezTo>
                  <a:cubicBezTo>
                    <a:pt x="1506527" y="242513"/>
                    <a:pt x="1508552" y="318468"/>
                    <a:pt x="1460951" y="343786"/>
                  </a:cubicBezTo>
                  <a:cubicBezTo>
                    <a:pt x="1413350" y="369104"/>
                    <a:pt x="1205727" y="343786"/>
                    <a:pt x="1205727" y="343786"/>
                  </a:cubicBezTo>
                  <a:cubicBezTo>
                    <a:pt x="1044693" y="347837"/>
                    <a:pt x="690216" y="380245"/>
                    <a:pt x="494747" y="368092"/>
                  </a:cubicBezTo>
                  <a:cubicBezTo>
                    <a:pt x="299278" y="355939"/>
                    <a:pt x="100770" y="329608"/>
                    <a:pt x="32913" y="270869"/>
                  </a:cubicBezTo>
                  <a:cubicBezTo>
                    <a:pt x="-34944" y="212130"/>
                    <a:pt x="15696" y="56169"/>
                    <a:pt x="63297" y="1566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 name="Forme libre 64"/>
            <p:cNvSpPr/>
            <p:nvPr/>
          </p:nvSpPr>
          <p:spPr>
            <a:xfrm>
              <a:off x="1266567" y="7764072"/>
              <a:ext cx="684072" cy="348634"/>
            </a:xfrm>
            <a:custGeom>
              <a:avLst/>
              <a:gdLst>
                <a:gd name="connsiteX0" fmla="*/ 684072 w 684072"/>
                <a:gd name="connsiteY0" fmla="*/ 147427 h 348634"/>
                <a:gd name="connsiteX1" fmla="*/ 313390 w 684072"/>
                <a:gd name="connsiteY1" fmla="*/ 56281 h 348634"/>
                <a:gd name="connsiteX2" fmla="*/ 46012 w 684072"/>
                <a:gd name="connsiteY2" fmla="*/ 1593 h 348634"/>
                <a:gd name="connsiteX3" fmla="*/ 15629 w 684072"/>
                <a:gd name="connsiteY3" fmla="*/ 117045 h 348634"/>
                <a:gd name="connsiteX4" fmla="*/ 46012 w 684072"/>
                <a:gd name="connsiteY4" fmla="*/ 311491 h 348634"/>
                <a:gd name="connsiteX5" fmla="*/ 501769 w 684072"/>
                <a:gd name="connsiteY5" fmla="*/ 347949 h 348634"/>
                <a:gd name="connsiteX6" fmla="*/ 647611 w 684072"/>
                <a:gd name="connsiteY6" fmla="*/ 299338 h 348634"/>
                <a:gd name="connsiteX7" fmla="*/ 617228 w 684072"/>
                <a:gd name="connsiteY7" fmla="*/ 104892 h 348634"/>
                <a:gd name="connsiteX8" fmla="*/ 617228 w 684072"/>
                <a:gd name="connsiteY8" fmla="*/ 104892 h 34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4072" h="348634">
                  <a:moveTo>
                    <a:pt x="684072" y="147427"/>
                  </a:moveTo>
                  <a:lnTo>
                    <a:pt x="313390" y="56281"/>
                  </a:lnTo>
                  <a:cubicBezTo>
                    <a:pt x="207047" y="31975"/>
                    <a:pt x="95639" y="-8534"/>
                    <a:pt x="46012" y="1593"/>
                  </a:cubicBezTo>
                  <a:cubicBezTo>
                    <a:pt x="-3615" y="11720"/>
                    <a:pt x="15629" y="65395"/>
                    <a:pt x="15629" y="117045"/>
                  </a:cubicBezTo>
                  <a:cubicBezTo>
                    <a:pt x="15629" y="168695"/>
                    <a:pt x="-35011" y="273007"/>
                    <a:pt x="46012" y="311491"/>
                  </a:cubicBezTo>
                  <a:cubicBezTo>
                    <a:pt x="127035" y="349975"/>
                    <a:pt x="401503" y="349974"/>
                    <a:pt x="501769" y="347949"/>
                  </a:cubicBezTo>
                  <a:cubicBezTo>
                    <a:pt x="602035" y="345924"/>
                    <a:pt x="628368" y="339847"/>
                    <a:pt x="647611" y="299338"/>
                  </a:cubicBezTo>
                  <a:cubicBezTo>
                    <a:pt x="666854" y="258829"/>
                    <a:pt x="617228" y="104892"/>
                    <a:pt x="617228" y="104892"/>
                  </a:cubicBezTo>
                  <a:lnTo>
                    <a:pt x="617228" y="104892"/>
                  </a:ln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6" name="Forme libre 65"/>
            <p:cNvSpPr/>
            <p:nvPr/>
          </p:nvSpPr>
          <p:spPr>
            <a:xfrm>
              <a:off x="1276119" y="8081639"/>
              <a:ext cx="5657461" cy="838546"/>
            </a:xfrm>
            <a:custGeom>
              <a:avLst/>
              <a:gdLst>
                <a:gd name="connsiteX0" fmla="*/ 0 w 5657461"/>
                <a:gd name="connsiteY0" fmla="*/ 0 h 838546"/>
                <a:gd name="connsiteX1" fmla="*/ 534755 w 5657461"/>
                <a:gd name="connsiteY1" fmla="*/ 42535 h 838546"/>
                <a:gd name="connsiteX2" fmla="*/ 1093816 w 5657461"/>
                <a:gd name="connsiteY2" fmla="*/ 12153 h 838546"/>
                <a:gd name="connsiteX3" fmla="*/ 1586034 w 5657461"/>
                <a:gd name="connsiteY3" fmla="*/ 36459 h 838546"/>
                <a:gd name="connsiteX4" fmla="*/ 2211939 w 5657461"/>
                <a:gd name="connsiteY4" fmla="*/ 145834 h 838546"/>
                <a:gd name="connsiteX5" fmla="*/ 2849999 w 5657461"/>
                <a:gd name="connsiteY5" fmla="*/ 206598 h 838546"/>
                <a:gd name="connsiteX6" fmla="*/ 3263218 w 5657461"/>
                <a:gd name="connsiteY6" fmla="*/ 328127 h 838546"/>
                <a:gd name="connsiteX7" fmla="*/ 3852664 w 5657461"/>
                <a:gd name="connsiteY7" fmla="*/ 382815 h 838546"/>
                <a:gd name="connsiteX8" fmla="*/ 4363111 w 5657461"/>
                <a:gd name="connsiteY8" fmla="*/ 413197 h 838546"/>
                <a:gd name="connsiteX9" fmla="*/ 5116629 w 5657461"/>
                <a:gd name="connsiteY9" fmla="*/ 425350 h 838546"/>
                <a:gd name="connsiteX10" fmla="*/ 5286778 w 5657461"/>
                <a:gd name="connsiteY10" fmla="*/ 449655 h 838546"/>
                <a:gd name="connsiteX11" fmla="*/ 5311086 w 5657461"/>
                <a:gd name="connsiteY11" fmla="*/ 486114 h 838546"/>
                <a:gd name="connsiteX12" fmla="*/ 5542002 w 5657461"/>
                <a:gd name="connsiteY12" fmla="*/ 674483 h 838546"/>
                <a:gd name="connsiteX13" fmla="*/ 5657461 w 5657461"/>
                <a:gd name="connsiteY13" fmla="*/ 838546 h 83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57461" h="838546">
                  <a:moveTo>
                    <a:pt x="0" y="0"/>
                  </a:moveTo>
                  <a:cubicBezTo>
                    <a:pt x="176226" y="20255"/>
                    <a:pt x="352452" y="40510"/>
                    <a:pt x="534755" y="42535"/>
                  </a:cubicBezTo>
                  <a:cubicBezTo>
                    <a:pt x="717058" y="44560"/>
                    <a:pt x="918603" y="13166"/>
                    <a:pt x="1093816" y="12153"/>
                  </a:cubicBezTo>
                  <a:cubicBezTo>
                    <a:pt x="1269029" y="11140"/>
                    <a:pt x="1399680" y="14179"/>
                    <a:pt x="1586034" y="36459"/>
                  </a:cubicBezTo>
                  <a:cubicBezTo>
                    <a:pt x="1772388" y="58739"/>
                    <a:pt x="2001278" y="117478"/>
                    <a:pt x="2211939" y="145834"/>
                  </a:cubicBezTo>
                  <a:cubicBezTo>
                    <a:pt x="2422600" y="174190"/>
                    <a:pt x="2674786" y="176216"/>
                    <a:pt x="2849999" y="206598"/>
                  </a:cubicBezTo>
                  <a:cubicBezTo>
                    <a:pt x="3025212" y="236980"/>
                    <a:pt x="3096107" y="298758"/>
                    <a:pt x="3263218" y="328127"/>
                  </a:cubicBezTo>
                  <a:cubicBezTo>
                    <a:pt x="3430329" y="357496"/>
                    <a:pt x="3669348" y="368637"/>
                    <a:pt x="3852664" y="382815"/>
                  </a:cubicBezTo>
                  <a:cubicBezTo>
                    <a:pt x="4035980" y="396993"/>
                    <a:pt x="4152450" y="406108"/>
                    <a:pt x="4363111" y="413197"/>
                  </a:cubicBezTo>
                  <a:cubicBezTo>
                    <a:pt x="4573772" y="420286"/>
                    <a:pt x="4962685" y="419274"/>
                    <a:pt x="5116629" y="425350"/>
                  </a:cubicBezTo>
                  <a:cubicBezTo>
                    <a:pt x="5270574" y="431426"/>
                    <a:pt x="5254368" y="439528"/>
                    <a:pt x="5286778" y="449655"/>
                  </a:cubicBezTo>
                  <a:cubicBezTo>
                    <a:pt x="5319188" y="459782"/>
                    <a:pt x="5268549" y="448643"/>
                    <a:pt x="5311086" y="486114"/>
                  </a:cubicBezTo>
                  <a:cubicBezTo>
                    <a:pt x="5353623" y="523585"/>
                    <a:pt x="5484273" y="615744"/>
                    <a:pt x="5542002" y="674483"/>
                  </a:cubicBezTo>
                  <a:cubicBezTo>
                    <a:pt x="5599731" y="733222"/>
                    <a:pt x="5657461" y="838546"/>
                    <a:pt x="5657461" y="838546"/>
                  </a:cubicBezTo>
                </a:path>
              </a:pathLst>
            </a:custGeom>
            <a:no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7" name="Forme libre 66"/>
            <p:cNvSpPr/>
            <p:nvPr/>
          </p:nvSpPr>
          <p:spPr>
            <a:xfrm>
              <a:off x="1075586" y="8105945"/>
              <a:ext cx="236993" cy="505264"/>
            </a:xfrm>
            <a:custGeom>
              <a:avLst/>
              <a:gdLst>
                <a:gd name="connsiteX0" fmla="*/ 236993 w 236993"/>
                <a:gd name="connsiteY0" fmla="*/ 0 h 505264"/>
                <a:gd name="connsiteX1" fmla="*/ 66844 w 236993"/>
                <a:gd name="connsiteY1" fmla="*/ 91146 h 505264"/>
                <a:gd name="connsiteX2" fmla="*/ 60768 w 236993"/>
                <a:gd name="connsiteY2" fmla="*/ 455731 h 505264"/>
                <a:gd name="connsiteX3" fmla="*/ 0 w 236993"/>
                <a:gd name="connsiteY3" fmla="*/ 492190 h 505264"/>
              </a:gdLst>
              <a:ahLst/>
              <a:cxnLst>
                <a:cxn ang="0">
                  <a:pos x="connsiteX0" y="connsiteY0"/>
                </a:cxn>
                <a:cxn ang="0">
                  <a:pos x="connsiteX1" y="connsiteY1"/>
                </a:cxn>
                <a:cxn ang="0">
                  <a:pos x="connsiteX2" y="connsiteY2"/>
                </a:cxn>
                <a:cxn ang="0">
                  <a:pos x="connsiteX3" y="connsiteY3"/>
                </a:cxn>
              </a:cxnLst>
              <a:rect l="l" t="t" r="r" b="b"/>
              <a:pathLst>
                <a:path w="236993" h="505264">
                  <a:moveTo>
                    <a:pt x="236993" y="0"/>
                  </a:moveTo>
                  <a:cubicBezTo>
                    <a:pt x="166604" y="7595"/>
                    <a:pt x="96215" y="15191"/>
                    <a:pt x="66844" y="91146"/>
                  </a:cubicBezTo>
                  <a:cubicBezTo>
                    <a:pt x="37473" y="167101"/>
                    <a:pt x="71909" y="388890"/>
                    <a:pt x="60768" y="455731"/>
                  </a:cubicBezTo>
                  <a:cubicBezTo>
                    <a:pt x="49627" y="522572"/>
                    <a:pt x="24813" y="507381"/>
                    <a:pt x="0" y="49219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68" name="ZoneTexte 67"/>
          <p:cNvSpPr txBox="1"/>
          <p:nvPr/>
        </p:nvSpPr>
        <p:spPr>
          <a:xfrm>
            <a:off x="3046881" y="2394835"/>
            <a:ext cx="965364" cy="461665"/>
          </a:xfrm>
          <a:prstGeom prst="rect">
            <a:avLst/>
          </a:prstGeom>
          <a:noFill/>
          <a:ln w="38100" cmpd="sng">
            <a:solidFill>
              <a:srgbClr val="FFFFFF"/>
            </a:solidFill>
          </a:ln>
          <a:effectLst/>
        </p:spPr>
        <p:txBody>
          <a:bodyPr wrap="none" rtlCol="0">
            <a:spAutoFit/>
          </a:bodyPr>
          <a:lstStyle/>
          <a:p>
            <a:r>
              <a:rPr lang="ar-sa" sz="2400" b="1" dirty="0">
                <a:latin typeface="Century Gothic"/>
                <a:cs typeface="Century Gothic"/>
              </a:rPr>
              <a:t>القبول</a:t>
            </a:r>
            <a:endParaRPr lang="en-GB" sz="2400" b="1" dirty="0">
              <a:latin typeface="Century Gothic"/>
              <a:cs typeface="Century Gothic"/>
            </a:endParaRPr>
          </a:p>
        </p:txBody>
      </p:sp>
      <p:sp>
        <p:nvSpPr>
          <p:cNvPr id="2" name="ZoneTexte 1"/>
          <p:cNvSpPr txBox="1"/>
          <p:nvPr/>
        </p:nvSpPr>
        <p:spPr>
          <a:xfrm>
            <a:off x="3340946" y="3140126"/>
            <a:ext cx="4067746" cy="1477328"/>
          </a:xfrm>
          <a:prstGeom prst="rect">
            <a:avLst/>
          </a:prstGeom>
          <a:noFill/>
        </p:spPr>
        <p:txBody>
          <a:bodyPr wrap="square" rtlCol="0">
            <a:spAutoFit/>
          </a:bodyPr>
          <a:lstStyle/>
          <a:p>
            <a:pPr algn="r"/>
            <a:r>
              <a:rPr lang="ar-sa" dirty="0">
                <a:latin typeface="Century Gothic"/>
                <a:cs typeface="Century Gothic"/>
              </a:rPr>
              <a:t>جميع أشكال ممارسة الجنس مع الأطفال دون سن الرضا (18 سنة)تعتبر غير قانونية. ولا يمكن اعتبار الطفل قد شارك طوعا في فعل جنسي، وجميع أشكال الجنس التي تتضمن عملية ايلاج مع الطفل هي اغتصاب.</a:t>
            </a:r>
            <a:endParaRPr lang="en-GB" dirty="0">
              <a:latin typeface="Century Gothic"/>
              <a:cs typeface="Century Gothic"/>
            </a:endParaRPr>
          </a:p>
        </p:txBody>
      </p:sp>
    </p:spTree>
    <p:extLst>
      <p:ext uri="{BB962C8B-B14F-4D97-AF65-F5344CB8AC3E}">
        <p14:creationId xmlns:p14="http://schemas.microsoft.com/office/powerpoint/2010/main" val="267458118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901" y="-82308"/>
            <a:ext cx="9842184" cy="7560556"/>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ZoneTexte 3"/>
          <p:cNvSpPr txBox="1"/>
          <p:nvPr/>
        </p:nvSpPr>
        <p:spPr>
          <a:xfrm>
            <a:off x="0" y="2908457"/>
            <a:ext cx="9143999" cy="1538883"/>
          </a:xfrm>
          <a:prstGeom prst="rect">
            <a:avLst/>
          </a:prstGeom>
          <a:noFill/>
        </p:spPr>
        <p:txBody>
          <a:bodyPr wrap="square" rtlCol="0">
            <a:spAutoFit/>
          </a:bodyPr>
          <a:lstStyle/>
          <a:p>
            <a:pPr algn="ctr"/>
            <a:r>
              <a:rPr lang="en-GB" sz="5000" dirty="0" smtClean="0">
                <a:solidFill>
                  <a:srgbClr val="FFFFFF"/>
                </a:solidFill>
                <a:latin typeface="Canter Bold"/>
                <a:cs typeface="Canter Bold"/>
              </a:rPr>
              <a:t>FAMILY– FOCUS GROUP 1 </a:t>
            </a:r>
          </a:p>
          <a:p>
            <a:pPr algn="ctr"/>
            <a:r>
              <a:rPr lang="en-GB" sz="4400" dirty="0" smtClean="0">
                <a:solidFill>
                  <a:srgbClr val="FFFFFF"/>
                </a:solidFill>
                <a:latin typeface="Canter Bold"/>
                <a:cs typeface="Canter Bold"/>
              </a:rPr>
              <a:t>CASE STUDIES#1</a:t>
            </a:r>
            <a:endParaRPr lang="en-GB" sz="4400" dirty="0">
              <a:solidFill>
                <a:srgbClr val="FFFFFF"/>
              </a:solidFill>
              <a:latin typeface="Canter Bold"/>
              <a:cs typeface="Canter Bold"/>
            </a:endParaRPr>
          </a:p>
        </p:txBody>
      </p:sp>
    </p:spTree>
    <p:extLst>
      <p:ext uri="{BB962C8B-B14F-4D97-AF65-F5344CB8AC3E}">
        <p14:creationId xmlns:p14="http://schemas.microsoft.com/office/powerpoint/2010/main" val="982675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5" name="Grouper 94"/>
          <p:cNvGrpSpPr/>
          <p:nvPr/>
        </p:nvGrpSpPr>
        <p:grpSpPr>
          <a:xfrm>
            <a:off x="104193" y="11729"/>
            <a:ext cx="9183264" cy="6046721"/>
            <a:chOff x="-420647" y="14320"/>
            <a:chExt cx="9183264" cy="6046721"/>
          </a:xfrm>
        </p:grpSpPr>
        <p:sp>
          <p:nvSpPr>
            <p:cNvPr id="96" name="Forme libre 95"/>
            <p:cNvSpPr/>
            <p:nvPr/>
          </p:nvSpPr>
          <p:spPr>
            <a:xfrm>
              <a:off x="3881093" y="667948"/>
              <a:ext cx="4496045" cy="5387237"/>
            </a:xfrm>
            <a:custGeom>
              <a:avLst/>
              <a:gdLst>
                <a:gd name="connsiteX0" fmla="*/ 50827 w 4496045"/>
                <a:gd name="connsiteY0" fmla="*/ 866212 h 5387237"/>
                <a:gd name="connsiteX1" fmla="*/ 629947 w 4496045"/>
                <a:gd name="connsiteY1" fmla="*/ 713812 h 5387237"/>
                <a:gd name="connsiteX2" fmla="*/ 1463067 w 4496045"/>
                <a:gd name="connsiteY2" fmla="*/ 612212 h 5387237"/>
                <a:gd name="connsiteX3" fmla="*/ 2418107 w 4496045"/>
                <a:gd name="connsiteY3" fmla="*/ 419172 h 5387237"/>
                <a:gd name="connsiteX4" fmla="*/ 3586507 w 4496045"/>
                <a:gd name="connsiteY4" fmla="*/ 195652 h 5387237"/>
                <a:gd name="connsiteX5" fmla="*/ 4196107 w 4496045"/>
                <a:gd name="connsiteY5" fmla="*/ 94052 h 5387237"/>
                <a:gd name="connsiteX6" fmla="*/ 4338347 w 4496045"/>
                <a:gd name="connsiteY6" fmla="*/ 43252 h 5387237"/>
                <a:gd name="connsiteX7" fmla="*/ 4399307 w 4496045"/>
                <a:gd name="connsiteY7" fmla="*/ 764612 h 5387237"/>
                <a:gd name="connsiteX8" fmla="*/ 4429787 w 4496045"/>
                <a:gd name="connsiteY8" fmla="*/ 3538292 h 5387237"/>
                <a:gd name="connsiteX9" fmla="*/ 4409467 w 4496045"/>
                <a:gd name="connsiteY9" fmla="*/ 5326452 h 5387237"/>
                <a:gd name="connsiteX10" fmla="*/ 3342667 w 4496045"/>
                <a:gd name="connsiteY10" fmla="*/ 4920052 h 5387237"/>
                <a:gd name="connsiteX11" fmla="*/ 2306347 w 4496045"/>
                <a:gd name="connsiteY11" fmla="*/ 4432372 h 5387237"/>
                <a:gd name="connsiteX12" fmla="*/ 1473227 w 4496045"/>
                <a:gd name="connsiteY12" fmla="*/ 4249492 h 5387237"/>
                <a:gd name="connsiteX13" fmla="*/ 589307 w 4496045"/>
                <a:gd name="connsiteY13" fmla="*/ 3954852 h 5387237"/>
                <a:gd name="connsiteX14" fmla="*/ 152427 w 4496045"/>
                <a:gd name="connsiteY14" fmla="*/ 3843092 h 5387237"/>
                <a:gd name="connsiteX15" fmla="*/ 20347 w 4496045"/>
                <a:gd name="connsiteY15" fmla="*/ 3711012 h 5387237"/>
                <a:gd name="connsiteX16" fmla="*/ 60987 w 4496045"/>
                <a:gd name="connsiteY16" fmla="*/ 2695012 h 5387237"/>
                <a:gd name="connsiteX17" fmla="*/ 30507 w 4496045"/>
                <a:gd name="connsiteY17" fmla="*/ 1770452 h 5387237"/>
                <a:gd name="connsiteX18" fmla="*/ 50827 w 4496045"/>
                <a:gd name="connsiteY18" fmla="*/ 866212 h 538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96045" h="5387237">
                  <a:moveTo>
                    <a:pt x="50827" y="866212"/>
                  </a:moveTo>
                  <a:cubicBezTo>
                    <a:pt x="150734" y="690105"/>
                    <a:pt x="394574" y="756145"/>
                    <a:pt x="629947" y="713812"/>
                  </a:cubicBezTo>
                  <a:cubicBezTo>
                    <a:pt x="865320" y="671479"/>
                    <a:pt x="1165040" y="661319"/>
                    <a:pt x="1463067" y="612212"/>
                  </a:cubicBezTo>
                  <a:cubicBezTo>
                    <a:pt x="1761094" y="563105"/>
                    <a:pt x="2418107" y="419172"/>
                    <a:pt x="2418107" y="419172"/>
                  </a:cubicBezTo>
                  <a:lnTo>
                    <a:pt x="3586507" y="195652"/>
                  </a:lnTo>
                  <a:cubicBezTo>
                    <a:pt x="3882840" y="141465"/>
                    <a:pt x="4070800" y="119452"/>
                    <a:pt x="4196107" y="94052"/>
                  </a:cubicBezTo>
                  <a:cubicBezTo>
                    <a:pt x="4321414" y="68652"/>
                    <a:pt x="4304480" y="-68508"/>
                    <a:pt x="4338347" y="43252"/>
                  </a:cubicBezTo>
                  <a:cubicBezTo>
                    <a:pt x="4372214" y="155012"/>
                    <a:pt x="4384067" y="182105"/>
                    <a:pt x="4399307" y="764612"/>
                  </a:cubicBezTo>
                  <a:cubicBezTo>
                    <a:pt x="4414547" y="1347119"/>
                    <a:pt x="4428094" y="2777985"/>
                    <a:pt x="4429787" y="3538292"/>
                  </a:cubicBezTo>
                  <a:cubicBezTo>
                    <a:pt x="4431480" y="4298599"/>
                    <a:pt x="4590654" y="5096159"/>
                    <a:pt x="4409467" y="5326452"/>
                  </a:cubicBezTo>
                  <a:cubicBezTo>
                    <a:pt x="4228280" y="5556745"/>
                    <a:pt x="3693187" y="5069065"/>
                    <a:pt x="3342667" y="4920052"/>
                  </a:cubicBezTo>
                  <a:cubicBezTo>
                    <a:pt x="2992147" y="4771039"/>
                    <a:pt x="2617920" y="4544132"/>
                    <a:pt x="2306347" y="4432372"/>
                  </a:cubicBezTo>
                  <a:cubicBezTo>
                    <a:pt x="1994774" y="4320612"/>
                    <a:pt x="1759400" y="4329079"/>
                    <a:pt x="1473227" y="4249492"/>
                  </a:cubicBezTo>
                  <a:cubicBezTo>
                    <a:pt x="1187054" y="4169905"/>
                    <a:pt x="809440" y="4022585"/>
                    <a:pt x="589307" y="3954852"/>
                  </a:cubicBezTo>
                  <a:cubicBezTo>
                    <a:pt x="369174" y="3887119"/>
                    <a:pt x="247254" y="3883732"/>
                    <a:pt x="152427" y="3843092"/>
                  </a:cubicBezTo>
                  <a:cubicBezTo>
                    <a:pt x="57600" y="3802452"/>
                    <a:pt x="35587" y="3902359"/>
                    <a:pt x="20347" y="3711012"/>
                  </a:cubicBezTo>
                  <a:cubicBezTo>
                    <a:pt x="5107" y="3519665"/>
                    <a:pt x="59294" y="3018439"/>
                    <a:pt x="60987" y="2695012"/>
                  </a:cubicBezTo>
                  <a:cubicBezTo>
                    <a:pt x="62680" y="2371585"/>
                    <a:pt x="32200" y="2076945"/>
                    <a:pt x="30507" y="1770452"/>
                  </a:cubicBezTo>
                  <a:cubicBezTo>
                    <a:pt x="28814" y="1463959"/>
                    <a:pt x="-49080" y="1042319"/>
                    <a:pt x="50827" y="866212"/>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 name="Forme libre 96"/>
            <p:cNvSpPr/>
            <p:nvPr/>
          </p:nvSpPr>
          <p:spPr>
            <a:xfrm>
              <a:off x="4137719" y="14320"/>
              <a:ext cx="4624898" cy="1357667"/>
            </a:xfrm>
            <a:custGeom>
              <a:avLst/>
              <a:gdLst>
                <a:gd name="connsiteX0" fmla="*/ 4569401 w 4624898"/>
                <a:gd name="connsiteY0" fmla="*/ 6000 h 1357667"/>
                <a:gd name="connsiteX1" fmla="*/ 4498281 w 4624898"/>
                <a:gd name="connsiteY1" fmla="*/ 178720 h 1357667"/>
                <a:gd name="connsiteX2" fmla="*/ 4213801 w 4624898"/>
                <a:gd name="connsiteY2" fmla="*/ 554640 h 1357667"/>
                <a:gd name="connsiteX3" fmla="*/ 2791401 w 4624898"/>
                <a:gd name="connsiteY3" fmla="*/ 879760 h 1357667"/>
                <a:gd name="connsiteX4" fmla="*/ 241241 w 4624898"/>
                <a:gd name="connsiteY4" fmla="*/ 1326800 h 1357667"/>
                <a:gd name="connsiteX5" fmla="*/ 271721 w 4624898"/>
                <a:gd name="connsiteY5" fmla="*/ 1245520 h 1357667"/>
                <a:gd name="connsiteX6" fmla="*/ 1704281 w 4624898"/>
                <a:gd name="connsiteY6" fmla="*/ 656240 h 1357667"/>
                <a:gd name="connsiteX7" fmla="*/ 2913321 w 4624898"/>
                <a:gd name="connsiteY7" fmla="*/ 209200 h 1357667"/>
                <a:gd name="connsiteX8" fmla="*/ 3329881 w 4624898"/>
                <a:gd name="connsiteY8" fmla="*/ 36480 h 1357667"/>
                <a:gd name="connsiteX9" fmla="*/ 4305241 w 4624898"/>
                <a:gd name="connsiteY9" fmla="*/ 26320 h 1357667"/>
                <a:gd name="connsiteX10" fmla="*/ 4610041 w 4624898"/>
                <a:gd name="connsiteY10" fmla="*/ 36480 h 1357667"/>
                <a:gd name="connsiteX11" fmla="*/ 4569401 w 4624898"/>
                <a:gd name="connsiteY11" fmla="*/ 6000 h 135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4898" h="1357667">
                  <a:moveTo>
                    <a:pt x="4569401" y="6000"/>
                  </a:moveTo>
                  <a:cubicBezTo>
                    <a:pt x="4550774" y="29707"/>
                    <a:pt x="4557548" y="87280"/>
                    <a:pt x="4498281" y="178720"/>
                  </a:cubicBezTo>
                  <a:cubicBezTo>
                    <a:pt x="4439014" y="270160"/>
                    <a:pt x="4498281" y="437800"/>
                    <a:pt x="4213801" y="554640"/>
                  </a:cubicBezTo>
                  <a:cubicBezTo>
                    <a:pt x="3929321" y="671480"/>
                    <a:pt x="3453494" y="751067"/>
                    <a:pt x="2791401" y="879760"/>
                  </a:cubicBezTo>
                  <a:cubicBezTo>
                    <a:pt x="2129308" y="1008453"/>
                    <a:pt x="661188" y="1265840"/>
                    <a:pt x="241241" y="1326800"/>
                  </a:cubicBezTo>
                  <a:cubicBezTo>
                    <a:pt x="-178706" y="1387760"/>
                    <a:pt x="27881" y="1357280"/>
                    <a:pt x="271721" y="1245520"/>
                  </a:cubicBezTo>
                  <a:cubicBezTo>
                    <a:pt x="515561" y="1133760"/>
                    <a:pt x="1264014" y="828960"/>
                    <a:pt x="1704281" y="656240"/>
                  </a:cubicBezTo>
                  <a:cubicBezTo>
                    <a:pt x="2144548" y="483520"/>
                    <a:pt x="2642388" y="312493"/>
                    <a:pt x="2913321" y="209200"/>
                  </a:cubicBezTo>
                  <a:cubicBezTo>
                    <a:pt x="3184254" y="105907"/>
                    <a:pt x="3097894" y="66960"/>
                    <a:pt x="3329881" y="36480"/>
                  </a:cubicBezTo>
                  <a:cubicBezTo>
                    <a:pt x="3561868" y="6000"/>
                    <a:pt x="4091881" y="26320"/>
                    <a:pt x="4305241" y="26320"/>
                  </a:cubicBezTo>
                  <a:cubicBezTo>
                    <a:pt x="4518601" y="26320"/>
                    <a:pt x="4566014" y="36480"/>
                    <a:pt x="4610041" y="36480"/>
                  </a:cubicBezTo>
                  <a:cubicBezTo>
                    <a:pt x="4654068" y="36480"/>
                    <a:pt x="4588028" y="-17707"/>
                    <a:pt x="4569401" y="6000"/>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8" name="Forme libre 97"/>
            <p:cNvSpPr/>
            <p:nvPr/>
          </p:nvSpPr>
          <p:spPr>
            <a:xfrm>
              <a:off x="6429397" y="971930"/>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 name="Forme libre 98"/>
            <p:cNvSpPr/>
            <p:nvPr/>
          </p:nvSpPr>
          <p:spPr>
            <a:xfrm>
              <a:off x="3902946" y="1844562"/>
              <a:ext cx="1494650" cy="2987628"/>
            </a:xfrm>
            <a:custGeom>
              <a:avLst/>
              <a:gdLst>
                <a:gd name="connsiteX0" fmla="*/ 18814 w 1494650"/>
                <a:gd name="connsiteY0" fmla="*/ 55358 h 2987628"/>
                <a:gd name="connsiteX1" fmla="*/ 59454 w 1494650"/>
                <a:gd name="connsiteY1" fmla="*/ 766558 h 2987628"/>
                <a:gd name="connsiteX2" fmla="*/ 79774 w 1494650"/>
                <a:gd name="connsiteY2" fmla="*/ 1894318 h 2987628"/>
                <a:gd name="connsiteX3" fmla="*/ 79774 w 1494650"/>
                <a:gd name="connsiteY3" fmla="*/ 2503918 h 2987628"/>
                <a:gd name="connsiteX4" fmla="*/ 455694 w 1494650"/>
                <a:gd name="connsiteY4" fmla="*/ 2696958 h 2987628"/>
                <a:gd name="connsiteX5" fmla="*/ 1105934 w 1494650"/>
                <a:gd name="connsiteY5" fmla="*/ 2879838 h 2987628"/>
                <a:gd name="connsiteX6" fmla="*/ 1481854 w 1494650"/>
                <a:gd name="connsiteY6" fmla="*/ 2971278 h 2987628"/>
                <a:gd name="connsiteX7" fmla="*/ 1390414 w 1494650"/>
                <a:gd name="connsiteY7" fmla="*/ 2544558 h 2987628"/>
                <a:gd name="connsiteX8" fmla="*/ 1227854 w 1494650"/>
                <a:gd name="connsiteY8" fmla="*/ 2209278 h 2987628"/>
                <a:gd name="connsiteX9" fmla="*/ 1258334 w 1494650"/>
                <a:gd name="connsiteY9" fmla="*/ 1640318 h 2987628"/>
                <a:gd name="connsiteX10" fmla="*/ 1126254 w 1494650"/>
                <a:gd name="connsiteY10" fmla="*/ 1172958 h 2987628"/>
                <a:gd name="connsiteX11" fmla="*/ 831614 w 1494650"/>
                <a:gd name="connsiteY11" fmla="*/ 929118 h 2987628"/>
                <a:gd name="connsiteX12" fmla="*/ 567454 w 1494650"/>
                <a:gd name="connsiteY12" fmla="*/ 502398 h 2987628"/>
                <a:gd name="connsiteX13" fmla="*/ 272814 w 1494650"/>
                <a:gd name="connsiteY13" fmla="*/ 339838 h 2987628"/>
                <a:gd name="connsiteX14" fmla="*/ 18814 w 1494650"/>
                <a:gd name="connsiteY14" fmla="*/ 4558 h 2987628"/>
                <a:gd name="connsiteX15" fmla="*/ 18814 w 1494650"/>
                <a:gd name="connsiteY15" fmla="*/ 136638 h 298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4650" h="2987628">
                  <a:moveTo>
                    <a:pt x="18814" y="55358"/>
                  </a:moveTo>
                  <a:cubicBezTo>
                    <a:pt x="34054" y="257711"/>
                    <a:pt x="49294" y="460065"/>
                    <a:pt x="59454" y="766558"/>
                  </a:cubicBezTo>
                  <a:cubicBezTo>
                    <a:pt x="69614" y="1073051"/>
                    <a:pt x="76387" y="1604758"/>
                    <a:pt x="79774" y="1894318"/>
                  </a:cubicBezTo>
                  <a:cubicBezTo>
                    <a:pt x="83161" y="2183878"/>
                    <a:pt x="17121" y="2370145"/>
                    <a:pt x="79774" y="2503918"/>
                  </a:cubicBezTo>
                  <a:cubicBezTo>
                    <a:pt x="142427" y="2637691"/>
                    <a:pt x="284667" y="2634305"/>
                    <a:pt x="455694" y="2696958"/>
                  </a:cubicBezTo>
                  <a:cubicBezTo>
                    <a:pt x="626721" y="2759611"/>
                    <a:pt x="934907" y="2834118"/>
                    <a:pt x="1105934" y="2879838"/>
                  </a:cubicBezTo>
                  <a:cubicBezTo>
                    <a:pt x="1276961" y="2925558"/>
                    <a:pt x="1434441" y="3027158"/>
                    <a:pt x="1481854" y="2971278"/>
                  </a:cubicBezTo>
                  <a:cubicBezTo>
                    <a:pt x="1529267" y="2915398"/>
                    <a:pt x="1432747" y="2671558"/>
                    <a:pt x="1390414" y="2544558"/>
                  </a:cubicBezTo>
                  <a:cubicBezTo>
                    <a:pt x="1348081" y="2417558"/>
                    <a:pt x="1249867" y="2359985"/>
                    <a:pt x="1227854" y="2209278"/>
                  </a:cubicBezTo>
                  <a:cubicBezTo>
                    <a:pt x="1205841" y="2058571"/>
                    <a:pt x="1275267" y="1813038"/>
                    <a:pt x="1258334" y="1640318"/>
                  </a:cubicBezTo>
                  <a:cubicBezTo>
                    <a:pt x="1241401" y="1467598"/>
                    <a:pt x="1197374" y="1291491"/>
                    <a:pt x="1126254" y="1172958"/>
                  </a:cubicBezTo>
                  <a:cubicBezTo>
                    <a:pt x="1055134" y="1054425"/>
                    <a:pt x="924747" y="1040878"/>
                    <a:pt x="831614" y="929118"/>
                  </a:cubicBezTo>
                  <a:cubicBezTo>
                    <a:pt x="738481" y="817358"/>
                    <a:pt x="660587" y="600611"/>
                    <a:pt x="567454" y="502398"/>
                  </a:cubicBezTo>
                  <a:cubicBezTo>
                    <a:pt x="474321" y="404185"/>
                    <a:pt x="364254" y="422811"/>
                    <a:pt x="272814" y="339838"/>
                  </a:cubicBezTo>
                  <a:cubicBezTo>
                    <a:pt x="181374" y="256865"/>
                    <a:pt x="61147" y="38425"/>
                    <a:pt x="18814" y="4558"/>
                  </a:cubicBezTo>
                  <a:cubicBezTo>
                    <a:pt x="-23519" y="-29309"/>
                    <a:pt x="18814" y="136638"/>
                    <a:pt x="18814" y="136638"/>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0" name="Forme libre 99"/>
            <p:cNvSpPr/>
            <p:nvPr/>
          </p:nvSpPr>
          <p:spPr>
            <a:xfrm>
              <a:off x="-243924" y="749706"/>
              <a:ext cx="5325727" cy="3536141"/>
            </a:xfrm>
            <a:custGeom>
              <a:avLst/>
              <a:gdLst>
                <a:gd name="connsiteX0" fmla="*/ 5323924 w 5325727"/>
                <a:gd name="connsiteY0" fmla="*/ 144374 h 3536141"/>
                <a:gd name="connsiteX1" fmla="*/ 4958164 w 5325727"/>
                <a:gd name="connsiteY1" fmla="*/ 276454 h 3536141"/>
                <a:gd name="connsiteX2" fmla="*/ 4470484 w 5325727"/>
                <a:gd name="connsiteY2" fmla="*/ 550774 h 3536141"/>
                <a:gd name="connsiteX3" fmla="*/ 4216484 w 5325727"/>
                <a:gd name="connsiteY3" fmla="*/ 682854 h 3536141"/>
                <a:gd name="connsiteX4" fmla="*/ 4053924 w 5325727"/>
                <a:gd name="connsiteY4" fmla="*/ 703174 h 3536141"/>
                <a:gd name="connsiteX5" fmla="*/ 4053924 w 5325727"/>
                <a:gd name="connsiteY5" fmla="*/ 1637894 h 3536141"/>
                <a:gd name="connsiteX6" fmla="*/ 4003124 w 5325727"/>
                <a:gd name="connsiteY6" fmla="*/ 3293974 h 3536141"/>
                <a:gd name="connsiteX7" fmla="*/ 3586564 w 5325727"/>
                <a:gd name="connsiteY7" fmla="*/ 3466694 h 3536141"/>
                <a:gd name="connsiteX8" fmla="*/ 3637364 w 5325727"/>
                <a:gd name="connsiteY8" fmla="*/ 2704694 h 3536141"/>
                <a:gd name="connsiteX9" fmla="*/ 3667844 w 5325727"/>
                <a:gd name="connsiteY9" fmla="*/ 1861414 h 3536141"/>
                <a:gd name="connsiteX10" fmla="*/ 3667844 w 5325727"/>
                <a:gd name="connsiteY10" fmla="*/ 1018134 h 3536141"/>
                <a:gd name="connsiteX11" fmla="*/ 3667844 w 5325727"/>
                <a:gd name="connsiteY11" fmla="*/ 713334 h 3536141"/>
                <a:gd name="connsiteX12" fmla="*/ 3921844 w 5325727"/>
                <a:gd name="connsiteY12" fmla="*/ 499974 h 3536141"/>
                <a:gd name="connsiteX13" fmla="*/ 4500964 w 5325727"/>
                <a:gd name="connsiteY13" fmla="*/ 286614 h 3536141"/>
                <a:gd name="connsiteX14" fmla="*/ 4754964 w 5325727"/>
                <a:gd name="connsiteY14" fmla="*/ 93574 h 3536141"/>
                <a:gd name="connsiteX15" fmla="*/ 4429844 w 5325727"/>
                <a:gd name="connsiteY15" fmla="*/ 245974 h 3536141"/>
                <a:gd name="connsiteX16" fmla="*/ 3738964 w 5325727"/>
                <a:gd name="connsiteY16" fmla="*/ 571094 h 3536141"/>
                <a:gd name="connsiteX17" fmla="*/ 3007444 w 5325727"/>
                <a:gd name="connsiteY17" fmla="*/ 693014 h 3536141"/>
                <a:gd name="connsiteX18" fmla="*/ 1788244 w 5325727"/>
                <a:gd name="connsiteY18" fmla="*/ 845414 h 3536141"/>
                <a:gd name="connsiteX19" fmla="*/ 508084 w 5325727"/>
                <a:gd name="connsiteY19" fmla="*/ 906374 h 3536141"/>
                <a:gd name="connsiteX20" fmla="*/ 84 w 5325727"/>
                <a:gd name="connsiteY20" fmla="*/ 916534 h 3536141"/>
                <a:gd name="connsiteX21" fmla="*/ 477604 w 5325727"/>
                <a:gd name="connsiteY21" fmla="*/ 733654 h 3536141"/>
                <a:gd name="connsiteX22" fmla="*/ 1544404 w 5325727"/>
                <a:gd name="connsiteY22" fmla="*/ 388214 h 3536141"/>
                <a:gd name="connsiteX23" fmla="*/ 2468964 w 5325727"/>
                <a:gd name="connsiteY23" fmla="*/ 185014 h 3536141"/>
                <a:gd name="connsiteX24" fmla="*/ 3484964 w 5325727"/>
                <a:gd name="connsiteY24" fmla="*/ 73254 h 3536141"/>
                <a:gd name="connsiteX25" fmla="*/ 4805764 w 5325727"/>
                <a:gd name="connsiteY25" fmla="*/ 2134 h 3536141"/>
                <a:gd name="connsiteX26" fmla="*/ 5323924 w 5325727"/>
                <a:gd name="connsiteY26" fmla="*/ 144374 h 353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325727" h="3536141">
                  <a:moveTo>
                    <a:pt x="5323924" y="144374"/>
                  </a:moveTo>
                  <a:cubicBezTo>
                    <a:pt x="5349324" y="190094"/>
                    <a:pt x="5100404" y="208721"/>
                    <a:pt x="4958164" y="276454"/>
                  </a:cubicBezTo>
                  <a:cubicBezTo>
                    <a:pt x="4815924" y="344187"/>
                    <a:pt x="4594097" y="483041"/>
                    <a:pt x="4470484" y="550774"/>
                  </a:cubicBezTo>
                  <a:cubicBezTo>
                    <a:pt x="4346871" y="618507"/>
                    <a:pt x="4285911" y="657454"/>
                    <a:pt x="4216484" y="682854"/>
                  </a:cubicBezTo>
                  <a:cubicBezTo>
                    <a:pt x="4147057" y="708254"/>
                    <a:pt x="4081017" y="544001"/>
                    <a:pt x="4053924" y="703174"/>
                  </a:cubicBezTo>
                  <a:cubicBezTo>
                    <a:pt x="4026831" y="862347"/>
                    <a:pt x="4062391" y="1206094"/>
                    <a:pt x="4053924" y="1637894"/>
                  </a:cubicBezTo>
                  <a:cubicBezTo>
                    <a:pt x="4045457" y="2069694"/>
                    <a:pt x="4081017" y="2989174"/>
                    <a:pt x="4003124" y="3293974"/>
                  </a:cubicBezTo>
                  <a:cubicBezTo>
                    <a:pt x="3925231" y="3598774"/>
                    <a:pt x="3647524" y="3564907"/>
                    <a:pt x="3586564" y="3466694"/>
                  </a:cubicBezTo>
                  <a:cubicBezTo>
                    <a:pt x="3525604" y="3368481"/>
                    <a:pt x="3623817" y="2972241"/>
                    <a:pt x="3637364" y="2704694"/>
                  </a:cubicBezTo>
                  <a:cubicBezTo>
                    <a:pt x="3650911" y="2437147"/>
                    <a:pt x="3662764" y="2142507"/>
                    <a:pt x="3667844" y="1861414"/>
                  </a:cubicBezTo>
                  <a:cubicBezTo>
                    <a:pt x="3672924" y="1580321"/>
                    <a:pt x="3667844" y="1018134"/>
                    <a:pt x="3667844" y="1018134"/>
                  </a:cubicBezTo>
                  <a:cubicBezTo>
                    <a:pt x="3667844" y="826787"/>
                    <a:pt x="3625511" y="799694"/>
                    <a:pt x="3667844" y="713334"/>
                  </a:cubicBezTo>
                  <a:cubicBezTo>
                    <a:pt x="3710177" y="626974"/>
                    <a:pt x="3782991" y="571094"/>
                    <a:pt x="3921844" y="499974"/>
                  </a:cubicBezTo>
                  <a:cubicBezTo>
                    <a:pt x="4060697" y="428854"/>
                    <a:pt x="4362111" y="354347"/>
                    <a:pt x="4500964" y="286614"/>
                  </a:cubicBezTo>
                  <a:cubicBezTo>
                    <a:pt x="4639817" y="218881"/>
                    <a:pt x="4766817" y="100347"/>
                    <a:pt x="4754964" y="93574"/>
                  </a:cubicBezTo>
                  <a:cubicBezTo>
                    <a:pt x="4743111" y="86801"/>
                    <a:pt x="4429844" y="245974"/>
                    <a:pt x="4429844" y="245974"/>
                  </a:cubicBezTo>
                  <a:cubicBezTo>
                    <a:pt x="4260511" y="325561"/>
                    <a:pt x="3976031" y="496587"/>
                    <a:pt x="3738964" y="571094"/>
                  </a:cubicBezTo>
                  <a:cubicBezTo>
                    <a:pt x="3501897" y="645601"/>
                    <a:pt x="3332564" y="647294"/>
                    <a:pt x="3007444" y="693014"/>
                  </a:cubicBezTo>
                  <a:cubicBezTo>
                    <a:pt x="2682324" y="738734"/>
                    <a:pt x="2204804" y="809854"/>
                    <a:pt x="1788244" y="845414"/>
                  </a:cubicBezTo>
                  <a:cubicBezTo>
                    <a:pt x="1371684" y="880974"/>
                    <a:pt x="806111" y="894521"/>
                    <a:pt x="508084" y="906374"/>
                  </a:cubicBezTo>
                  <a:cubicBezTo>
                    <a:pt x="210057" y="918227"/>
                    <a:pt x="5164" y="945321"/>
                    <a:pt x="84" y="916534"/>
                  </a:cubicBezTo>
                  <a:cubicBezTo>
                    <a:pt x="-4996" y="887747"/>
                    <a:pt x="220217" y="821707"/>
                    <a:pt x="477604" y="733654"/>
                  </a:cubicBezTo>
                  <a:cubicBezTo>
                    <a:pt x="734991" y="645601"/>
                    <a:pt x="1212511" y="479654"/>
                    <a:pt x="1544404" y="388214"/>
                  </a:cubicBezTo>
                  <a:cubicBezTo>
                    <a:pt x="1876297" y="296774"/>
                    <a:pt x="2145537" y="237507"/>
                    <a:pt x="2468964" y="185014"/>
                  </a:cubicBezTo>
                  <a:cubicBezTo>
                    <a:pt x="2792391" y="132521"/>
                    <a:pt x="3095497" y="103734"/>
                    <a:pt x="3484964" y="73254"/>
                  </a:cubicBezTo>
                  <a:cubicBezTo>
                    <a:pt x="3874431" y="42774"/>
                    <a:pt x="4502657" y="-11413"/>
                    <a:pt x="4805764" y="2134"/>
                  </a:cubicBezTo>
                  <a:cubicBezTo>
                    <a:pt x="5108871" y="15681"/>
                    <a:pt x="5298524" y="98654"/>
                    <a:pt x="5323924" y="144374"/>
                  </a:cubicBezTo>
                  <a:close/>
                </a:path>
              </a:pathLst>
            </a:custGeom>
            <a:solidFill>
              <a:srgbClr val="E2E2E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1" name="Forme libre 100"/>
            <p:cNvSpPr/>
            <p:nvPr/>
          </p:nvSpPr>
          <p:spPr>
            <a:xfrm>
              <a:off x="-420647" y="1480517"/>
              <a:ext cx="3783282" cy="2746990"/>
            </a:xfrm>
            <a:custGeom>
              <a:avLst/>
              <a:gdLst>
                <a:gd name="connsiteX0" fmla="*/ 3539767 w 3783282"/>
                <a:gd name="connsiteY0" fmla="*/ 2843 h 2746990"/>
                <a:gd name="connsiteX1" fmla="*/ 3763287 w 3783282"/>
                <a:gd name="connsiteY1" fmla="*/ 145083 h 2746990"/>
                <a:gd name="connsiteX2" fmla="*/ 3763287 w 3783282"/>
                <a:gd name="connsiteY2" fmla="*/ 1120443 h 2746990"/>
                <a:gd name="connsiteX3" fmla="*/ 3682007 w 3783282"/>
                <a:gd name="connsiteY3" fmla="*/ 2573323 h 2746990"/>
                <a:gd name="connsiteX4" fmla="*/ 3661687 w 3783282"/>
                <a:gd name="connsiteY4" fmla="*/ 2725723 h 2746990"/>
                <a:gd name="connsiteX5" fmla="*/ 2828567 w 3783282"/>
                <a:gd name="connsiteY5" fmla="*/ 2624123 h 2746990"/>
                <a:gd name="connsiteX6" fmla="*/ 745767 w 3783282"/>
                <a:gd name="connsiteY6" fmla="*/ 2197403 h 2746990"/>
                <a:gd name="connsiteX7" fmla="*/ 105687 w 3783282"/>
                <a:gd name="connsiteY7" fmla="*/ 2055163 h 2746990"/>
                <a:gd name="connsiteX8" fmla="*/ 75207 w 3783282"/>
                <a:gd name="connsiteY8" fmla="*/ 1476043 h 2746990"/>
                <a:gd name="connsiteX9" fmla="*/ 115847 w 3783282"/>
                <a:gd name="connsiteY9" fmla="*/ 297483 h 2746990"/>
                <a:gd name="connsiteX10" fmla="*/ 1487447 w 3783282"/>
                <a:gd name="connsiteY10" fmla="*/ 226363 h 2746990"/>
                <a:gd name="connsiteX11" fmla="*/ 3123207 w 3783282"/>
                <a:gd name="connsiteY11" fmla="*/ 63803 h 2746990"/>
                <a:gd name="connsiteX12" fmla="*/ 3539767 w 3783282"/>
                <a:gd name="connsiteY12" fmla="*/ 2843 h 2746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3282" h="2746990">
                  <a:moveTo>
                    <a:pt x="3539767" y="2843"/>
                  </a:moveTo>
                  <a:cubicBezTo>
                    <a:pt x="3646447" y="16390"/>
                    <a:pt x="3726034" y="-41184"/>
                    <a:pt x="3763287" y="145083"/>
                  </a:cubicBezTo>
                  <a:cubicBezTo>
                    <a:pt x="3800540" y="331350"/>
                    <a:pt x="3776834" y="715736"/>
                    <a:pt x="3763287" y="1120443"/>
                  </a:cubicBezTo>
                  <a:cubicBezTo>
                    <a:pt x="3749740" y="1525150"/>
                    <a:pt x="3698940" y="2305776"/>
                    <a:pt x="3682007" y="2573323"/>
                  </a:cubicBezTo>
                  <a:cubicBezTo>
                    <a:pt x="3665074" y="2840870"/>
                    <a:pt x="3803927" y="2717256"/>
                    <a:pt x="3661687" y="2725723"/>
                  </a:cubicBezTo>
                  <a:cubicBezTo>
                    <a:pt x="3519447" y="2734190"/>
                    <a:pt x="3314554" y="2712176"/>
                    <a:pt x="2828567" y="2624123"/>
                  </a:cubicBezTo>
                  <a:cubicBezTo>
                    <a:pt x="2342580" y="2536070"/>
                    <a:pt x="1199580" y="2292230"/>
                    <a:pt x="745767" y="2197403"/>
                  </a:cubicBezTo>
                  <a:cubicBezTo>
                    <a:pt x="291954" y="2102576"/>
                    <a:pt x="217447" y="2175390"/>
                    <a:pt x="105687" y="2055163"/>
                  </a:cubicBezTo>
                  <a:cubicBezTo>
                    <a:pt x="-6073" y="1934936"/>
                    <a:pt x="73514" y="1768990"/>
                    <a:pt x="75207" y="1476043"/>
                  </a:cubicBezTo>
                  <a:cubicBezTo>
                    <a:pt x="76900" y="1183096"/>
                    <a:pt x="-119526" y="505763"/>
                    <a:pt x="115847" y="297483"/>
                  </a:cubicBezTo>
                  <a:cubicBezTo>
                    <a:pt x="351220" y="89203"/>
                    <a:pt x="986220" y="265310"/>
                    <a:pt x="1487447" y="226363"/>
                  </a:cubicBezTo>
                  <a:cubicBezTo>
                    <a:pt x="1988674" y="187416"/>
                    <a:pt x="2779460" y="101056"/>
                    <a:pt x="3123207" y="63803"/>
                  </a:cubicBezTo>
                  <a:cubicBezTo>
                    <a:pt x="3466954" y="26550"/>
                    <a:pt x="3433087" y="-10704"/>
                    <a:pt x="3539767" y="2843"/>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9" name="Grouper 8"/>
          <p:cNvGrpSpPr/>
          <p:nvPr/>
        </p:nvGrpSpPr>
        <p:grpSpPr>
          <a:xfrm>
            <a:off x="3192793" y="2769663"/>
            <a:ext cx="5891671" cy="4316870"/>
            <a:chOff x="4678859" y="4070935"/>
            <a:chExt cx="4405605" cy="3015597"/>
          </a:xfrm>
        </p:grpSpPr>
        <p:grpSp>
          <p:nvGrpSpPr>
            <p:cNvPr id="75" name="Grouper 74"/>
            <p:cNvGrpSpPr/>
            <p:nvPr/>
          </p:nvGrpSpPr>
          <p:grpSpPr>
            <a:xfrm rot="1101023" flipH="1">
              <a:off x="6966648" y="4261695"/>
              <a:ext cx="1155896" cy="1344676"/>
              <a:chOff x="1460968" y="2844801"/>
              <a:chExt cx="1402881" cy="1601409"/>
            </a:xfrm>
          </p:grpSpPr>
          <p:grpSp>
            <p:nvGrpSpPr>
              <p:cNvPr id="76" name="Grouper 75"/>
              <p:cNvGrpSpPr/>
              <p:nvPr/>
            </p:nvGrpSpPr>
            <p:grpSpPr>
              <a:xfrm>
                <a:off x="1460968" y="2844801"/>
                <a:ext cx="1402881" cy="1601409"/>
                <a:chOff x="2432405" y="3738304"/>
                <a:chExt cx="995014" cy="1272682"/>
              </a:xfrm>
            </p:grpSpPr>
            <p:sp>
              <p:nvSpPr>
                <p:cNvPr id="78" name="Forme libre 77"/>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9" name="Forme libre 78"/>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0" name="Forme libre 79"/>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1" name="Forme libre 80"/>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2" name="Forme libre 81"/>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3" name="Forme libre 82"/>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4" name="Forme libre 83"/>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5" name="Forme libre 84"/>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6" name="Forme libre 85"/>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7" name="Forme libre 86"/>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8" name="Forme libre 87"/>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9" name="Forme libre 88"/>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0" name="Forme libre 89"/>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1" name="Forme libre 90"/>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2" name="Forme libre 91"/>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3" name="Forme libre 92"/>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 name="Forme libre 93"/>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chemeClr val="tx1"/>
                </a:solidFill>
                <a:ln w="571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77" name="Forme libre 76"/>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5" name="Forme libre 4"/>
            <p:cNvSpPr/>
            <p:nvPr/>
          </p:nvSpPr>
          <p:spPr>
            <a:xfrm>
              <a:off x="6575339" y="5161355"/>
              <a:ext cx="1494130" cy="615990"/>
            </a:xfrm>
            <a:custGeom>
              <a:avLst/>
              <a:gdLst>
                <a:gd name="connsiteX0" fmla="*/ 538264 w 1494130"/>
                <a:gd name="connsiteY0" fmla="*/ 113688 h 615990"/>
                <a:gd name="connsiteX1" fmla="*/ 1444117 w 1494130"/>
                <a:gd name="connsiteY1" fmla="*/ 460029 h 615990"/>
                <a:gd name="connsiteX2" fmla="*/ 1239856 w 1494130"/>
                <a:gd name="connsiteY2" fmla="*/ 610999 h 615990"/>
                <a:gd name="connsiteX3" fmla="*/ 94219 w 1494130"/>
                <a:gd name="connsiteY3" fmla="*/ 291299 h 615990"/>
                <a:gd name="connsiteX4" fmla="*/ 120862 w 1494130"/>
                <a:gd name="connsiteY4" fmla="*/ 7122 h 615990"/>
                <a:gd name="connsiteX5" fmla="*/ 538264 w 1494130"/>
                <a:gd name="connsiteY5" fmla="*/ 113688 h 615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4130" h="615990">
                  <a:moveTo>
                    <a:pt x="538264" y="113688"/>
                  </a:moveTo>
                  <a:cubicBezTo>
                    <a:pt x="758807" y="189173"/>
                    <a:pt x="1327185" y="377144"/>
                    <a:pt x="1444117" y="460029"/>
                  </a:cubicBezTo>
                  <a:cubicBezTo>
                    <a:pt x="1561049" y="542914"/>
                    <a:pt x="1464839" y="639121"/>
                    <a:pt x="1239856" y="610999"/>
                  </a:cubicBezTo>
                  <a:cubicBezTo>
                    <a:pt x="1014873" y="582877"/>
                    <a:pt x="280718" y="391945"/>
                    <a:pt x="94219" y="291299"/>
                  </a:cubicBezTo>
                  <a:cubicBezTo>
                    <a:pt x="-92280" y="190653"/>
                    <a:pt x="42414" y="35244"/>
                    <a:pt x="120862" y="7122"/>
                  </a:cubicBezTo>
                  <a:cubicBezTo>
                    <a:pt x="199310" y="-21000"/>
                    <a:pt x="317721" y="38203"/>
                    <a:pt x="538264" y="113688"/>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Forme libre 5"/>
            <p:cNvSpPr/>
            <p:nvPr/>
          </p:nvSpPr>
          <p:spPr>
            <a:xfrm>
              <a:off x="7449968" y="4253781"/>
              <a:ext cx="388953" cy="44402"/>
            </a:xfrm>
            <a:custGeom>
              <a:avLst/>
              <a:gdLst>
                <a:gd name="connsiteX0" fmla="*/ 9991 w 388953"/>
                <a:gd name="connsiteY0" fmla="*/ 0 h 44402"/>
                <a:gd name="connsiteX1" fmla="*/ 365227 w 388953"/>
                <a:gd name="connsiteY1" fmla="*/ 0 h 44402"/>
                <a:gd name="connsiteX2" fmla="*/ 329703 w 388953"/>
                <a:gd name="connsiteY2" fmla="*/ 44402 h 44402"/>
                <a:gd name="connsiteX3" fmla="*/ 116562 w 388953"/>
                <a:gd name="connsiteY3" fmla="*/ 44402 h 44402"/>
                <a:gd name="connsiteX4" fmla="*/ 9991 w 388953"/>
                <a:gd name="connsiteY4" fmla="*/ 0 h 444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953" h="44402">
                  <a:moveTo>
                    <a:pt x="9991" y="0"/>
                  </a:moveTo>
                  <a:cubicBezTo>
                    <a:pt x="51435" y="-7400"/>
                    <a:pt x="311942" y="-7400"/>
                    <a:pt x="365227" y="0"/>
                  </a:cubicBezTo>
                  <a:cubicBezTo>
                    <a:pt x="418512" y="7400"/>
                    <a:pt x="371147" y="37002"/>
                    <a:pt x="329703" y="44402"/>
                  </a:cubicBezTo>
                  <a:cubicBezTo>
                    <a:pt x="288259" y="51802"/>
                    <a:pt x="166887" y="51802"/>
                    <a:pt x="116562" y="44402"/>
                  </a:cubicBezTo>
                  <a:cubicBezTo>
                    <a:pt x="66237" y="37002"/>
                    <a:pt x="-31453" y="7400"/>
                    <a:pt x="9991" y="0"/>
                  </a:cubicBezTo>
                  <a:close/>
                </a:path>
              </a:pathLst>
            </a:cu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Forme libre 3"/>
            <p:cNvSpPr/>
            <p:nvPr/>
          </p:nvSpPr>
          <p:spPr>
            <a:xfrm>
              <a:off x="6811604" y="4910941"/>
              <a:ext cx="1305565" cy="783484"/>
            </a:xfrm>
            <a:custGeom>
              <a:avLst/>
              <a:gdLst>
                <a:gd name="connsiteX0" fmla="*/ 497379 w 1305565"/>
                <a:gd name="connsiteY0" fmla="*/ 0 h 783484"/>
                <a:gd name="connsiteX1" fmla="*/ 1172328 w 1305565"/>
                <a:gd name="connsiteY1" fmla="*/ 115447 h 783484"/>
                <a:gd name="connsiteX2" fmla="*/ 1305542 w 1305565"/>
                <a:gd name="connsiteY2" fmla="*/ 115447 h 783484"/>
                <a:gd name="connsiteX3" fmla="*/ 1181209 w 1305565"/>
                <a:gd name="connsiteY3" fmla="*/ 719324 h 783484"/>
                <a:gd name="connsiteX4" fmla="*/ 968067 w 1305565"/>
                <a:gd name="connsiteY4" fmla="*/ 745965 h 783484"/>
                <a:gd name="connsiteX5" fmla="*/ 213190 w 1305565"/>
                <a:gd name="connsiteY5" fmla="*/ 541713 h 783484"/>
                <a:gd name="connsiteX6" fmla="*/ 35572 w 1305565"/>
                <a:gd name="connsiteY6" fmla="*/ 515071 h 783484"/>
                <a:gd name="connsiteX7" fmla="*/ 53334 w 1305565"/>
                <a:gd name="connsiteY7" fmla="*/ 275297 h 783484"/>
                <a:gd name="connsiteX8" fmla="*/ 577307 w 1305565"/>
                <a:gd name="connsiteY8" fmla="*/ 35522 h 783484"/>
                <a:gd name="connsiteX9" fmla="*/ 603950 w 1305565"/>
                <a:gd name="connsiteY9" fmla="*/ 26641 h 78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05565" h="783484">
                  <a:moveTo>
                    <a:pt x="497379" y="0"/>
                  </a:moveTo>
                  <a:lnTo>
                    <a:pt x="1172328" y="115447"/>
                  </a:lnTo>
                  <a:cubicBezTo>
                    <a:pt x="1307022" y="134688"/>
                    <a:pt x="1304062" y="14801"/>
                    <a:pt x="1305542" y="115447"/>
                  </a:cubicBezTo>
                  <a:cubicBezTo>
                    <a:pt x="1307022" y="216093"/>
                    <a:pt x="1237455" y="614238"/>
                    <a:pt x="1181209" y="719324"/>
                  </a:cubicBezTo>
                  <a:cubicBezTo>
                    <a:pt x="1124963" y="824410"/>
                    <a:pt x="1129404" y="775567"/>
                    <a:pt x="968067" y="745965"/>
                  </a:cubicBezTo>
                  <a:cubicBezTo>
                    <a:pt x="806730" y="716363"/>
                    <a:pt x="368606" y="580195"/>
                    <a:pt x="213190" y="541713"/>
                  </a:cubicBezTo>
                  <a:cubicBezTo>
                    <a:pt x="57774" y="503231"/>
                    <a:pt x="62215" y="559474"/>
                    <a:pt x="35572" y="515071"/>
                  </a:cubicBezTo>
                  <a:cubicBezTo>
                    <a:pt x="8929" y="470668"/>
                    <a:pt x="-36955" y="355222"/>
                    <a:pt x="53334" y="275297"/>
                  </a:cubicBezTo>
                  <a:cubicBezTo>
                    <a:pt x="143623" y="195372"/>
                    <a:pt x="485538" y="76965"/>
                    <a:pt x="577307" y="35522"/>
                  </a:cubicBezTo>
                  <a:cubicBezTo>
                    <a:pt x="669076" y="-5921"/>
                    <a:pt x="603950" y="26641"/>
                    <a:pt x="603950" y="26641"/>
                  </a:cubicBezTo>
                </a:path>
              </a:pathLst>
            </a:custGeom>
            <a:solidFill>
              <a:srgbClr val="FFFFFF"/>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28" name="Grouper 27"/>
            <p:cNvGrpSpPr/>
            <p:nvPr/>
          </p:nvGrpSpPr>
          <p:grpSpPr>
            <a:xfrm>
              <a:off x="4678859" y="4070935"/>
              <a:ext cx="4405605" cy="3015597"/>
              <a:chOff x="251528" y="908520"/>
              <a:chExt cx="7625083" cy="4623178"/>
            </a:xfrm>
          </p:grpSpPr>
          <p:sp>
            <p:nvSpPr>
              <p:cNvPr id="36" name="Forme libre 35"/>
              <p:cNvSpPr/>
              <p:nvPr/>
            </p:nvSpPr>
            <p:spPr>
              <a:xfrm>
                <a:off x="2543206" y="1119821"/>
                <a:ext cx="3983186" cy="1288895"/>
              </a:xfrm>
              <a:custGeom>
                <a:avLst/>
                <a:gdLst>
                  <a:gd name="connsiteX0" fmla="*/ 3544126 w 3983187"/>
                  <a:gd name="connsiteY0" fmla="*/ 40743 h 1288896"/>
                  <a:gd name="connsiteX1" fmla="*/ 3664559 w 3983187"/>
                  <a:gd name="connsiteY1" fmla="*/ 90012 h 1288896"/>
                  <a:gd name="connsiteX2" fmla="*/ 3768569 w 3983187"/>
                  <a:gd name="connsiteY2" fmla="*/ 374678 h 1288896"/>
                  <a:gd name="connsiteX3" fmla="*/ 3916373 w 3983187"/>
                  <a:gd name="connsiteY3" fmla="*/ 911165 h 1288896"/>
                  <a:gd name="connsiteX4" fmla="*/ 3982064 w 3983187"/>
                  <a:gd name="connsiteY4" fmla="*/ 1190357 h 1288896"/>
                  <a:gd name="connsiteX5" fmla="*/ 3867105 w 3983187"/>
                  <a:gd name="connsiteY5" fmla="*/ 1288896 h 1288896"/>
                  <a:gd name="connsiteX6" fmla="*/ 3297787 w 3983187"/>
                  <a:gd name="connsiteY6" fmla="*/ 1245101 h 1288896"/>
                  <a:gd name="connsiteX7" fmla="*/ 2367169 w 3983187"/>
                  <a:gd name="connsiteY7" fmla="*/ 1168460 h 1288896"/>
                  <a:gd name="connsiteX8" fmla="*/ 790594 w 3983187"/>
                  <a:gd name="connsiteY8" fmla="*/ 1113716 h 1288896"/>
                  <a:gd name="connsiteX9" fmla="*/ 380027 w 3983187"/>
                  <a:gd name="connsiteY9" fmla="*/ 1097293 h 1288896"/>
                  <a:gd name="connsiteX10" fmla="*/ 13255 w 3983187"/>
                  <a:gd name="connsiteY10" fmla="*/ 1141088 h 1288896"/>
                  <a:gd name="connsiteX11" fmla="*/ 128213 w 3983187"/>
                  <a:gd name="connsiteY11" fmla="*/ 823576 h 1288896"/>
                  <a:gd name="connsiteX12" fmla="*/ 577099 w 3983187"/>
                  <a:gd name="connsiteY12" fmla="*/ 90012 h 1288896"/>
                  <a:gd name="connsiteX13" fmla="*/ 763223 w 3983187"/>
                  <a:gd name="connsiteY13" fmla="*/ 7896 h 1288896"/>
                  <a:gd name="connsiteX14" fmla="*/ 1573407 w 3983187"/>
                  <a:gd name="connsiteY14" fmla="*/ 51691 h 1288896"/>
                  <a:gd name="connsiteX15" fmla="*/ 2624458 w 3983187"/>
                  <a:gd name="connsiteY15" fmla="*/ 73589 h 1288896"/>
                  <a:gd name="connsiteX16" fmla="*/ 3544126 w 3983187"/>
                  <a:gd name="connsiteY16" fmla="*/ 40743 h 128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983187" h="1288896">
                    <a:moveTo>
                      <a:pt x="3544126" y="40743"/>
                    </a:moveTo>
                    <a:cubicBezTo>
                      <a:pt x="3717476" y="43480"/>
                      <a:pt x="3627152" y="34356"/>
                      <a:pt x="3664559" y="90012"/>
                    </a:cubicBezTo>
                    <a:cubicBezTo>
                      <a:pt x="3701966" y="145668"/>
                      <a:pt x="3726600" y="237819"/>
                      <a:pt x="3768569" y="374678"/>
                    </a:cubicBezTo>
                    <a:cubicBezTo>
                      <a:pt x="3810538" y="511537"/>
                      <a:pt x="3880791" y="775219"/>
                      <a:pt x="3916373" y="911165"/>
                    </a:cubicBezTo>
                    <a:cubicBezTo>
                      <a:pt x="3951955" y="1047111"/>
                      <a:pt x="3990275" y="1127402"/>
                      <a:pt x="3982064" y="1190357"/>
                    </a:cubicBezTo>
                    <a:cubicBezTo>
                      <a:pt x="3973853" y="1253312"/>
                      <a:pt x="3981151" y="1279772"/>
                      <a:pt x="3867105" y="1288896"/>
                    </a:cubicBezTo>
                    <a:lnTo>
                      <a:pt x="3297787" y="1245101"/>
                    </a:lnTo>
                    <a:cubicBezTo>
                      <a:pt x="3047798" y="1225028"/>
                      <a:pt x="2785035" y="1190358"/>
                      <a:pt x="2367169" y="1168460"/>
                    </a:cubicBezTo>
                    <a:cubicBezTo>
                      <a:pt x="1949303" y="1146562"/>
                      <a:pt x="790594" y="1113716"/>
                      <a:pt x="790594" y="1113716"/>
                    </a:cubicBezTo>
                    <a:cubicBezTo>
                      <a:pt x="459404" y="1101855"/>
                      <a:pt x="509583" y="1092731"/>
                      <a:pt x="380027" y="1097293"/>
                    </a:cubicBezTo>
                    <a:cubicBezTo>
                      <a:pt x="250471" y="1101855"/>
                      <a:pt x="55224" y="1186707"/>
                      <a:pt x="13255" y="1141088"/>
                    </a:cubicBezTo>
                    <a:cubicBezTo>
                      <a:pt x="-28714" y="1095469"/>
                      <a:pt x="34239" y="998755"/>
                      <a:pt x="128213" y="823576"/>
                    </a:cubicBezTo>
                    <a:cubicBezTo>
                      <a:pt x="222187" y="648397"/>
                      <a:pt x="471264" y="225959"/>
                      <a:pt x="577099" y="90012"/>
                    </a:cubicBezTo>
                    <a:cubicBezTo>
                      <a:pt x="682934" y="-45935"/>
                      <a:pt x="597172" y="14283"/>
                      <a:pt x="763223" y="7896"/>
                    </a:cubicBezTo>
                    <a:cubicBezTo>
                      <a:pt x="929274" y="1509"/>
                      <a:pt x="1263201" y="40742"/>
                      <a:pt x="1573407" y="51691"/>
                    </a:cubicBezTo>
                    <a:cubicBezTo>
                      <a:pt x="1883613" y="62640"/>
                      <a:pt x="2293268" y="72677"/>
                      <a:pt x="2624458" y="73589"/>
                    </a:cubicBezTo>
                    <a:cubicBezTo>
                      <a:pt x="2955648" y="74501"/>
                      <a:pt x="3370776" y="38006"/>
                      <a:pt x="3544126" y="40743"/>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7" name="Forme libre 36"/>
              <p:cNvSpPr/>
              <p:nvPr/>
            </p:nvSpPr>
            <p:spPr>
              <a:xfrm>
                <a:off x="2600012" y="1213694"/>
                <a:ext cx="3875993" cy="1126331"/>
              </a:xfrm>
              <a:custGeom>
                <a:avLst/>
                <a:gdLst>
                  <a:gd name="connsiteX0" fmla="*/ 3782928 w 3875993"/>
                  <a:gd name="connsiteY0" fmla="*/ 1123856 h 1126332"/>
                  <a:gd name="connsiteX1" fmla="*/ 3793877 w 3875993"/>
                  <a:gd name="connsiteY1" fmla="*/ 937728 h 1126332"/>
                  <a:gd name="connsiteX2" fmla="*/ 3569434 w 3875993"/>
                  <a:gd name="connsiteY2" fmla="*/ 100152 h 1126332"/>
                  <a:gd name="connsiteX3" fmla="*/ 2819466 w 3875993"/>
                  <a:gd name="connsiteY3" fmla="*/ 50882 h 1126332"/>
                  <a:gd name="connsiteX4" fmla="*/ 1669879 w 3875993"/>
                  <a:gd name="connsiteY4" fmla="*/ 18036 h 1126332"/>
                  <a:gd name="connsiteX5" fmla="*/ 728314 w 3875993"/>
                  <a:gd name="connsiteY5" fmla="*/ 7087 h 1126332"/>
                  <a:gd name="connsiteX6" fmla="*/ 509345 w 3875993"/>
                  <a:gd name="connsiteY6" fmla="*/ 127523 h 1126332"/>
                  <a:gd name="connsiteX7" fmla="*/ 180892 w 3875993"/>
                  <a:gd name="connsiteY7" fmla="*/ 642113 h 1126332"/>
                  <a:gd name="connsiteX8" fmla="*/ 22139 w 3875993"/>
                  <a:gd name="connsiteY8" fmla="*/ 1014369 h 1126332"/>
                  <a:gd name="connsiteX9" fmla="*/ 662623 w 3875993"/>
                  <a:gd name="connsiteY9" fmla="*/ 926779 h 1126332"/>
                  <a:gd name="connsiteX10" fmla="*/ 2699033 w 3875993"/>
                  <a:gd name="connsiteY10" fmla="*/ 1036266 h 1126332"/>
                  <a:gd name="connsiteX11" fmla="*/ 3782928 w 3875993"/>
                  <a:gd name="connsiteY11" fmla="*/ 1123856 h 1126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5993" h="1126332">
                    <a:moveTo>
                      <a:pt x="3782928" y="1123856"/>
                    </a:moveTo>
                    <a:cubicBezTo>
                      <a:pt x="3965402" y="1107433"/>
                      <a:pt x="3829459" y="1108345"/>
                      <a:pt x="3793877" y="937728"/>
                    </a:cubicBezTo>
                    <a:cubicBezTo>
                      <a:pt x="3758295" y="767111"/>
                      <a:pt x="3731836" y="247960"/>
                      <a:pt x="3569434" y="100152"/>
                    </a:cubicBezTo>
                    <a:cubicBezTo>
                      <a:pt x="3407032" y="-47656"/>
                      <a:pt x="3136058" y="64568"/>
                      <a:pt x="2819466" y="50882"/>
                    </a:cubicBezTo>
                    <a:cubicBezTo>
                      <a:pt x="2502874" y="37196"/>
                      <a:pt x="1669879" y="18036"/>
                      <a:pt x="1669879" y="18036"/>
                    </a:cubicBezTo>
                    <a:cubicBezTo>
                      <a:pt x="1321354" y="10737"/>
                      <a:pt x="921736" y="-11161"/>
                      <a:pt x="728314" y="7087"/>
                    </a:cubicBezTo>
                    <a:cubicBezTo>
                      <a:pt x="534892" y="25335"/>
                      <a:pt x="600582" y="21685"/>
                      <a:pt x="509345" y="127523"/>
                    </a:cubicBezTo>
                    <a:cubicBezTo>
                      <a:pt x="418108" y="233361"/>
                      <a:pt x="262093" y="494305"/>
                      <a:pt x="180892" y="642113"/>
                    </a:cubicBezTo>
                    <a:cubicBezTo>
                      <a:pt x="99691" y="789921"/>
                      <a:pt x="-58150" y="966925"/>
                      <a:pt x="22139" y="1014369"/>
                    </a:cubicBezTo>
                    <a:cubicBezTo>
                      <a:pt x="102428" y="1061813"/>
                      <a:pt x="216474" y="923130"/>
                      <a:pt x="662623" y="926779"/>
                    </a:cubicBezTo>
                    <a:cubicBezTo>
                      <a:pt x="1108772" y="930428"/>
                      <a:pt x="2178982" y="1001595"/>
                      <a:pt x="2699033" y="1036266"/>
                    </a:cubicBezTo>
                    <a:cubicBezTo>
                      <a:pt x="3219084" y="1070937"/>
                      <a:pt x="3600454" y="1140279"/>
                      <a:pt x="3782928" y="1123856"/>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 name="Forme libre 37"/>
              <p:cNvSpPr/>
              <p:nvPr/>
            </p:nvSpPr>
            <p:spPr>
              <a:xfrm>
                <a:off x="4527180" y="1308370"/>
                <a:ext cx="37659" cy="142333"/>
              </a:xfrm>
              <a:custGeom>
                <a:avLst/>
                <a:gdLst>
                  <a:gd name="connsiteX0" fmla="*/ 32845 w 37659"/>
                  <a:gd name="connsiteY0" fmla="*/ 0 h 142333"/>
                  <a:gd name="connsiteX1" fmla="*/ 0 w 37659"/>
                  <a:gd name="connsiteY1" fmla="*/ 93064 h 142333"/>
                  <a:gd name="connsiteX2" fmla="*/ 0 w 37659"/>
                  <a:gd name="connsiteY2" fmla="*/ 142333 h 142333"/>
                  <a:gd name="connsiteX3" fmla="*/ 32845 w 37659"/>
                  <a:gd name="connsiteY3" fmla="*/ 93064 h 142333"/>
                  <a:gd name="connsiteX4" fmla="*/ 32845 w 37659"/>
                  <a:gd name="connsiteY4" fmla="*/ 0 h 142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59" h="142333">
                    <a:moveTo>
                      <a:pt x="32845" y="0"/>
                    </a:moveTo>
                    <a:cubicBezTo>
                      <a:pt x="27371" y="0"/>
                      <a:pt x="5474" y="69342"/>
                      <a:pt x="0" y="93064"/>
                    </a:cubicBezTo>
                    <a:cubicBezTo>
                      <a:pt x="-5474" y="116786"/>
                      <a:pt x="-5474" y="142333"/>
                      <a:pt x="0" y="142333"/>
                    </a:cubicBezTo>
                    <a:cubicBezTo>
                      <a:pt x="5474" y="142333"/>
                      <a:pt x="25546" y="117698"/>
                      <a:pt x="32845" y="93064"/>
                    </a:cubicBezTo>
                    <a:cubicBezTo>
                      <a:pt x="40144" y="68430"/>
                      <a:pt x="38319" y="0"/>
                      <a:pt x="32845" y="0"/>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 name="Forme libre 38"/>
              <p:cNvSpPr/>
              <p:nvPr/>
            </p:nvSpPr>
            <p:spPr>
              <a:xfrm>
                <a:off x="4299892" y="1406909"/>
                <a:ext cx="514786" cy="156827"/>
              </a:xfrm>
              <a:custGeom>
                <a:avLst/>
                <a:gdLst>
                  <a:gd name="connsiteX0" fmla="*/ 287503 w 514786"/>
                  <a:gd name="connsiteY0" fmla="*/ 5474 h 156827"/>
                  <a:gd name="connsiteX1" fmla="*/ 473627 w 514786"/>
                  <a:gd name="connsiteY1" fmla="*/ 32846 h 156827"/>
                  <a:gd name="connsiteX2" fmla="*/ 500998 w 514786"/>
                  <a:gd name="connsiteY2" fmla="*/ 142333 h 156827"/>
                  <a:gd name="connsiteX3" fmla="*/ 298452 w 514786"/>
                  <a:gd name="connsiteY3" fmla="*/ 153282 h 156827"/>
                  <a:gd name="connsiteX4" fmla="*/ 19266 w 514786"/>
                  <a:gd name="connsiteY4" fmla="*/ 120435 h 156827"/>
                  <a:gd name="connsiteX5" fmla="*/ 46638 w 514786"/>
                  <a:gd name="connsiteY5" fmla="*/ 21897 h 156827"/>
                  <a:gd name="connsiteX6" fmla="*/ 227287 w 514786"/>
                  <a:gd name="connsiteY6" fmla="*/ 0 h 156827"/>
                  <a:gd name="connsiteX7" fmla="*/ 227287 w 514786"/>
                  <a:gd name="connsiteY7" fmla="*/ 0 h 156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786" h="156827">
                    <a:moveTo>
                      <a:pt x="287503" y="5474"/>
                    </a:moveTo>
                    <a:cubicBezTo>
                      <a:pt x="362774" y="7755"/>
                      <a:pt x="438045" y="10036"/>
                      <a:pt x="473627" y="32846"/>
                    </a:cubicBezTo>
                    <a:cubicBezTo>
                      <a:pt x="509209" y="55656"/>
                      <a:pt x="530194" y="122260"/>
                      <a:pt x="500998" y="142333"/>
                    </a:cubicBezTo>
                    <a:cubicBezTo>
                      <a:pt x="471802" y="162406"/>
                      <a:pt x="378741" y="156932"/>
                      <a:pt x="298452" y="153282"/>
                    </a:cubicBezTo>
                    <a:cubicBezTo>
                      <a:pt x="218163" y="149632"/>
                      <a:pt x="61235" y="142332"/>
                      <a:pt x="19266" y="120435"/>
                    </a:cubicBezTo>
                    <a:cubicBezTo>
                      <a:pt x="-22703" y="98538"/>
                      <a:pt x="11968" y="41969"/>
                      <a:pt x="46638" y="21897"/>
                    </a:cubicBezTo>
                    <a:cubicBezTo>
                      <a:pt x="81308" y="1825"/>
                      <a:pt x="227287" y="0"/>
                      <a:pt x="227287" y="0"/>
                    </a:cubicBezTo>
                    <a:lnTo>
                      <a:pt x="227287" y="0"/>
                    </a:ln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1205508" y="2255435"/>
                <a:ext cx="4963938" cy="1149897"/>
              </a:xfrm>
              <a:custGeom>
                <a:avLst/>
                <a:gdLst>
                  <a:gd name="connsiteX0" fmla="*/ 4963938 w 4963938"/>
                  <a:gd name="connsiteY0" fmla="*/ 186128 h 1149897"/>
                  <a:gd name="connsiteX1" fmla="*/ 4586217 w 4963938"/>
                  <a:gd name="connsiteY1" fmla="*/ 339410 h 1149897"/>
                  <a:gd name="connsiteX2" fmla="*/ 3726764 w 4963938"/>
                  <a:gd name="connsiteY2" fmla="*/ 766410 h 1149897"/>
                  <a:gd name="connsiteX3" fmla="*/ 3250507 w 4963938"/>
                  <a:gd name="connsiteY3" fmla="*/ 1133192 h 1149897"/>
                  <a:gd name="connsiteX4" fmla="*/ 2571704 w 4963938"/>
                  <a:gd name="connsiteY4" fmla="*/ 1083922 h 1149897"/>
                  <a:gd name="connsiteX5" fmla="*/ 1706777 w 4963938"/>
                  <a:gd name="connsiteY5" fmla="*/ 1051076 h 1149897"/>
                  <a:gd name="connsiteX6" fmla="*/ 655727 w 4963938"/>
                  <a:gd name="connsiteY6" fmla="*/ 985384 h 1149897"/>
                  <a:gd name="connsiteX7" fmla="*/ 108305 w 4963938"/>
                  <a:gd name="connsiteY7" fmla="*/ 979910 h 1149897"/>
                  <a:gd name="connsiteX8" fmla="*/ 9769 w 4963938"/>
                  <a:gd name="connsiteY8" fmla="*/ 947064 h 1149897"/>
                  <a:gd name="connsiteX9" fmla="*/ 250634 w 4963938"/>
                  <a:gd name="connsiteY9" fmla="*/ 640500 h 1149897"/>
                  <a:gd name="connsiteX10" fmla="*/ 798056 w 4963938"/>
                  <a:gd name="connsiteY10" fmla="*/ 251820 h 1149897"/>
                  <a:gd name="connsiteX11" fmla="*/ 1400221 w 4963938"/>
                  <a:gd name="connsiteY11" fmla="*/ 0 h 1149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963938" h="1149897">
                    <a:moveTo>
                      <a:pt x="4963938" y="186128"/>
                    </a:moveTo>
                    <a:cubicBezTo>
                      <a:pt x="4878175" y="214412"/>
                      <a:pt x="4792413" y="242696"/>
                      <a:pt x="4586217" y="339410"/>
                    </a:cubicBezTo>
                    <a:cubicBezTo>
                      <a:pt x="4380021" y="436124"/>
                      <a:pt x="3949382" y="634113"/>
                      <a:pt x="3726764" y="766410"/>
                    </a:cubicBezTo>
                    <a:cubicBezTo>
                      <a:pt x="3504146" y="898707"/>
                      <a:pt x="3443017" y="1080273"/>
                      <a:pt x="3250507" y="1133192"/>
                    </a:cubicBezTo>
                    <a:cubicBezTo>
                      <a:pt x="3057997" y="1186111"/>
                      <a:pt x="2828992" y="1097608"/>
                      <a:pt x="2571704" y="1083922"/>
                    </a:cubicBezTo>
                    <a:cubicBezTo>
                      <a:pt x="2314416" y="1070236"/>
                      <a:pt x="2026106" y="1067499"/>
                      <a:pt x="1706777" y="1051076"/>
                    </a:cubicBezTo>
                    <a:cubicBezTo>
                      <a:pt x="1387448" y="1034653"/>
                      <a:pt x="922139" y="997245"/>
                      <a:pt x="655727" y="985384"/>
                    </a:cubicBezTo>
                    <a:cubicBezTo>
                      <a:pt x="389315" y="973523"/>
                      <a:pt x="215965" y="986297"/>
                      <a:pt x="108305" y="979910"/>
                    </a:cubicBezTo>
                    <a:cubicBezTo>
                      <a:pt x="645" y="973523"/>
                      <a:pt x="-13952" y="1003632"/>
                      <a:pt x="9769" y="947064"/>
                    </a:cubicBezTo>
                    <a:cubicBezTo>
                      <a:pt x="33490" y="890496"/>
                      <a:pt x="119253" y="756374"/>
                      <a:pt x="250634" y="640500"/>
                    </a:cubicBezTo>
                    <a:cubicBezTo>
                      <a:pt x="382015" y="524626"/>
                      <a:pt x="606458" y="358570"/>
                      <a:pt x="798056" y="251820"/>
                    </a:cubicBezTo>
                    <a:cubicBezTo>
                      <a:pt x="989654" y="145070"/>
                      <a:pt x="1400221" y="0"/>
                      <a:pt x="1400221" y="0"/>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a:off x="426989" y="2277331"/>
                <a:ext cx="2091152" cy="782833"/>
              </a:xfrm>
              <a:custGeom>
                <a:avLst/>
                <a:gdLst>
                  <a:gd name="connsiteX0" fmla="*/ 2091152 w 2091152"/>
                  <a:gd name="connsiteY0" fmla="*/ 0 h 782833"/>
                  <a:gd name="connsiteX1" fmla="*/ 1395926 w 2091152"/>
                  <a:gd name="connsiteY1" fmla="*/ 175180 h 782833"/>
                  <a:gd name="connsiteX2" fmla="*/ 700700 w 2091152"/>
                  <a:gd name="connsiteY2" fmla="*/ 427000 h 782833"/>
                  <a:gd name="connsiteX3" fmla="*/ 208021 w 2091152"/>
                  <a:gd name="connsiteY3" fmla="*/ 667872 h 782833"/>
                  <a:gd name="connsiteX4" fmla="*/ 0 w 2091152"/>
                  <a:gd name="connsiteY4" fmla="*/ 782833 h 782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152" h="782833">
                    <a:moveTo>
                      <a:pt x="2091152" y="0"/>
                    </a:moveTo>
                    <a:cubicBezTo>
                      <a:pt x="1859410" y="52006"/>
                      <a:pt x="1627668" y="104013"/>
                      <a:pt x="1395926" y="175180"/>
                    </a:cubicBezTo>
                    <a:cubicBezTo>
                      <a:pt x="1164184" y="246347"/>
                      <a:pt x="898684" y="344885"/>
                      <a:pt x="700700" y="427000"/>
                    </a:cubicBezTo>
                    <a:cubicBezTo>
                      <a:pt x="502716" y="509115"/>
                      <a:pt x="324804" y="608567"/>
                      <a:pt x="208021" y="667872"/>
                    </a:cubicBezTo>
                    <a:cubicBezTo>
                      <a:pt x="91238" y="727177"/>
                      <a:pt x="0" y="782833"/>
                      <a:pt x="0" y="782833"/>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a:off x="399617" y="3558329"/>
                <a:ext cx="540294" cy="603187"/>
              </a:xfrm>
              <a:custGeom>
                <a:avLst/>
                <a:gdLst>
                  <a:gd name="connsiteX0" fmla="*/ 536474 w 540295"/>
                  <a:gd name="connsiteY0" fmla="*/ 0 h 603187"/>
                  <a:gd name="connsiteX1" fmla="*/ 536474 w 540295"/>
                  <a:gd name="connsiteY1" fmla="*/ 268243 h 603187"/>
                  <a:gd name="connsiteX2" fmla="*/ 520051 w 540295"/>
                  <a:gd name="connsiteY2" fmla="*/ 525538 h 603187"/>
                  <a:gd name="connsiteX3" fmla="*/ 328453 w 540295"/>
                  <a:gd name="connsiteY3" fmla="*/ 596705 h 603187"/>
                  <a:gd name="connsiteX4" fmla="*/ 76639 w 540295"/>
                  <a:gd name="connsiteY4" fmla="*/ 591230 h 603187"/>
                  <a:gd name="connsiteX5" fmla="*/ 0 w 540295"/>
                  <a:gd name="connsiteY5" fmla="*/ 520064 h 603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295" h="603187">
                    <a:moveTo>
                      <a:pt x="536474" y="0"/>
                    </a:moveTo>
                    <a:cubicBezTo>
                      <a:pt x="537842" y="90326"/>
                      <a:pt x="539211" y="180653"/>
                      <a:pt x="536474" y="268243"/>
                    </a:cubicBezTo>
                    <a:cubicBezTo>
                      <a:pt x="533737" y="355833"/>
                      <a:pt x="554721" y="470794"/>
                      <a:pt x="520051" y="525538"/>
                    </a:cubicBezTo>
                    <a:cubicBezTo>
                      <a:pt x="485381" y="580282"/>
                      <a:pt x="402355" y="585756"/>
                      <a:pt x="328453" y="596705"/>
                    </a:cubicBezTo>
                    <a:cubicBezTo>
                      <a:pt x="254551" y="607654"/>
                      <a:pt x="131381" y="604003"/>
                      <a:pt x="76639" y="591230"/>
                    </a:cubicBezTo>
                    <a:cubicBezTo>
                      <a:pt x="21897" y="578457"/>
                      <a:pt x="0" y="520064"/>
                      <a:pt x="0" y="520064"/>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295608" y="3059516"/>
                <a:ext cx="645445" cy="509763"/>
              </a:xfrm>
              <a:custGeom>
                <a:avLst/>
                <a:gdLst>
                  <a:gd name="connsiteX0" fmla="*/ 0 w 645445"/>
                  <a:gd name="connsiteY0" fmla="*/ 132033 h 509763"/>
                  <a:gd name="connsiteX1" fmla="*/ 175175 w 645445"/>
                  <a:gd name="connsiteY1" fmla="*/ 6123 h 509763"/>
                  <a:gd name="connsiteX2" fmla="*/ 416041 w 645445"/>
                  <a:gd name="connsiteY2" fmla="*/ 33494 h 509763"/>
                  <a:gd name="connsiteX3" fmla="*/ 547422 w 645445"/>
                  <a:gd name="connsiteY3" fmla="*/ 153930 h 509763"/>
                  <a:gd name="connsiteX4" fmla="*/ 635009 w 645445"/>
                  <a:gd name="connsiteY4" fmla="*/ 416699 h 509763"/>
                  <a:gd name="connsiteX5" fmla="*/ 640484 w 645445"/>
                  <a:gd name="connsiteY5" fmla="*/ 509763 h 50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445" h="509763">
                    <a:moveTo>
                      <a:pt x="0" y="132033"/>
                    </a:moveTo>
                    <a:cubicBezTo>
                      <a:pt x="52917" y="77289"/>
                      <a:pt x="105835" y="22546"/>
                      <a:pt x="175175" y="6123"/>
                    </a:cubicBezTo>
                    <a:cubicBezTo>
                      <a:pt x="244515" y="-10300"/>
                      <a:pt x="354000" y="8859"/>
                      <a:pt x="416041" y="33494"/>
                    </a:cubicBezTo>
                    <a:cubicBezTo>
                      <a:pt x="478082" y="58128"/>
                      <a:pt x="510927" y="90062"/>
                      <a:pt x="547422" y="153930"/>
                    </a:cubicBezTo>
                    <a:cubicBezTo>
                      <a:pt x="583917" y="217798"/>
                      <a:pt x="619499" y="357394"/>
                      <a:pt x="635009" y="416699"/>
                    </a:cubicBezTo>
                    <a:cubicBezTo>
                      <a:pt x="650519" y="476004"/>
                      <a:pt x="645501" y="492883"/>
                      <a:pt x="640484" y="509763"/>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251528" y="3131458"/>
                <a:ext cx="620743" cy="969965"/>
              </a:xfrm>
              <a:custGeom>
                <a:avLst/>
                <a:gdLst>
                  <a:gd name="connsiteX0" fmla="*/ 38606 w 620743"/>
                  <a:gd name="connsiteY0" fmla="*/ 114833 h 969966"/>
                  <a:gd name="connsiteX1" fmla="*/ 104296 w 620743"/>
                  <a:gd name="connsiteY1" fmla="*/ 38192 h 969966"/>
                  <a:gd name="connsiteX2" fmla="*/ 350636 w 620743"/>
                  <a:gd name="connsiteY2" fmla="*/ 5346 h 969966"/>
                  <a:gd name="connsiteX3" fmla="*/ 547708 w 620743"/>
                  <a:gd name="connsiteY3" fmla="*/ 147679 h 969966"/>
                  <a:gd name="connsiteX4" fmla="*/ 613399 w 620743"/>
                  <a:gd name="connsiteY4" fmla="*/ 503513 h 969966"/>
                  <a:gd name="connsiteX5" fmla="*/ 596976 w 620743"/>
                  <a:gd name="connsiteY5" fmla="*/ 914089 h 969966"/>
                  <a:gd name="connsiteX6" fmla="*/ 416327 w 620743"/>
                  <a:gd name="connsiteY6" fmla="*/ 968833 h 969966"/>
                  <a:gd name="connsiteX7" fmla="*/ 186410 w 620743"/>
                  <a:gd name="connsiteY7" fmla="*/ 946936 h 969966"/>
                  <a:gd name="connsiteX8" fmla="*/ 109771 w 620743"/>
                  <a:gd name="connsiteY8" fmla="*/ 897666 h 969966"/>
                  <a:gd name="connsiteX9" fmla="*/ 33131 w 620743"/>
                  <a:gd name="connsiteY9" fmla="*/ 613000 h 969966"/>
                  <a:gd name="connsiteX10" fmla="*/ 286 w 620743"/>
                  <a:gd name="connsiteY10" fmla="*/ 218846 h 969966"/>
                  <a:gd name="connsiteX11" fmla="*/ 38606 w 620743"/>
                  <a:gd name="connsiteY11" fmla="*/ 114833 h 96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743" h="969966">
                    <a:moveTo>
                      <a:pt x="38606" y="114833"/>
                    </a:moveTo>
                    <a:cubicBezTo>
                      <a:pt x="55941" y="84724"/>
                      <a:pt x="52291" y="56440"/>
                      <a:pt x="104296" y="38192"/>
                    </a:cubicBezTo>
                    <a:cubicBezTo>
                      <a:pt x="156301" y="19944"/>
                      <a:pt x="276734" y="-12902"/>
                      <a:pt x="350636" y="5346"/>
                    </a:cubicBezTo>
                    <a:cubicBezTo>
                      <a:pt x="424538" y="23594"/>
                      <a:pt x="503914" y="64651"/>
                      <a:pt x="547708" y="147679"/>
                    </a:cubicBezTo>
                    <a:cubicBezTo>
                      <a:pt x="591502" y="230707"/>
                      <a:pt x="605188" y="375778"/>
                      <a:pt x="613399" y="503513"/>
                    </a:cubicBezTo>
                    <a:cubicBezTo>
                      <a:pt x="621610" y="631248"/>
                      <a:pt x="629821" y="836536"/>
                      <a:pt x="596976" y="914089"/>
                    </a:cubicBezTo>
                    <a:cubicBezTo>
                      <a:pt x="564131" y="991642"/>
                      <a:pt x="484755" y="963358"/>
                      <a:pt x="416327" y="968833"/>
                    </a:cubicBezTo>
                    <a:cubicBezTo>
                      <a:pt x="347899" y="974308"/>
                      <a:pt x="237503" y="958797"/>
                      <a:pt x="186410" y="946936"/>
                    </a:cubicBezTo>
                    <a:cubicBezTo>
                      <a:pt x="135317" y="935075"/>
                      <a:pt x="135317" y="953322"/>
                      <a:pt x="109771" y="897666"/>
                    </a:cubicBezTo>
                    <a:cubicBezTo>
                      <a:pt x="84225" y="842010"/>
                      <a:pt x="51378" y="726137"/>
                      <a:pt x="33131" y="613000"/>
                    </a:cubicBezTo>
                    <a:cubicBezTo>
                      <a:pt x="14884" y="499863"/>
                      <a:pt x="-2451" y="302786"/>
                      <a:pt x="286" y="218846"/>
                    </a:cubicBezTo>
                    <a:cubicBezTo>
                      <a:pt x="3023" y="134906"/>
                      <a:pt x="21271" y="144942"/>
                      <a:pt x="38606" y="114833"/>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5" name="Forme libre 44"/>
              <p:cNvSpPr/>
              <p:nvPr/>
            </p:nvSpPr>
            <p:spPr>
              <a:xfrm>
                <a:off x="266960" y="4138602"/>
                <a:ext cx="5449176" cy="779911"/>
              </a:xfrm>
              <a:custGeom>
                <a:avLst/>
                <a:gdLst>
                  <a:gd name="connsiteX0" fmla="*/ 5382435 w 5449177"/>
                  <a:gd name="connsiteY0" fmla="*/ 328471 h 779912"/>
                  <a:gd name="connsiteX1" fmla="*/ 5409806 w 5449177"/>
                  <a:gd name="connsiteY1" fmla="*/ 487227 h 779912"/>
                  <a:gd name="connsiteX2" fmla="*/ 4971868 w 5449177"/>
                  <a:gd name="connsiteY2" fmla="*/ 766419 h 779912"/>
                  <a:gd name="connsiteX3" fmla="*/ 4205478 w 5449177"/>
                  <a:gd name="connsiteY3" fmla="*/ 739048 h 779912"/>
                  <a:gd name="connsiteX4" fmla="*/ 2760284 w 5449177"/>
                  <a:gd name="connsiteY4" fmla="*/ 678830 h 779912"/>
                  <a:gd name="connsiteX5" fmla="*/ 1889883 w 5449177"/>
                  <a:gd name="connsiteY5" fmla="*/ 618612 h 779912"/>
                  <a:gd name="connsiteX6" fmla="*/ 1112543 w 5449177"/>
                  <a:gd name="connsiteY6" fmla="*/ 509125 h 779912"/>
                  <a:gd name="connsiteX7" fmla="*/ 329730 w 5449177"/>
                  <a:gd name="connsiteY7" fmla="*/ 399637 h 779912"/>
                  <a:gd name="connsiteX8" fmla="*/ 56019 w 5449177"/>
                  <a:gd name="connsiteY8" fmla="*/ 317522 h 779912"/>
                  <a:gd name="connsiteX9" fmla="*/ 12225 w 5449177"/>
                  <a:gd name="connsiteY9" fmla="*/ 114971 h 779912"/>
                  <a:gd name="connsiteX10" fmla="*/ 214771 w 5449177"/>
                  <a:gd name="connsiteY10" fmla="*/ 9 h 779912"/>
                  <a:gd name="connsiteX11" fmla="*/ 1030430 w 5449177"/>
                  <a:gd name="connsiteY11" fmla="*/ 120445 h 779912"/>
                  <a:gd name="connsiteX12" fmla="*/ 1802295 w 5449177"/>
                  <a:gd name="connsiteY12" fmla="*/ 213509 h 779912"/>
                  <a:gd name="connsiteX13" fmla="*/ 2218336 w 5449177"/>
                  <a:gd name="connsiteY13" fmla="*/ 268253 h 779912"/>
                  <a:gd name="connsiteX14" fmla="*/ 2661748 w 5449177"/>
                  <a:gd name="connsiteY14" fmla="*/ 268253 h 779912"/>
                  <a:gd name="connsiteX15" fmla="*/ 4024828 w 5449177"/>
                  <a:gd name="connsiteY15" fmla="*/ 328471 h 779912"/>
                  <a:gd name="connsiteX16" fmla="*/ 4889755 w 5449177"/>
                  <a:gd name="connsiteY16" fmla="*/ 383214 h 779912"/>
                  <a:gd name="connsiteX17" fmla="*/ 5004714 w 5449177"/>
                  <a:gd name="connsiteY17" fmla="*/ 383214 h 779912"/>
                  <a:gd name="connsiteX18" fmla="*/ 5382435 w 5449177"/>
                  <a:gd name="connsiteY18" fmla="*/ 328471 h 779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49177" h="779912">
                    <a:moveTo>
                      <a:pt x="5382435" y="328471"/>
                    </a:moveTo>
                    <a:cubicBezTo>
                      <a:pt x="5449950" y="345806"/>
                      <a:pt x="5478234" y="414236"/>
                      <a:pt x="5409806" y="487227"/>
                    </a:cubicBezTo>
                    <a:cubicBezTo>
                      <a:pt x="5341378" y="560218"/>
                      <a:pt x="5172589" y="724449"/>
                      <a:pt x="4971868" y="766419"/>
                    </a:cubicBezTo>
                    <a:cubicBezTo>
                      <a:pt x="4771147" y="808389"/>
                      <a:pt x="4205478" y="739048"/>
                      <a:pt x="4205478" y="739048"/>
                    </a:cubicBezTo>
                    <a:lnTo>
                      <a:pt x="2760284" y="678830"/>
                    </a:lnTo>
                    <a:cubicBezTo>
                      <a:pt x="2374351" y="658757"/>
                      <a:pt x="2164506" y="646896"/>
                      <a:pt x="1889883" y="618612"/>
                    </a:cubicBezTo>
                    <a:cubicBezTo>
                      <a:pt x="1615260" y="590328"/>
                      <a:pt x="1112543" y="509125"/>
                      <a:pt x="1112543" y="509125"/>
                    </a:cubicBezTo>
                    <a:cubicBezTo>
                      <a:pt x="852518" y="472629"/>
                      <a:pt x="505817" y="431571"/>
                      <a:pt x="329730" y="399637"/>
                    </a:cubicBezTo>
                    <a:cubicBezTo>
                      <a:pt x="153643" y="367703"/>
                      <a:pt x="108936" y="364966"/>
                      <a:pt x="56019" y="317522"/>
                    </a:cubicBezTo>
                    <a:cubicBezTo>
                      <a:pt x="3102" y="270078"/>
                      <a:pt x="-14234" y="167890"/>
                      <a:pt x="12225" y="114971"/>
                    </a:cubicBezTo>
                    <a:cubicBezTo>
                      <a:pt x="38684" y="62052"/>
                      <a:pt x="45070" y="-903"/>
                      <a:pt x="214771" y="9"/>
                    </a:cubicBezTo>
                    <a:cubicBezTo>
                      <a:pt x="384472" y="921"/>
                      <a:pt x="765843" y="84862"/>
                      <a:pt x="1030430" y="120445"/>
                    </a:cubicBezTo>
                    <a:cubicBezTo>
                      <a:pt x="1295017" y="156028"/>
                      <a:pt x="1802295" y="213509"/>
                      <a:pt x="1802295" y="213509"/>
                    </a:cubicBezTo>
                    <a:cubicBezTo>
                      <a:pt x="2000279" y="238144"/>
                      <a:pt x="2075094" y="259129"/>
                      <a:pt x="2218336" y="268253"/>
                    </a:cubicBezTo>
                    <a:cubicBezTo>
                      <a:pt x="2361578" y="277377"/>
                      <a:pt x="2360666" y="258217"/>
                      <a:pt x="2661748" y="268253"/>
                    </a:cubicBezTo>
                    <a:cubicBezTo>
                      <a:pt x="2962830" y="278289"/>
                      <a:pt x="3653493" y="309311"/>
                      <a:pt x="4024828" y="328471"/>
                    </a:cubicBezTo>
                    <a:cubicBezTo>
                      <a:pt x="4396162" y="347631"/>
                      <a:pt x="4726441" y="374090"/>
                      <a:pt x="4889755" y="383214"/>
                    </a:cubicBezTo>
                    <a:cubicBezTo>
                      <a:pt x="5053069" y="392338"/>
                      <a:pt x="4916214" y="390513"/>
                      <a:pt x="5004714" y="383214"/>
                    </a:cubicBezTo>
                    <a:cubicBezTo>
                      <a:pt x="5093214" y="375915"/>
                      <a:pt x="5314920" y="311136"/>
                      <a:pt x="5382435" y="328471"/>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6" name="Forme libre 45"/>
              <p:cNvSpPr/>
              <p:nvPr/>
            </p:nvSpPr>
            <p:spPr>
              <a:xfrm>
                <a:off x="629535" y="4532764"/>
                <a:ext cx="1259070" cy="612570"/>
              </a:xfrm>
              <a:custGeom>
                <a:avLst/>
                <a:gdLst>
                  <a:gd name="connsiteX0" fmla="*/ 0 w 1259071"/>
                  <a:gd name="connsiteY0" fmla="*/ 0 h 612570"/>
                  <a:gd name="connsiteX1" fmla="*/ 93062 w 1259071"/>
                  <a:gd name="connsiteY1" fmla="*/ 235397 h 612570"/>
                  <a:gd name="connsiteX2" fmla="*/ 197072 w 1259071"/>
                  <a:gd name="connsiteY2" fmla="*/ 432474 h 612570"/>
                  <a:gd name="connsiteX3" fmla="*/ 520051 w 1259071"/>
                  <a:gd name="connsiteY3" fmla="*/ 602179 h 612570"/>
                  <a:gd name="connsiteX4" fmla="*/ 925143 w 1259071"/>
                  <a:gd name="connsiteY4" fmla="*/ 569333 h 612570"/>
                  <a:gd name="connsiteX5" fmla="*/ 1193380 w 1259071"/>
                  <a:gd name="connsiteY5" fmla="*/ 366782 h 612570"/>
                  <a:gd name="connsiteX6" fmla="*/ 1259071 w 1259071"/>
                  <a:gd name="connsiteY6" fmla="*/ 251821 h 612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9071" h="612570">
                    <a:moveTo>
                      <a:pt x="0" y="0"/>
                    </a:moveTo>
                    <a:cubicBezTo>
                      <a:pt x="30108" y="81659"/>
                      <a:pt x="60217" y="163318"/>
                      <a:pt x="93062" y="235397"/>
                    </a:cubicBezTo>
                    <a:cubicBezTo>
                      <a:pt x="125907" y="307476"/>
                      <a:pt x="125907" y="371344"/>
                      <a:pt x="197072" y="432474"/>
                    </a:cubicBezTo>
                    <a:cubicBezTo>
                      <a:pt x="268237" y="493604"/>
                      <a:pt x="398706" y="579369"/>
                      <a:pt x="520051" y="602179"/>
                    </a:cubicBezTo>
                    <a:cubicBezTo>
                      <a:pt x="641396" y="624989"/>
                      <a:pt x="812922" y="608566"/>
                      <a:pt x="925143" y="569333"/>
                    </a:cubicBezTo>
                    <a:cubicBezTo>
                      <a:pt x="1037365" y="530100"/>
                      <a:pt x="1137725" y="419701"/>
                      <a:pt x="1193380" y="366782"/>
                    </a:cubicBezTo>
                    <a:cubicBezTo>
                      <a:pt x="1249035" y="313863"/>
                      <a:pt x="1259071" y="251821"/>
                      <a:pt x="1259071" y="251821"/>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a:off x="1883132" y="4801008"/>
                <a:ext cx="3328325" cy="240871"/>
              </a:xfrm>
              <a:custGeom>
                <a:avLst/>
                <a:gdLst>
                  <a:gd name="connsiteX0" fmla="*/ 0 w 3328325"/>
                  <a:gd name="connsiteY0" fmla="*/ 0 h 240871"/>
                  <a:gd name="connsiteX1" fmla="*/ 903246 w 3328325"/>
                  <a:gd name="connsiteY1" fmla="*/ 98538 h 240871"/>
                  <a:gd name="connsiteX2" fmla="*/ 1691534 w 3328325"/>
                  <a:gd name="connsiteY2" fmla="*/ 136858 h 240871"/>
                  <a:gd name="connsiteX3" fmla="*/ 2742584 w 3328325"/>
                  <a:gd name="connsiteY3" fmla="*/ 202551 h 240871"/>
                  <a:gd name="connsiteX4" fmla="*/ 3328325 w 3328325"/>
                  <a:gd name="connsiteY4" fmla="*/ 240871 h 2408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8325" h="240871">
                    <a:moveTo>
                      <a:pt x="0" y="0"/>
                    </a:moveTo>
                    <a:cubicBezTo>
                      <a:pt x="310662" y="37864"/>
                      <a:pt x="621324" y="75728"/>
                      <a:pt x="903246" y="98538"/>
                    </a:cubicBezTo>
                    <a:cubicBezTo>
                      <a:pt x="1185168" y="121348"/>
                      <a:pt x="1691534" y="136858"/>
                      <a:pt x="1691534" y="136858"/>
                    </a:cubicBezTo>
                    <a:lnTo>
                      <a:pt x="2742584" y="202551"/>
                    </a:lnTo>
                    <a:lnTo>
                      <a:pt x="3328325" y="240871"/>
                    </a:ln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a:off x="5200509" y="3640350"/>
                <a:ext cx="1111987" cy="1891348"/>
              </a:xfrm>
              <a:custGeom>
                <a:avLst/>
                <a:gdLst>
                  <a:gd name="connsiteX0" fmla="*/ 0 w 1111988"/>
                  <a:gd name="connsiteY0" fmla="*/ 1417953 h 1891350"/>
                  <a:gd name="connsiteX1" fmla="*/ 49268 w 1111988"/>
                  <a:gd name="connsiteY1" fmla="*/ 1642402 h 1891350"/>
                  <a:gd name="connsiteX2" fmla="*/ 164226 w 1111988"/>
                  <a:gd name="connsiteY2" fmla="*/ 1795684 h 1891350"/>
                  <a:gd name="connsiteX3" fmla="*/ 421515 w 1111988"/>
                  <a:gd name="connsiteY3" fmla="*/ 1866851 h 1891350"/>
                  <a:gd name="connsiteX4" fmla="*/ 739020 w 1111988"/>
                  <a:gd name="connsiteY4" fmla="*/ 1883274 h 1891350"/>
                  <a:gd name="connsiteX5" fmla="*/ 925143 w 1111988"/>
                  <a:gd name="connsiteY5" fmla="*/ 1746415 h 1891350"/>
                  <a:gd name="connsiteX6" fmla="*/ 1067473 w 1111988"/>
                  <a:gd name="connsiteY6" fmla="*/ 1302992 h 1891350"/>
                  <a:gd name="connsiteX7" fmla="*/ 1111266 w 1111988"/>
                  <a:gd name="connsiteY7" fmla="*/ 788402 h 1891350"/>
                  <a:gd name="connsiteX8" fmla="*/ 1040102 w 1111988"/>
                  <a:gd name="connsiteY8" fmla="*/ 323082 h 1891350"/>
                  <a:gd name="connsiteX9" fmla="*/ 908720 w 1111988"/>
                  <a:gd name="connsiteY9" fmla="*/ 49364 h 1891350"/>
                  <a:gd name="connsiteX10" fmla="*/ 837556 w 1111988"/>
                  <a:gd name="connsiteY10" fmla="*/ 95 h 189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1988" h="1891350">
                    <a:moveTo>
                      <a:pt x="0" y="1417953"/>
                    </a:moveTo>
                    <a:cubicBezTo>
                      <a:pt x="10948" y="1498700"/>
                      <a:pt x="21897" y="1579447"/>
                      <a:pt x="49268" y="1642402"/>
                    </a:cubicBezTo>
                    <a:cubicBezTo>
                      <a:pt x="76639" y="1705357"/>
                      <a:pt x="102185" y="1758276"/>
                      <a:pt x="164226" y="1795684"/>
                    </a:cubicBezTo>
                    <a:cubicBezTo>
                      <a:pt x="226267" y="1833092"/>
                      <a:pt x="325716" y="1852253"/>
                      <a:pt x="421515" y="1866851"/>
                    </a:cubicBezTo>
                    <a:cubicBezTo>
                      <a:pt x="517314" y="1881449"/>
                      <a:pt x="655082" y="1903347"/>
                      <a:pt x="739020" y="1883274"/>
                    </a:cubicBezTo>
                    <a:cubicBezTo>
                      <a:pt x="822958" y="1863201"/>
                      <a:pt x="870401" y="1843129"/>
                      <a:pt x="925143" y="1746415"/>
                    </a:cubicBezTo>
                    <a:cubicBezTo>
                      <a:pt x="979885" y="1649701"/>
                      <a:pt x="1036453" y="1462661"/>
                      <a:pt x="1067473" y="1302992"/>
                    </a:cubicBezTo>
                    <a:cubicBezTo>
                      <a:pt x="1098493" y="1143323"/>
                      <a:pt x="1115828" y="951720"/>
                      <a:pt x="1111266" y="788402"/>
                    </a:cubicBezTo>
                    <a:cubicBezTo>
                      <a:pt x="1106704" y="625084"/>
                      <a:pt x="1073860" y="446255"/>
                      <a:pt x="1040102" y="323082"/>
                    </a:cubicBezTo>
                    <a:cubicBezTo>
                      <a:pt x="1006344" y="199909"/>
                      <a:pt x="942478" y="103195"/>
                      <a:pt x="908720" y="49364"/>
                    </a:cubicBezTo>
                    <a:cubicBezTo>
                      <a:pt x="874962" y="-4467"/>
                      <a:pt x="837556" y="95"/>
                      <a:pt x="837556" y="95"/>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a:off x="5682239" y="3448582"/>
                <a:ext cx="662381" cy="1045862"/>
              </a:xfrm>
              <a:custGeom>
                <a:avLst/>
                <a:gdLst>
                  <a:gd name="connsiteX0" fmla="*/ 0 w 662381"/>
                  <a:gd name="connsiteY0" fmla="*/ 1045863 h 1045863"/>
                  <a:gd name="connsiteX1" fmla="*/ 131381 w 662381"/>
                  <a:gd name="connsiteY1" fmla="*/ 783094 h 1045863"/>
                  <a:gd name="connsiteX2" fmla="*/ 240866 w 662381"/>
                  <a:gd name="connsiteY2" fmla="*/ 416312 h 1045863"/>
                  <a:gd name="connsiteX3" fmla="*/ 377721 w 662381"/>
                  <a:gd name="connsiteY3" fmla="*/ 120696 h 1045863"/>
                  <a:gd name="connsiteX4" fmla="*/ 569319 w 662381"/>
                  <a:gd name="connsiteY4" fmla="*/ 261 h 1045863"/>
                  <a:gd name="connsiteX5" fmla="*/ 645958 w 662381"/>
                  <a:gd name="connsiteY5" fmla="*/ 148068 h 1045863"/>
                  <a:gd name="connsiteX6" fmla="*/ 656907 w 662381"/>
                  <a:gd name="connsiteY6" fmla="*/ 558645 h 1045863"/>
                  <a:gd name="connsiteX7" fmla="*/ 662381 w 662381"/>
                  <a:gd name="connsiteY7" fmla="*/ 837837 h 1045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2381" h="1045863">
                    <a:moveTo>
                      <a:pt x="0" y="1045863"/>
                    </a:moveTo>
                    <a:cubicBezTo>
                      <a:pt x="45618" y="966941"/>
                      <a:pt x="91237" y="888019"/>
                      <a:pt x="131381" y="783094"/>
                    </a:cubicBezTo>
                    <a:cubicBezTo>
                      <a:pt x="171525" y="678169"/>
                      <a:pt x="199809" y="526712"/>
                      <a:pt x="240866" y="416312"/>
                    </a:cubicBezTo>
                    <a:cubicBezTo>
                      <a:pt x="281923" y="305912"/>
                      <a:pt x="322979" y="190038"/>
                      <a:pt x="377721" y="120696"/>
                    </a:cubicBezTo>
                    <a:cubicBezTo>
                      <a:pt x="432463" y="51354"/>
                      <a:pt x="524613" y="-4301"/>
                      <a:pt x="569319" y="261"/>
                    </a:cubicBezTo>
                    <a:cubicBezTo>
                      <a:pt x="614025" y="4823"/>
                      <a:pt x="631360" y="55004"/>
                      <a:pt x="645958" y="148068"/>
                    </a:cubicBezTo>
                    <a:cubicBezTo>
                      <a:pt x="660556" y="241132"/>
                      <a:pt x="654170" y="443684"/>
                      <a:pt x="656907" y="558645"/>
                    </a:cubicBezTo>
                    <a:cubicBezTo>
                      <a:pt x="659644" y="673606"/>
                      <a:pt x="662381" y="837837"/>
                      <a:pt x="662381" y="837837"/>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Ellipse 49"/>
              <p:cNvSpPr/>
              <p:nvPr/>
            </p:nvSpPr>
            <p:spPr>
              <a:xfrm>
                <a:off x="5887421" y="3908688"/>
                <a:ext cx="380561" cy="1280999"/>
              </a:xfrm>
              <a:prstGeom prst="ellipse">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1" name="Forme libre 50"/>
              <p:cNvSpPr/>
              <p:nvPr/>
            </p:nvSpPr>
            <p:spPr>
              <a:xfrm>
                <a:off x="4664034" y="3311801"/>
                <a:ext cx="732331" cy="1152958"/>
              </a:xfrm>
              <a:custGeom>
                <a:avLst/>
                <a:gdLst>
                  <a:gd name="connsiteX0" fmla="*/ 60217 w 732332"/>
                  <a:gd name="connsiteY0" fmla="*/ 1056734 h 1152958"/>
                  <a:gd name="connsiteX1" fmla="*/ 169701 w 732332"/>
                  <a:gd name="connsiteY1" fmla="*/ 1122427 h 1152958"/>
                  <a:gd name="connsiteX2" fmla="*/ 421515 w 732332"/>
                  <a:gd name="connsiteY2" fmla="*/ 1149798 h 1152958"/>
                  <a:gd name="connsiteX3" fmla="*/ 645958 w 732332"/>
                  <a:gd name="connsiteY3" fmla="*/ 1106004 h 1152958"/>
                  <a:gd name="connsiteX4" fmla="*/ 728072 w 732332"/>
                  <a:gd name="connsiteY4" fmla="*/ 739222 h 1152958"/>
                  <a:gd name="connsiteX5" fmla="*/ 673329 w 732332"/>
                  <a:gd name="connsiteY5" fmla="*/ 169889 h 1152958"/>
                  <a:gd name="connsiteX6" fmla="*/ 284660 w 732332"/>
                  <a:gd name="connsiteY6" fmla="*/ 184 h 1152958"/>
                  <a:gd name="connsiteX7" fmla="*/ 0 w 732332"/>
                  <a:gd name="connsiteY7" fmla="*/ 191786 h 1152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2332" h="1152958">
                    <a:moveTo>
                      <a:pt x="60217" y="1056734"/>
                    </a:moveTo>
                    <a:cubicBezTo>
                      <a:pt x="84851" y="1081825"/>
                      <a:pt x="109485" y="1106916"/>
                      <a:pt x="169701" y="1122427"/>
                    </a:cubicBezTo>
                    <a:cubicBezTo>
                      <a:pt x="229917" y="1137938"/>
                      <a:pt x="342139" y="1152535"/>
                      <a:pt x="421515" y="1149798"/>
                    </a:cubicBezTo>
                    <a:cubicBezTo>
                      <a:pt x="500891" y="1147061"/>
                      <a:pt x="594865" y="1174433"/>
                      <a:pt x="645958" y="1106004"/>
                    </a:cubicBezTo>
                    <a:cubicBezTo>
                      <a:pt x="697051" y="1037575"/>
                      <a:pt x="723510" y="895241"/>
                      <a:pt x="728072" y="739222"/>
                    </a:cubicBezTo>
                    <a:cubicBezTo>
                      <a:pt x="732634" y="583203"/>
                      <a:pt x="747231" y="293062"/>
                      <a:pt x="673329" y="169889"/>
                    </a:cubicBezTo>
                    <a:cubicBezTo>
                      <a:pt x="599427" y="46716"/>
                      <a:pt x="396881" y="-3465"/>
                      <a:pt x="284660" y="184"/>
                    </a:cubicBezTo>
                    <a:cubicBezTo>
                      <a:pt x="172439" y="3833"/>
                      <a:pt x="0" y="191786"/>
                      <a:pt x="0" y="191786"/>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rot="509791">
                <a:off x="4657382" y="3394382"/>
                <a:ext cx="667854" cy="1012473"/>
              </a:xfrm>
              <a:custGeom>
                <a:avLst/>
                <a:gdLst>
                  <a:gd name="connsiteX0" fmla="*/ 38606 w 620743"/>
                  <a:gd name="connsiteY0" fmla="*/ 114833 h 969966"/>
                  <a:gd name="connsiteX1" fmla="*/ 104296 w 620743"/>
                  <a:gd name="connsiteY1" fmla="*/ 38192 h 969966"/>
                  <a:gd name="connsiteX2" fmla="*/ 350636 w 620743"/>
                  <a:gd name="connsiteY2" fmla="*/ 5346 h 969966"/>
                  <a:gd name="connsiteX3" fmla="*/ 547708 w 620743"/>
                  <a:gd name="connsiteY3" fmla="*/ 147679 h 969966"/>
                  <a:gd name="connsiteX4" fmla="*/ 613399 w 620743"/>
                  <a:gd name="connsiteY4" fmla="*/ 503513 h 969966"/>
                  <a:gd name="connsiteX5" fmla="*/ 596976 w 620743"/>
                  <a:gd name="connsiteY5" fmla="*/ 914089 h 969966"/>
                  <a:gd name="connsiteX6" fmla="*/ 416327 w 620743"/>
                  <a:gd name="connsiteY6" fmla="*/ 968833 h 969966"/>
                  <a:gd name="connsiteX7" fmla="*/ 186410 w 620743"/>
                  <a:gd name="connsiteY7" fmla="*/ 946936 h 969966"/>
                  <a:gd name="connsiteX8" fmla="*/ 109771 w 620743"/>
                  <a:gd name="connsiteY8" fmla="*/ 897666 h 969966"/>
                  <a:gd name="connsiteX9" fmla="*/ 33131 w 620743"/>
                  <a:gd name="connsiteY9" fmla="*/ 613000 h 969966"/>
                  <a:gd name="connsiteX10" fmla="*/ 286 w 620743"/>
                  <a:gd name="connsiteY10" fmla="*/ 218846 h 969966"/>
                  <a:gd name="connsiteX11" fmla="*/ 38606 w 620743"/>
                  <a:gd name="connsiteY11" fmla="*/ 114833 h 96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743" h="969966">
                    <a:moveTo>
                      <a:pt x="38606" y="114833"/>
                    </a:moveTo>
                    <a:cubicBezTo>
                      <a:pt x="55941" y="84724"/>
                      <a:pt x="52291" y="56440"/>
                      <a:pt x="104296" y="38192"/>
                    </a:cubicBezTo>
                    <a:cubicBezTo>
                      <a:pt x="156301" y="19944"/>
                      <a:pt x="276734" y="-12902"/>
                      <a:pt x="350636" y="5346"/>
                    </a:cubicBezTo>
                    <a:cubicBezTo>
                      <a:pt x="424538" y="23594"/>
                      <a:pt x="503914" y="64651"/>
                      <a:pt x="547708" y="147679"/>
                    </a:cubicBezTo>
                    <a:cubicBezTo>
                      <a:pt x="591502" y="230707"/>
                      <a:pt x="605188" y="375778"/>
                      <a:pt x="613399" y="503513"/>
                    </a:cubicBezTo>
                    <a:cubicBezTo>
                      <a:pt x="621610" y="631248"/>
                      <a:pt x="629821" y="836536"/>
                      <a:pt x="596976" y="914089"/>
                    </a:cubicBezTo>
                    <a:cubicBezTo>
                      <a:pt x="564131" y="991642"/>
                      <a:pt x="484755" y="963358"/>
                      <a:pt x="416327" y="968833"/>
                    </a:cubicBezTo>
                    <a:cubicBezTo>
                      <a:pt x="347899" y="974308"/>
                      <a:pt x="237503" y="958797"/>
                      <a:pt x="186410" y="946936"/>
                    </a:cubicBezTo>
                    <a:cubicBezTo>
                      <a:pt x="135317" y="935075"/>
                      <a:pt x="135317" y="953322"/>
                      <a:pt x="109771" y="897666"/>
                    </a:cubicBezTo>
                    <a:cubicBezTo>
                      <a:pt x="84225" y="842010"/>
                      <a:pt x="51378" y="726137"/>
                      <a:pt x="33131" y="613000"/>
                    </a:cubicBezTo>
                    <a:cubicBezTo>
                      <a:pt x="14884" y="499863"/>
                      <a:pt x="-2451" y="302786"/>
                      <a:pt x="286" y="218846"/>
                    </a:cubicBezTo>
                    <a:cubicBezTo>
                      <a:pt x="3023" y="134906"/>
                      <a:pt x="21271" y="144942"/>
                      <a:pt x="38606" y="114833"/>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3" name="Forme libre 52"/>
              <p:cNvSpPr/>
              <p:nvPr/>
            </p:nvSpPr>
            <p:spPr>
              <a:xfrm>
                <a:off x="999767" y="3385958"/>
                <a:ext cx="3494912" cy="930063"/>
              </a:xfrm>
              <a:custGeom>
                <a:avLst/>
                <a:gdLst>
                  <a:gd name="connsiteX0" fmla="*/ 2015 w 3494912"/>
                  <a:gd name="connsiteY0" fmla="*/ 101206 h 930063"/>
                  <a:gd name="connsiteX1" fmla="*/ 62232 w 3494912"/>
                  <a:gd name="connsiteY1" fmla="*/ 451565 h 930063"/>
                  <a:gd name="connsiteX2" fmla="*/ 215510 w 3494912"/>
                  <a:gd name="connsiteY2" fmla="*/ 665065 h 930063"/>
                  <a:gd name="connsiteX3" fmla="*/ 899787 w 3494912"/>
                  <a:gd name="connsiteY3" fmla="*/ 818347 h 930063"/>
                  <a:gd name="connsiteX4" fmla="*/ 1660704 w 3494912"/>
                  <a:gd name="connsiteY4" fmla="*/ 922359 h 930063"/>
                  <a:gd name="connsiteX5" fmla="*/ 2104116 w 3494912"/>
                  <a:gd name="connsiteY5" fmla="*/ 922359 h 930063"/>
                  <a:gd name="connsiteX6" fmla="*/ 2958094 w 3494912"/>
                  <a:gd name="connsiteY6" fmla="*/ 905936 h 930063"/>
                  <a:gd name="connsiteX7" fmla="*/ 3281073 w 3494912"/>
                  <a:gd name="connsiteY7" fmla="*/ 878565 h 930063"/>
                  <a:gd name="connsiteX8" fmla="*/ 3450774 w 3494912"/>
                  <a:gd name="connsiteY8" fmla="*/ 801924 h 930063"/>
                  <a:gd name="connsiteX9" fmla="*/ 3489093 w 3494912"/>
                  <a:gd name="connsiteY9" fmla="*/ 550103 h 930063"/>
                  <a:gd name="connsiteX10" fmla="*/ 3478145 w 3494912"/>
                  <a:gd name="connsiteY10" fmla="*/ 353026 h 930063"/>
                  <a:gd name="connsiteX11" fmla="*/ 3335815 w 3494912"/>
                  <a:gd name="connsiteY11" fmla="*/ 249014 h 930063"/>
                  <a:gd name="connsiteX12" fmla="*/ 1978209 w 3494912"/>
                  <a:gd name="connsiteY12" fmla="*/ 62886 h 930063"/>
                  <a:gd name="connsiteX13" fmla="*/ 1354148 w 3494912"/>
                  <a:gd name="connsiteY13" fmla="*/ 2668 h 930063"/>
                  <a:gd name="connsiteX14" fmla="*/ 675344 w 3494912"/>
                  <a:gd name="connsiteY14" fmla="*/ 13616 h 930063"/>
                  <a:gd name="connsiteX15" fmla="*/ 127922 w 3494912"/>
                  <a:gd name="connsiteY15" fmla="*/ 40988 h 930063"/>
                  <a:gd name="connsiteX16" fmla="*/ 2015 w 3494912"/>
                  <a:gd name="connsiteY16" fmla="*/ 101206 h 930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94912" h="930063">
                    <a:moveTo>
                      <a:pt x="2015" y="101206"/>
                    </a:moveTo>
                    <a:cubicBezTo>
                      <a:pt x="-8933" y="169635"/>
                      <a:pt x="26650" y="357589"/>
                      <a:pt x="62232" y="451565"/>
                    </a:cubicBezTo>
                    <a:cubicBezTo>
                      <a:pt x="97814" y="545541"/>
                      <a:pt x="75917" y="603935"/>
                      <a:pt x="215510" y="665065"/>
                    </a:cubicBezTo>
                    <a:cubicBezTo>
                      <a:pt x="355103" y="726195"/>
                      <a:pt x="658921" y="775465"/>
                      <a:pt x="899787" y="818347"/>
                    </a:cubicBezTo>
                    <a:cubicBezTo>
                      <a:pt x="1140653" y="861229"/>
                      <a:pt x="1459982" y="905024"/>
                      <a:pt x="1660704" y="922359"/>
                    </a:cubicBezTo>
                    <a:cubicBezTo>
                      <a:pt x="1861426" y="939694"/>
                      <a:pt x="2104116" y="922359"/>
                      <a:pt x="2104116" y="922359"/>
                    </a:cubicBezTo>
                    <a:lnTo>
                      <a:pt x="2958094" y="905936"/>
                    </a:lnTo>
                    <a:cubicBezTo>
                      <a:pt x="3154254" y="898637"/>
                      <a:pt x="3198960" y="895900"/>
                      <a:pt x="3281073" y="878565"/>
                    </a:cubicBezTo>
                    <a:cubicBezTo>
                      <a:pt x="3363186" y="861230"/>
                      <a:pt x="3416104" y="856668"/>
                      <a:pt x="3450774" y="801924"/>
                    </a:cubicBezTo>
                    <a:cubicBezTo>
                      <a:pt x="3485444" y="747180"/>
                      <a:pt x="3484531" y="624919"/>
                      <a:pt x="3489093" y="550103"/>
                    </a:cubicBezTo>
                    <a:cubicBezTo>
                      <a:pt x="3493655" y="475287"/>
                      <a:pt x="3503691" y="403208"/>
                      <a:pt x="3478145" y="353026"/>
                    </a:cubicBezTo>
                    <a:cubicBezTo>
                      <a:pt x="3452599" y="302845"/>
                      <a:pt x="3585804" y="297371"/>
                      <a:pt x="3335815" y="249014"/>
                    </a:cubicBezTo>
                    <a:cubicBezTo>
                      <a:pt x="3085826" y="200657"/>
                      <a:pt x="2308487" y="103944"/>
                      <a:pt x="1978209" y="62886"/>
                    </a:cubicBezTo>
                    <a:cubicBezTo>
                      <a:pt x="1647931" y="21828"/>
                      <a:pt x="1571292" y="10880"/>
                      <a:pt x="1354148" y="2668"/>
                    </a:cubicBezTo>
                    <a:cubicBezTo>
                      <a:pt x="1137004" y="-5544"/>
                      <a:pt x="879715" y="7229"/>
                      <a:pt x="675344" y="13616"/>
                    </a:cubicBezTo>
                    <a:cubicBezTo>
                      <a:pt x="470973" y="20003"/>
                      <a:pt x="240143" y="22740"/>
                      <a:pt x="127922" y="40988"/>
                    </a:cubicBezTo>
                    <a:cubicBezTo>
                      <a:pt x="15701" y="59236"/>
                      <a:pt x="12963" y="32777"/>
                      <a:pt x="2015" y="101206"/>
                    </a:cubicBezTo>
                    <a:close/>
                  </a:path>
                </a:pathLst>
              </a:cu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4" name="Forme libre 53"/>
              <p:cNvSpPr/>
              <p:nvPr/>
            </p:nvSpPr>
            <p:spPr>
              <a:xfrm>
                <a:off x="5370209" y="2080254"/>
                <a:ext cx="2436028" cy="1445670"/>
              </a:xfrm>
              <a:custGeom>
                <a:avLst/>
                <a:gdLst>
                  <a:gd name="connsiteX0" fmla="*/ 2436028 w 2436028"/>
                  <a:gd name="connsiteY0" fmla="*/ 0 h 1445671"/>
                  <a:gd name="connsiteX1" fmla="*/ 2096626 w 2436028"/>
                  <a:gd name="connsiteY1" fmla="*/ 191603 h 1445671"/>
                  <a:gd name="connsiteX2" fmla="*/ 1220751 w 2436028"/>
                  <a:gd name="connsiteY2" fmla="*/ 651449 h 1445671"/>
                  <a:gd name="connsiteX3" fmla="*/ 656906 w 2436028"/>
                  <a:gd name="connsiteY3" fmla="*/ 990859 h 1445671"/>
                  <a:gd name="connsiteX4" fmla="*/ 109484 w 2436028"/>
                  <a:gd name="connsiteY4" fmla="*/ 1379538 h 1445671"/>
                  <a:gd name="connsiteX5" fmla="*/ 0 w 2436028"/>
                  <a:gd name="connsiteY5" fmla="*/ 1445231 h 144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6028" h="1445671">
                    <a:moveTo>
                      <a:pt x="2436028" y="0"/>
                    </a:moveTo>
                    <a:cubicBezTo>
                      <a:pt x="2367600" y="41514"/>
                      <a:pt x="2299172" y="83028"/>
                      <a:pt x="2096626" y="191603"/>
                    </a:cubicBezTo>
                    <a:cubicBezTo>
                      <a:pt x="1894080" y="300178"/>
                      <a:pt x="1460704" y="518240"/>
                      <a:pt x="1220751" y="651449"/>
                    </a:cubicBezTo>
                    <a:cubicBezTo>
                      <a:pt x="980798" y="784658"/>
                      <a:pt x="842117" y="869511"/>
                      <a:pt x="656906" y="990859"/>
                    </a:cubicBezTo>
                    <a:cubicBezTo>
                      <a:pt x="471695" y="1112207"/>
                      <a:pt x="218968" y="1303809"/>
                      <a:pt x="109484" y="1379538"/>
                    </a:cubicBezTo>
                    <a:cubicBezTo>
                      <a:pt x="0" y="1455267"/>
                      <a:pt x="0" y="1445231"/>
                      <a:pt x="0" y="1445231"/>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5" name="Forme libre 54"/>
              <p:cNvSpPr/>
              <p:nvPr/>
            </p:nvSpPr>
            <p:spPr>
              <a:xfrm>
                <a:off x="6328197" y="2085729"/>
                <a:ext cx="1548414" cy="2217113"/>
              </a:xfrm>
              <a:custGeom>
                <a:avLst/>
                <a:gdLst>
                  <a:gd name="connsiteX0" fmla="*/ 1488988 w 1548414"/>
                  <a:gd name="connsiteY0" fmla="*/ 0 h 2217114"/>
                  <a:gd name="connsiteX1" fmla="*/ 1510885 w 1548414"/>
                  <a:gd name="connsiteY1" fmla="*/ 394153 h 2217114"/>
                  <a:gd name="connsiteX2" fmla="*/ 1538256 w 1548414"/>
                  <a:gd name="connsiteY2" fmla="*/ 525538 h 2217114"/>
                  <a:gd name="connsiteX3" fmla="*/ 1543730 w 1548414"/>
                  <a:gd name="connsiteY3" fmla="*/ 711666 h 2217114"/>
                  <a:gd name="connsiteX4" fmla="*/ 1472565 w 1548414"/>
                  <a:gd name="connsiteY4" fmla="*/ 793781 h 2217114"/>
                  <a:gd name="connsiteX5" fmla="*/ 1412349 w 1548414"/>
                  <a:gd name="connsiteY5" fmla="*/ 864948 h 2217114"/>
                  <a:gd name="connsiteX6" fmla="*/ 1417823 w 1548414"/>
                  <a:gd name="connsiteY6" fmla="*/ 717140 h 2217114"/>
                  <a:gd name="connsiteX7" fmla="*/ 1390452 w 1548414"/>
                  <a:gd name="connsiteY7" fmla="*/ 498166 h 2217114"/>
                  <a:gd name="connsiteX8" fmla="*/ 1259071 w 1548414"/>
                  <a:gd name="connsiteY8" fmla="*/ 629551 h 2217114"/>
                  <a:gd name="connsiteX9" fmla="*/ 1149586 w 1548414"/>
                  <a:gd name="connsiteY9" fmla="*/ 1023704 h 2217114"/>
                  <a:gd name="connsiteX10" fmla="*/ 1100318 w 1548414"/>
                  <a:gd name="connsiteY10" fmla="*/ 1248153 h 2217114"/>
                  <a:gd name="connsiteX11" fmla="*/ 1100318 w 1548414"/>
                  <a:gd name="connsiteY11" fmla="*/ 1330268 h 2217114"/>
                  <a:gd name="connsiteX12" fmla="*/ 1023679 w 1548414"/>
                  <a:gd name="connsiteY12" fmla="*/ 1428807 h 2217114"/>
                  <a:gd name="connsiteX13" fmla="*/ 733546 w 1548414"/>
                  <a:gd name="connsiteY13" fmla="*/ 1675153 h 2217114"/>
                  <a:gd name="connsiteX14" fmla="*/ 257288 w 1548414"/>
                  <a:gd name="connsiteY14" fmla="*/ 2052883 h 2217114"/>
                  <a:gd name="connsiteX15" fmla="*/ 0 w 1548414"/>
                  <a:gd name="connsiteY15" fmla="*/ 2217114 h 2217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48414" h="2217114">
                    <a:moveTo>
                      <a:pt x="1488988" y="0"/>
                    </a:moveTo>
                    <a:cubicBezTo>
                      <a:pt x="1495831" y="153281"/>
                      <a:pt x="1502674" y="306563"/>
                      <a:pt x="1510885" y="394153"/>
                    </a:cubicBezTo>
                    <a:cubicBezTo>
                      <a:pt x="1519096" y="481743"/>
                      <a:pt x="1532782" y="472619"/>
                      <a:pt x="1538256" y="525538"/>
                    </a:cubicBezTo>
                    <a:cubicBezTo>
                      <a:pt x="1543730" y="578457"/>
                      <a:pt x="1554678" y="666959"/>
                      <a:pt x="1543730" y="711666"/>
                    </a:cubicBezTo>
                    <a:cubicBezTo>
                      <a:pt x="1532782" y="756373"/>
                      <a:pt x="1494462" y="768234"/>
                      <a:pt x="1472565" y="793781"/>
                    </a:cubicBezTo>
                    <a:cubicBezTo>
                      <a:pt x="1450668" y="819328"/>
                      <a:pt x="1421473" y="877722"/>
                      <a:pt x="1412349" y="864948"/>
                    </a:cubicBezTo>
                    <a:cubicBezTo>
                      <a:pt x="1403225" y="852175"/>
                      <a:pt x="1421472" y="778270"/>
                      <a:pt x="1417823" y="717140"/>
                    </a:cubicBezTo>
                    <a:cubicBezTo>
                      <a:pt x="1414174" y="656010"/>
                      <a:pt x="1416911" y="512764"/>
                      <a:pt x="1390452" y="498166"/>
                    </a:cubicBezTo>
                    <a:cubicBezTo>
                      <a:pt x="1363993" y="483568"/>
                      <a:pt x="1299215" y="541961"/>
                      <a:pt x="1259071" y="629551"/>
                    </a:cubicBezTo>
                    <a:cubicBezTo>
                      <a:pt x="1218927" y="717141"/>
                      <a:pt x="1176045" y="920604"/>
                      <a:pt x="1149586" y="1023704"/>
                    </a:cubicBezTo>
                    <a:cubicBezTo>
                      <a:pt x="1123127" y="1126804"/>
                      <a:pt x="1108529" y="1197059"/>
                      <a:pt x="1100318" y="1248153"/>
                    </a:cubicBezTo>
                    <a:cubicBezTo>
                      <a:pt x="1092107" y="1299247"/>
                      <a:pt x="1113091" y="1300159"/>
                      <a:pt x="1100318" y="1330268"/>
                    </a:cubicBezTo>
                    <a:cubicBezTo>
                      <a:pt x="1087545" y="1360377"/>
                      <a:pt x="1084808" y="1371326"/>
                      <a:pt x="1023679" y="1428807"/>
                    </a:cubicBezTo>
                    <a:cubicBezTo>
                      <a:pt x="962550" y="1486288"/>
                      <a:pt x="861278" y="1571140"/>
                      <a:pt x="733546" y="1675153"/>
                    </a:cubicBezTo>
                    <a:cubicBezTo>
                      <a:pt x="605814" y="1779166"/>
                      <a:pt x="379546" y="1962556"/>
                      <a:pt x="257288" y="2052883"/>
                    </a:cubicBezTo>
                    <a:cubicBezTo>
                      <a:pt x="135030" y="2143210"/>
                      <a:pt x="0" y="2217114"/>
                      <a:pt x="0" y="2217114"/>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a:off x="6552640" y="2436088"/>
                <a:ext cx="169701" cy="1434285"/>
              </a:xfrm>
              <a:custGeom>
                <a:avLst/>
                <a:gdLst>
                  <a:gd name="connsiteX0" fmla="*/ 0 w 169701"/>
                  <a:gd name="connsiteY0" fmla="*/ 0 h 1434286"/>
                  <a:gd name="connsiteX1" fmla="*/ 71165 w 169701"/>
                  <a:gd name="connsiteY1" fmla="*/ 240871 h 1434286"/>
                  <a:gd name="connsiteX2" fmla="*/ 109485 w 169701"/>
                  <a:gd name="connsiteY2" fmla="*/ 760935 h 1434286"/>
                  <a:gd name="connsiteX3" fmla="*/ 98536 w 169701"/>
                  <a:gd name="connsiteY3" fmla="*/ 1324794 h 1434286"/>
                  <a:gd name="connsiteX4" fmla="*/ 169701 w 169701"/>
                  <a:gd name="connsiteY4" fmla="*/ 1434281 h 1434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701" h="1434286">
                    <a:moveTo>
                      <a:pt x="0" y="0"/>
                    </a:moveTo>
                    <a:cubicBezTo>
                      <a:pt x="26458" y="57024"/>
                      <a:pt x="52917" y="114048"/>
                      <a:pt x="71165" y="240871"/>
                    </a:cubicBezTo>
                    <a:cubicBezTo>
                      <a:pt x="89413" y="367694"/>
                      <a:pt x="104923" y="580281"/>
                      <a:pt x="109485" y="760935"/>
                    </a:cubicBezTo>
                    <a:cubicBezTo>
                      <a:pt x="114047" y="941589"/>
                      <a:pt x="88500" y="1212570"/>
                      <a:pt x="98536" y="1324794"/>
                    </a:cubicBezTo>
                    <a:cubicBezTo>
                      <a:pt x="108572" y="1437018"/>
                      <a:pt x="169701" y="1434281"/>
                      <a:pt x="169701" y="1434281"/>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a:off x="7083639" y="2113101"/>
                <a:ext cx="275496" cy="1160563"/>
              </a:xfrm>
              <a:custGeom>
                <a:avLst/>
                <a:gdLst>
                  <a:gd name="connsiteX0" fmla="*/ 0 w 275496"/>
                  <a:gd name="connsiteY0" fmla="*/ 0 h 1160563"/>
                  <a:gd name="connsiteX1" fmla="*/ 169701 w 275496"/>
                  <a:gd name="connsiteY1" fmla="*/ 131384 h 1160563"/>
                  <a:gd name="connsiteX2" fmla="*/ 262763 w 275496"/>
                  <a:gd name="connsiteY2" fmla="*/ 306564 h 1160563"/>
                  <a:gd name="connsiteX3" fmla="*/ 268237 w 275496"/>
                  <a:gd name="connsiteY3" fmla="*/ 700717 h 1160563"/>
                  <a:gd name="connsiteX4" fmla="*/ 202547 w 275496"/>
                  <a:gd name="connsiteY4" fmla="*/ 1160563 h 116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496" h="1160563">
                    <a:moveTo>
                      <a:pt x="0" y="0"/>
                    </a:moveTo>
                    <a:cubicBezTo>
                      <a:pt x="62953" y="40145"/>
                      <a:pt x="125907" y="80290"/>
                      <a:pt x="169701" y="131384"/>
                    </a:cubicBezTo>
                    <a:cubicBezTo>
                      <a:pt x="213495" y="182478"/>
                      <a:pt x="246340" y="211675"/>
                      <a:pt x="262763" y="306564"/>
                    </a:cubicBezTo>
                    <a:cubicBezTo>
                      <a:pt x="279186" y="401453"/>
                      <a:pt x="278273" y="558384"/>
                      <a:pt x="268237" y="700717"/>
                    </a:cubicBezTo>
                    <a:cubicBezTo>
                      <a:pt x="258201" y="843050"/>
                      <a:pt x="202547" y="1160563"/>
                      <a:pt x="202547" y="1160563"/>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a:off x="6989564" y="2704331"/>
                <a:ext cx="757953" cy="1418733"/>
              </a:xfrm>
              <a:custGeom>
                <a:avLst/>
                <a:gdLst>
                  <a:gd name="connsiteX0" fmla="*/ 614126 w 757953"/>
                  <a:gd name="connsiteY0" fmla="*/ 0 h 1418733"/>
                  <a:gd name="connsiteX1" fmla="*/ 701714 w 757953"/>
                  <a:gd name="connsiteY1" fmla="*/ 104013 h 1418733"/>
                  <a:gd name="connsiteX2" fmla="*/ 756456 w 757953"/>
                  <a:gd name="connsiteY2" fmla="*/ 361308 h 1418733"/>
                  <a:gd name="connsiteX3" fmla="*/ 734559 w 757953"/>
                  <a:gd name="connsiteY3" fmla="*/ 815679 h 1418733"/>
                  <a:gd name="connsiteX4" fmla="*/ 652446 w 757953"/>
                  <a:gd name="connsiteY4" fmla="*/ 1286474 h 1418733"/>
                  <a:gd name="connsiteX5" fmla="*/ 548436 w 757953"/>
                  <a:gd name="connsiteY5" fmla="*/ 1395961 h 1418733"/>
                  <a:gd name="connsiteX6" fmla="*/ 318519 w 757953"/>
                  <a:gd name="connsiteY6" fmla="*/ 1417858 h 1418733"/>
                  <a:gd name="connsiteX7" fmla="*/ 94075 w 757953"/>
                  <a:gd name="connsiteY7" fmla="*/ 1379538 h 1418733"/>
                  <a:gd name="connsiteX8" fmla="*/ 6488 w 757953"/>
                  <a:gd name="connsiteY8" fmla="*/ 1166038 h 1418733"/>
                  <a:gd name="connsiteX9" fmla="*/ 6488 w 757953"/>
                  <a:gd name="connsiteY9" fmla="*/ 1100346 h 1418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57953" h="1418733">
                    <a:moveTo>
                      <a:pt x="614126" y="0"/>
                    </a:moveTo>
                    <a:cubicBezTo>
                      <a:pt x="646059" y="21897"/>
                      <a:pt x="677992" y="43795"/>
                      <a:pt x="701714" y="104013"/>
                    </a:cubicBezTo>
                    <a:cubicBezTo>
                      <a:pt x="725436" y="164231"/>
                      <a:pt x="750982" y="242697"/>
                      <a:pt x="756456" y="361308"/>
                    </a:cubicBezTo>
                    <a:cubicBezTo>
                      <a:pt x="761930" y="479919"/>
                      <a:pt x="751894" y="661485"/>
                      <a:pt x="734559" y="815679"/>
                    </a:cubicBezTo>
                    <a:cubicBezTo>
                      <a:pt x="717224" y="969873"/>
                      <a:pt x="683466" y="1189760"/>
                      <a:pt x="652446" y="1286474"/>
                    </a:cubicBezTo>
                    <a:cubicBezTo>
                      <a:pt x="621426" y="1383188"/>
                      <a:pt x="604091" y="1374064"/>
                      <a:pt x="548436" y="1395961"/>
                    </a:cubicBezTo>
                    <a:cubicBezTo>
                      <a:pt x="492781" y="1417858"/>
                      <a:pt x="394246" y="1420595"/>
                      <a:pt x="318519" y="1417858"/>
                    </a:cubicBezTo>
                    <a:cubicBezTo>
                      <a:pt x="242792" y="1415121"/>
                      <a:pt x="146080" y="1421508"/>
                      <a:pt x="94075" y="1379538"/>
                    </a:cubicBezTo>
                    <a:cubicBezTo>
                      <a:pt x="42070" y="1337568"/>
                      <a:pt x="21086" y="1212570"/>
                      <a:pt x="6488" y="1166038"/>
                    </a:cubicBezTo>
                    <a:cubicBezTo>
                      <a:pt x="-8110" y="1119506"/>
                      <a:pt x="6488" y="1100346"/>
                      <a:pt x="6488" y="1100346"/>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Ellipse 58"/>
              <p:cNvSpPr/>
              <p:nvPr/>
            </p:nvSpPr>
            <p:spPr>
              <a:xfrm>
                <a:off x="7521578" y="2912358"/>
                <a:ext cx="154775" cy="979647"/>
              </a:xfrm>
              <a:prstGeom prst="ellipse">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0" name="Forme libre 59"/>
              <p:cNvSpPr/>
              <p:nvPr/>
            </p:nvSpPr>
            <p:spPr>
              <a:xfrm>
                <a:off x="5622023" y="928226"/>
                <a:ext cx="2184214" cy="1152028"/>
              </a:xfrm>
              <a:custGeom>
                <a:avLst/>
                <a:gdLst>
                  <a:gd name="connsiteX0" fmla="*/ 2184214 w 2184214"/>
                  <a:gd name="connsiteY0" fmla="*/ 1152029 h 1152029"/>
                  <a:gd name="connsiteX1" fmla="*/ 2129471 w 2184214"/>
                  <a:gd name="connsiteY1" fmla="*/ 1069914 h 1152029"/>
                  <a:gd name="connsiteX2" fmla="*/ 1883131 w 2184214"/>
                  <a:gd name="connsiteY2" fmla="*/ 998747 h 1152029"/>
                  <a:gd name="connsiteX3" fmla="*/ 1718905 w 2184214"/>
                  <a:gd name="connsiteY3" fmla="*/ 998747 h 1152029"/>
                  <a:gd name="connsiteX4" fmla="*/ 1598472 w 2184214"/>
                  <a:gd name="connsiteY4" fmla="*/ 807145 h 1152029"/>
                  <a:gd name="connsiteX5" fmla="*/ 1259070 w 2184214"/>
                  <a:gd name="connsiteY5" fmla="*/ 325402 h 1152029"/>
                  <a:gd name="connsiteX6" fmla="*/ 1061998 w 2184214"/>
                  <a:gd name="connsiteY6" fmla="*/ 128325 h 1152029"/>
                  <a:gd name="connsiteX7" fmla="*/ 635009 w 2184214"/>
                  <a:gd name="connsiteY7" fmla="*/ 13363 h 1152029"/>
                  <a:gd name="connsiteX8" fmla="*/ 394144 w 2184214"/>
                  <a:gd name="connsiteY8" fmla="*/ 13363 h 1152029"/>
                  <a:gd name="connsiteX9" fmla="*/ 65690 w 2184214"/>
                  <a:gd name="connsiteY9" fmla="*/ 111902 h 1152029"/>
                  <a:gd name="connsiteX10" fmla="*/ 0 w 2184214"/>
                  <a:gd name="connsiteY10" fmla="*/ 183068 h 1152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84214" h="1152029">
                    <a:moveTo>
                      <a:pt x="2184214" y="1152029"/>
                    </a:moveTo>
                    <a:cubicBezTo>
                      <a:pt x="2181933" y="1123745"/>
                      <a:pt x="2179652" y="1095461"/>
                      <a:pt x="2129471" y="1069914"/>
                    </a:cubicBezTo>
                    <a:cubicBezTo>
                      <a:pt x="2079290" y="1044367"/>
                      <a:pt x="1951559" y="1010608"/>
                      <a:pt x="1883131" y="998747"/>
                    </a:cubicBezTo>
                    <a:cubicBezTo>
                      <a:pt x="1814703" y="986886"/>
                      <a:pt x="1766348" y="1030681"/>
                      <a:pt x="1718905" y="998747"/>
                    </a:cubicBezTo>
                    <a:cubicBezTo>
                      <a:pt x="1671462" y="966813"/>
                      <a:pt x="1675111" y="919369"/>
                      <a:pt x="1598472" y="807145"/>
                    </a:cubicBezTo>
                    <a:cubicBezTo>
                      <a:pt x="1521833" y="694921"/>
                      <a:pt x="1348482" y="438539"/>
                      <a:pt x="1259070" y="325402"/>
                    </a:cubicBezTo>
                    <a:cubicBezTo>
                      <a:pt x="1169658" y="212265"/>
                      <a:pt x="1166008" y="180331"/>
                      <a:pt x="1061998" y="128325"/>
                    </a:cubicBezTo>
                    <a:cubicBezTo>
                      <a:pt x="957988" y="76319"/>
                      <a:pt x="746318" y="32523"/>
                      <a:pt x="635009" y="13363"/>
                    </a:cubicBezTo>
                    <a:cubicBezTo>
                      <a:pt x="523700" y="-5797"/>
                      <a:pt x="489030" y="-3060"/>
                      <a:pt x="394144" y="13363"/>
                    </a:cubicBezTo>
                    <a:cubicBezTo>
                      <a:pt x="299257" y="29786"/>
                      <a:pt x="131381" y="83618"/>
                      <a:pt x="65690" y="111902"/>
                    </a:cubicBezTo>
                    <a:cubicBezTo>
                      <a:pt x="-1" y="140186"/>
                      <a:pt x="0" y="183068"/>
                      <a:pt x="0" y="183068"/>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a:off x="3448758" y="908520"/>
                <a:ext cx="2326543" cy="164454"/>
              </a:xfrm>
              <a:custGeom>
                <a:avLst/>
                <a:gdLst>
                  <a:gd name="connsiteX0" fmla="*/ 2326543 w 2326543"/>
                  <a:gd name="connsiteY0" fmla="*/ 93288 h 164455"/>
                  <a:gd name="connsiteX1" fmla="*/ 1686059 w 2326543"/>
                  <a:gd name="connsiteY1" fmla="*/ 60442 h 164455"/>
                  <a:gd name="connsiteX2" fmla="*/ 925143 w 2326543"/>
                  <a:gd name="connsiteY2" fmla="*/ 60442 h 164455"/>
                  <a:gd name="connsiteX3" fmla="*/ 766390 w 2326543"/>
                  <a:gd name="connsiteY3" fmla="*/ 224 h 164455"/>
                  <a:gd name="connsiteX4" fmla="*/ 432463 w 2326543"/>
                  <a:gd name="connsiteY4" fmla="*/ 38545 h 164455"/>
                  <a:gd name="connsiteX5" fmla="*/ 158752 w 2326543"/>
                  <a:gd name="connsiteY5" fmla="*/ 71391 h 164455"/>
                  <a:gd name="connsiteX6" fmla="*/ 0 w 2326543"/>
                  <a:gd name="connsiteY6" fmla="*/ 164455 h 164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6543" h="164455">
                    <a:moveTo>
                      <a:pt x="2326543" y="93288"/>
                    </a:moveTo>
                    <a:cubicBezTo>
                      <a:pt x="2123084" y="79602"/>
                      <a:pt x="1919626" y="65916"/>
                      <a:pt x="1686059" y="60442"/>
                    </a:cubicBezTo>
                    <a:cubicBezTo>
                      <a:pt x="1452492" y="54968"/>
                      <a:pt x="1078421" y="70478"/>
                      <a:pt x="925143" y="60442"/>
                    </a:cubicBezTo>
                    <a:cubicBezTo>
                      <a:pt x="771865" y="50406"/>
                      <a:pt x="848503" y="3873"/>
                      <a:pt x="766390" y="224"/>
                    </a:cubicBezTo>
                    <a:cubicBezTo>
                      <a:pt x="684277" y="-3426"/>
                      <a:pt x="432463" y="38545"/>
                      <a:pt x="432463" y="38545"/>
                    </a:cubicBezTo>
                    <a:cubicBezTo>
                      <a:pt x="331190" y="50406"/>
                      <a:pt x="230829" y="50406"/>
                      <a:pt x="158752" y="71391"/>
                    </a:cubicBezTo>
                    <a:cubicBezTo>
                      <a:pt x="86675" y="92376"/>
                      <a:pt x="0" y="164455"/>
                      <a:pt x="0" y="164455"/>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2" name="Forme libre 61"/>
              <p:cNvSpPr/>
              <p:nvPr/>
            </p:nvSpPr>
            <p:spPr>
              <a:xfrm>
                <a:off x="3552768" y="974436"/>
                <a:ext cx="793762" cy="120436"/>
              </a:xfrm>
              <a:custGeom>
                <a:avLst/>
                <a:gdLst>
                  <a:gd name="connsiteX0" fmla="*/ 793762 w 793762"/>
                  <a:gd name="connsiteY0" fmla="*/ 0 h 120436"/>
                  <a:gd name="connsiteX1" fmla="*/ 624061 w 793762"/>
                  <a:gd name="connsiteY1" fmla="*/ 16424 h 120436"/>
                  <a:gd name="connsiteX2" fmla="*/ 372247 w 793762"/>
                  <a:gd name="connsiteY2" fmla="*/ 5475 h 120436"/>
                  <a:gd name="connsiteX3" fmla="*/ 142329 w 793762"/>
                  <a:gd name="connsiteY3" fmla="*/ 60218 h 120436"/>
                  <a:gd name="connsiteX4" fmla="*/ 0 w 793762"/>
                  <a:gd name="connsiteY4" fmla="*/ 120436 h 120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762" h="120436">
                    <a:moveTo>
                      <a:pt x="793762" y="0"/>
                    </a:moveTo>
                    <a:cubicBezTo>
                      <a:pt x="744037" y="7756"/>
                      <a:pt x="694313" y="15512"/>
                      <a:pt x="624061" y="16424"/>
                    </a:cubicBezTo>
                    <a:cubicBezTo>
                      <a:pt x="553809" y="17336"/>
                      <a:pt x="452536" y="-1824"/>
                      <a:pt x="372247" y="5475"/>
                    </a:cubicBezTo>
                    <a:cubicBezTo>
                      <a:pt x="291958" y="12774"/>
                      <a:pt x="204370" y="41058"/>
                      <a:pt x="142329" y="60218"/>
                    </a:cubicBezTo>
                    <a:cubicBezTo>
                      <a:pt x="80288" y="79378"/>
                      <a:pt x="0" y="120436"/>
                      <a:pt x="0" y="120436"/>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3" name="Forme libre 62"/>
              <p:cNvSpPr/>
              <p:nvPr/>
            </p:nvSpPr>
            <p:spPr>
              <a:xfrm>
                <a:off x="3229663" y="985385"/>
                <a:ext cx="284786" cy="158756"/>
              </a:xfrm>
              <a:custGeom>
                <a:avLst/>
                <a:gdLst>
                  <a:gd name="connsiteX0" fmla="*/ 284786 w 284786"/>
                  <a:gd name="connsiteY0" fmla="*/ 0 h 158756"/>
                  <a:gd name="connsiteX1" fmla="*/ 136982 w 284786"/>
                  <a:gd name="connsiteY1" fmla="*/ 27372 h 158756"/>
                  <a:gd name="connsiteX2" fmla="*/ 22024 w 284786"/>
                  <a:gd name="connsiteY2" fmla="*/ 104013 h 158756"/>
                  <a:gd name="connsiteX3" fmla="*/ 127 w 284786"/>
                  <a:gd name="connsiteY3" fmla="*/ 158756 h 158756"/>
                </a:gdLst>
                <a:ahLst/>
                <a:cxnLst>
                  <a:cxn ang="0">
                    <a:pos x="connsiteX0" y="connsiteY0"/>
                  </a:cxn>
                  <a:cxn ang="0">
                    <a:pos x="connsiteX1" y="connsiteY1"/>
                  </a:cxn>
                  <a:cxn ang="0">
                    <a:pos x="connsiteX2" y="connsiteY2"/>
                  </a:cxn>
                  <a:cxn ang="0">
                    <a:pos x="connsiteX3" y="connsiteY3"/>
                  </a:cxn>
                </a:cxnLst>
                <a:rect l="l" t="t" r="r" b="b"/>
                <a:pathLst>
                  <a:path w="284786" h="158756">
                    <a:moveTo>
                      <a:pt x="284786" y="0"/>
                    </a:moveTo>
                    <a:cubicBezTo>
                      <a:pt x="232781" y="5018"/>
                      <a:pt x="180776" y="10036"/>
                      <a:pt x="136982" y="27372"/>
                    </a:cubicBezTo>
                    <a:cubicBezTo>
                      <a:pt x="93188" y="44708"/>
                      <a:pt x="44833" y="82116"/>
                      <a:pt x="22024" y="104013"/>
                    </a:cubicBezTo>
                    <a:cubicBezTo>
                      <a:pt x="-785" y="125910"/>
                      <a:pt x="-329" y="142333"/>
                      <a:pt x="127" y="158756"/>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a:off x="5715085" y="941590"/>
                <a:ext cx="487205" cy="186128"/>
              </a:xfrm>
              <a:custGeom>
                <a:avLst/>
                <a:gdLst>
                  <a:gd name="connsiteX0" fmla="*/ 0 w 487205"/>
                  <a:gd name="connsiteY0" fmla="*/ 186128 h 186128"/>
                  <a:gd name="connsiteX1" fmla="*/ 109484 w 487205"/>
                  <a:gd name="connsiteY1" fmla="*/ 104013 h 186128"/>
                  <a:gd name="connsiteX2" fmla="*/ 487205 w 487205"/>
                  <a:gd name="connsiteY2" fmla="*/ 0 h 186128"/>
                </a:gdLst>
                <a:ahLst/>
                <a:cxnLst>
                  <a:cxn ang="0">
                    <a:pos x="connsiteX0" y="connsiteY0"/>
                  </a:cxn>
                  <a:cxn ang="0">
                    <a:pos x="connsiteX1" y="connsiteY1"/>
                  </a:cxn>
                  <a:cxn ang="0">
                    <a:pos x="connsiteX2" y="connsiteY2"/>
                  </a:cxn>
                </a:cxnLst>
                <a:rect l="l" t="t" r="r" b="b"/>
                <a:pathLst>
                  <a:path w="487205" h="186128">
                    <a:moveTo>
                      <a:pt x="0" y="186128"/>
                    </a:moveTo>
                    <a:cubicBezTo>
                      <a:pt x="14141" y="160581"/>
                      <a:pt x="28283" y="135034"/>
                      <a:pt x="109484" y="104013"/>
                    </a:cubicBezTo>
                    <a:cubicBezTo>
                      <a:pt x="190685" y="72992"/>
                      <a:pt x="487205" y="0"/>
                      <a:pt x="487205" y="0"/>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5" name="Forme libre 64"/>
              <p:cNvSpPr/>
              <p:nvPr/>
            </p:nvSpPr>
            <p:spPr>
              <a:xfrm>
                <a:off x="6120177" y="1060930"/>
                <a:ext cx="1264918" cy="1046704"/>
              </a:xfrm>
              <a:custGeom>
                <a:avLst/>
                <a:gdLst>
                  <a:gd name="connsiteX0" fmla="*/ 0 w 1264919"/>
                  <a:gd name="connsiteY0" fmla="*/ 110582 h 1046705"/>
                  <a:gd name="connsiteX1" fmla="*/ 394144 w 1264919"/>
                  <a:gd name="connsiteY1" fmla="*/ 28467 h 1046705"/>
                  <a:gd name="connsiteX2" fmla="*/ 530999 w 1264919"/>
                  <a:gd name="connsiteY2" fmla="*/ 28467 h 1046705"/>
                  <a:gd name="connsiteX3" fmla="*/ 837555 w 1264919"/>
                  <a:gd name="connsiteY3" fmla="*/ 367877 h 1046705"/>
                  <a:gd name="connsiteX4" fmla="*/ 1127689 w 1264919"/>
                  <a:gd name="connsiteY4" fmla="*/ 805826 h 1046705"/>
                  <a:gd name="connsiteX5" fmla="*/ 1187906 w 1264919"/>
                  <a:gd name="connsiteY5" fmla="*/ 909838 h 1046705"/>
                  <a:gd name="connsiteX6" fmla="*/ 1253596 w 1264919"/>
                  <a:gd name="connsiteY6" fmla="*/ 948159 h 1046705"/>
                  <a:gd name="connsiteX7" fmla="*/ 936091 w 1264919"/>
                  <a:gd name="connsiteY7" fmla="*/ 1046697 h 1046705"/>
                  <a:gd name="connsiteX8" fmla="*/ 864927 w 1264919"/>
                  <a:gd name="connsiteY8" fmla="*/ 942684 h 1046705"/>
                  <a:gd name="connsiteX9" fmla="*/ 667855 w 1264919"/>
                  <a:gd name="connsiteY9" fmla="*/ 570428 h 1046705"/>
                  <a:gd name="connsiteX10" fmla="*/ 399618 w 1264919"/>
                  <a:gd name="connsiteY10" fmla="*/ 137954 h 1046705"/>
                  <a:gd name="connsiteX11" fmla="*/ 60216 w 1264919"/>
                  <a:gd name="connsiteY11" fmla="*/ 148903 h 1046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64919" h="1046705">
                    <a:moveTo>
                      <a:pt x="0" y="110582"/>
                    </a:moveTo>
                    <a:cubicBezTo>
                      <a:pt x="152822" y="76367"/>
                      <a:pt x="305644" y="42153"/>
                      <a:pt x="394144" y="28467"/>
                    </a:cubicBezTo>
                    <a:cubicBezTo>
                      <a:pt x="482644" y="14781"/>
                      <a:pt x="457097" y="-28101"/>
                      <a:pt x="530999" y="28467"/>
                    </a:cubicBezTo>
                    <a:cubicBezTo>
                      <a:pt x="604901" y="85035"/>
                      <a:pt x="738107" y="238317"/>
                      <a:pt x="837555" y="367877"/>
                    </a:cubicBezTo>
                    <a:cubicBezTo>
                      <a:pt x="937003" y="497437"/>
                      <a:pt x="1069297" y="715499"/>
                      <a:pt x="1127689" y="805826"/>
                    </a:cubicBezTo>
                    <a:cubicBezTo>
                      <a:pt x="1186081" y="896153"/>
                      <a:pt x="1166922" y="886116"/>
                      <a:pt x="1187906" y="909838"/>
                    </a:cubicBezTo>
                    <a:cubicBezTo>
                      <a:pt x="1208890" y="933560"/>
                      <a:pt x="1295565" y="925349"/>
                      <a:pt x="1253596" y="948159"/>
                    </a:cubicBezTo>
                    <a:cubicBezTo>
                      <a:pt x="1211627" y="970969"/>
                      <a:pt x="1000869" y="1047609"/>
                      <a:pt x="936091" y="1046697"/>
                    </a:cubicBezTo>
                    <a:cubicBezTo>
                      <a:pt x="871313" y="1045785"/>
                      <a:pt x="909633" y="1022062"/>
                      <a:pt x="864927" y="942684"/>
                    </a:cubicBezTo>
                    <a:cubicBezTo>
                      <a:pt x="820221" y="863306"/>
                      <a:pt x="745406" y="704550"/>
                      <a:pt x="667855" y="570428"/>
                    </a:cubicBezTo>
                    <a:cubicBezTo>
                      <a:pt x="590304" y="436306"/>
                      <a:pt x="500891" y="208208"/>
                      <a:pt x="399618" y="137954"/>
                    </a:cubicBezTo>
                    <a:cubicBezTo>
                      <a:pt x="298345" y="67700"/>
                      <a:pt x="60216" y="148903"/>
                      <a:pt x="60216" y="148903"/>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6" name="Forme libre 65"/>
              <p:cNvSpPr/>
              <p:nvPr/>
            </p:nvSpPr>
            <p:spPr>
              <a:xfrm>
                <a:off x="6519795" y="2091204"/>
                <a:ext cx="541948" cy="224449"/>
              </a:xfrm>
              <a:custGeom>
                <a:avLst/>
                <a:gdLst>
                  <a:gd name="connsiteX0" fmla="*/ 0 w 541948"/>
                  <a:gd name="connsiteY0" fmla="*/ 224449 h 224449"/>
                  <a:gd name="connsiteX1" fmla="*/ 306556 w 541948"/>
                  <a:gd name="connsiteY1" fmla="*/ 93064 h 224449"/>
                  <a:gd name="connsiteX2" fmla="*/ 541948 w 541948"/>
                  <a:gd name="connsiteY2" fmla="*/ 0 h 224449"/>
                </a:gdLst>
                <a:ahLst/>
                <a:cxnLst>
                  <a:cxn ang="0">
                    <a:pos x="connsiteX0" y="connsiteY0"/>
                  </a:cxn>
                  <a:cxn ang="0">
                    <a:pos x="connsiteX1" y="connsiteY1"/>
                  </a:cxn>
                  <a:cxn ang="0">
                    <a:pos x="connsiteX2" y="connsiteY2"/>
                  </a:cxn>
                </a:cxnLst>
                <a:rect l="l" t="t" r="r" b="b"/>
                <a:pathLst>
                  <a:path w="541948" h="224449">
                    <a:moveTo>
                      <a:pt x="0" y="224449"/>
                    </a:moveTo>
                    <a:lnTo>
                      <a:pt x="306556" y="93064"/>
                    </a:lnTo>
                    <a:cubicBezTo>
                      <a:pt x="396881" y="55656"/>
                      <a:pt x="541948" y="0"/>
                      <a:pt x="541948" y="0"/>
                    </a:cubicBezTo>
                  </a:path>
                </a:pathLst>
              </a:custGeom>
              <a:no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102" name="Grouper 101"/>
          <p:cNvGrpSpPr/>
          <p:nvPr/>
        </p:nvGrpSpPr>
        <p:grpSpPr>
          <a:xfrm>
            <a:off x="189752" y="3797749"/>
            <a:ext cx="3003041" cy="1987987"/>
            <a:chOff x="1075586" y="5381826"/>
            <a:chExt cx="5099681" cy="3538359"/>
          </a:xfrm>
        </p:grpSpPr>
        <p:sp>
          <p:nvSpPr>
            <p:cNvPr id="103" name="Forme libre 102"/>
            <p:cNvSpPr/>
            <p:nvPr/>
          </p:nvSpPr>
          <p:spPr>
            <a:xfrm>
              <a:off x="3835592" y="6106124"/>
              <a:ext cx="877790" cy="506121"/>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4" name="Forme libre 103"/>
            <p:cNvSpPr/>
            <p:nvPr/>
          </p:nvSpPr>
          <p:spPr>
            <a:xfrm>
              <a:off x="4453448" y="5955696"/>
              <a:ext cx="213611" cy="205068"/>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5" name="Forme libre 104"/>
            <p:cNvSpPr/>
            <p:nvPr/>
          </p:nvSpPr>
          <p:spPr>
            <a:xfrm>
              <a:off x="4130482" y="5975457"/>
              <a:ext cx="166087" cy="46343"/>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6" name="Forme libre 105"/>
            <p:cNvSpPr/>
            <p:nvPr/>
          </p:nvSpPr>
          <p:spPr>
            <a:xfrm>
              <a:off x="4114755" y="6083155"/>
              <a:ext cx="127835" cy="54589"/>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7" name="Forme libre 106"/>
            <p:cNvSpPr/>
            <p:nvPr/>
          </p:nvSpPr>
          <p:spPr>
            <a:xfrm>
              <a:off x="4559748" y="6035422"/>
              <a:ext cx="119376" cy="7688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8" name="Forme libre 107"/>
            <p:cNvSpPr/>
            <p:nvPr/>
          </p:nvSpPr>
          <p:spPr>
            <a:xfrm>
              <a:off x="4551187" y="6230367"/>
              <a:ext cx="64180" cy="81143"/>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9" name="Ellipse 108"/>
            <p:cNvSpPr/>
            <p:nvPr/>
          </p:nvSpPr>
          <p:spPr>
            <a:xfrm>
              <a:off x="4355430" y="6230367"/>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0" name="Ellipse 109"/>
            <p:cNvSpPr/>
            <p:nvPr/>
          </p:nvSpPr>
          <p:spPr>
            <a:xfrm>
              <a:off x="4461507" y="6212334"/>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1" name="Forme libre 110"/>
            <p:cNvSpPr/>
            <p:nvPr/>
          </p:nvSpPr>
          <p:spPr>
            <a:xfrm rot="19448118">
              <a:off x="4709444" y="6294160"/>
              <a:ext cx="121216" cy="67960"/>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2" name="Forme libre 111"/>
            <p:cNvSpPr/>
            <p:nvPr/>
          </p:nvSpPr>
          <p:spPr>
            <a:xfrm>
              <a:off x="3839681" y="5455589"/>
              <a:ext cx="1024005" cy="808483"/>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3" name="Forme libre 112"/>
            <p:cNvSpPr/>
            <p:nvPr/>
          </p:nvSpPr>
          <p:spPr>
            <a:xfrm>
              <a:off x="3268654" y="6455030"/>
              <a:ext cx="770506" cy="1333839"/>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4" name="Forme libre 113"/>
            <p:cNvSpPr/>
            <p:nvPr/>
          </p:nvSpPr>
          <p:spPr>
            <a:xfrm>
              <a:off x="4636580" y="6571506"/>
              <a:ext cx="973722" cy="1935007"/>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5" name="Forme libre 114"/>
            <p:cNvSpPr/>
            <p:nvPr/>
          </p:nvSpPr>
          <p:spPr>
            <a:xfrm>
              <a:off x="4786874" y="7176431"/>
              <a:ext cx="60118" cy="161563"/>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6" name="Forme libre 115"/>
            <p:cNvSpPr/>
            <p:nvPr/>
          </p:nvSpPr>
          <p:spPr>
            <a:xfrm>
              <a:off x="5036338" y="7736133"/>
              <a:ext cx="157501" cy="54276"/>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117" name="Forme libre 116"/>
            <p:cNvSpPr/>
            <p:nvPr/>
          </p:nvSpPr>
          <p:spPr>
            <a:xfrm>
              <a:off x="4327450" y="7627306"/>
              <a:ext cx="451909" cy="755216"/>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8" name="Forme libre 117"/>
            <p:cNvSpPr/>
            <p:nvPr/>
          </p:nvSpPr>
          <p:spPr>
            <a:xfrm>
              <a:off x="3670939" y="7150223"/>
              <a:ext cx="653780" cy="574772"/>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9" name="Forme libre 118"/>
            <p:cNvSpPr/>
            <p:nvPr/>
          </p:nvSpPr>
          <p:spPr>
            <a:xfrm>
              <a:off x="3404166" y="7638578"/>
              <a:ext cx="541060" cy="661283"/>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0" name="Forme libre 119"/>
            <p:cNvSpPr/>
            <p:nvPr/>
          </p:nvSpPr>
          <p:spPr>
            <a:xfrm>
              <a:off x="3561385" y="7933399"/>
              <a:ext cx="173429" cy="227443"/>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1" name="Forme libre 120"/>
            <p:cNvSpPr/>
            <p:nvPr/>
          </p:nvSpPr>
          <p:spPr>
            <a:xfrm>
              <a:off x="3705899" y="7905346"/>
              <a:ext cx="186724" cy="244224"/>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2" name="Forme libre 121"/>
            <p:cNvSpPr/>
            <p:nvPr/>
          </p:nvSpPr>
          <p:spPr>
            <a:xfrm>
              <a:off x="4125579" y="8228473"/>
              <a:ext cx="15029" cy="86418"/>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3" name="Forme libre 122"/>
            <p:cNvSpPr/>
            <p:nvPr/>
          </p:nvSpPr>
          <p:spPr>
            <a:xfrm>
              <a:off x="4068204" y="6556477"/>
              <a:ext cx="470684" cy="42929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4" name="Forme libre 123"/>
            <p:cNvSpPr/>
            <p:nvPr/>
          </p:nvSpPr>
          <p:spPr>
            <a:xfrm>
              <a:off x="4538882" y="6582778"/>
              <a:ext cx="48852" cy="176593"/>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5" name="Forme libre 124"/>
            <p:cNvSpPr/>
            <p:nvPr/>
          </p:nvSpPr>
          <p:spPr>
            <a:xfrm>
              <a:off x="2597345" y="6044481"/>
              <a:ext cx="191771" cy="144850"/>
            </a:xfrm>
            <a:custGeom>
              <a:avLst/>
              <a:gdLst>
                <a:gd name="connsiteX0" fmla="*/ 2883 w 191771"/>
                <a:gd name="connsiteY0" fmla="*/ 144850 h 144850"/>
                <a:gd name="connsiteX1" fmla="*/ 10920 w 191771"/>
                <a:gd name="connsiteY1" fmla="*/ 44374 h 144850"/>
                <a:gd name="connsiteX2" fmla="*/ 91298 w 191771"/>
                <a:gd name="connsiteY2" fmla="*/ 165 h 144850"/>
                <a:gd name="connsiteX3" fmla="*/ 191771 w 191771"/>
                <a:gd name="connsiteY3" fmla="*/ 28298 h 144850"/>
              </a:gdLst>
              <a:ahLst/>
              <a:cxnLst>
                <a:cxn ang="0">
                  <a:pos x="connsiteX0" y="connsiteY0"/>
                </a:cxn>
                <a:cxn ang="0">
                  <a:pos x="connsiteX1" y="connsiteY1"/>
                </a:cxn>
                <a:cxn ang="0">
                  <a:pos x="connsiteX2" y="connsiteY2"/>
                </a:cxn>
                <a:cxn ang="0">
                  <a:pos x="connsiteX3" y="connsiteY3"/>
                </a:cxn>
              </a:cxnLst>
              <a:rect l="l" t="t" r="r" b="b"/>
              <a:pathLst>
                <a:path w="191771" h="144850">
                  <a:moveTo>
                    <a:pt x="2883" y="144850"/>
                  </a:moveTo>
                  <a:cubicBezTo>
                    <a:pt x="-467" y="106669"/>
                    <a:pt x="-3816" y="68488"/>
                    <a:pt x="10920" y="44374"/>
                  </a:cubicBezTo>
                  <a:cubicBezTo>
                    <a:pt x="25656" y="20260"/>
                    <a:pt x="61156" y="2844"/>
                    <a:pt x="91298" y="165"/>
                  </a:cubicBezTo>
                  <a:cubicBezTo>
                    <a:pt x="121440" y="-2514"/>
                    <a:pt x="191771" y="28298"/>
                    <a:pt x="191771" y="2829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6" name="Forme libre 125"/>
            <p:cNvSpPr/>
            <p:nvPr/>
          </p:nvSpPr>
          <p:spPr>
            <a:xfrm>
              <a:off x="2668235" y="6103127"/>
              <a:ext cx="109929" cy="77378"/>
            </a:xfrm>
            <a:custGeom>
              <a:avLst/>
              <a:gdLst>
                <a:gd name="connsiteX0" fmla="*/ 109040 w 109929"/>
                <a:gd name="connsiteY0" fmla="*/ 41692 h 77378"/>
                <a:gd name="connsiteX1" fmla="*/ 73762 w 109929"/>
                <a:gd name="connsiteY1" fmla="*/ 0 h 77378"/>
                <a:gd name="connsiteX2" fmla="*/ 9622 w 109929"/>
                <a:gd name="connsiteY2" fmla="*/ 6414 h 77378"/>
                <a:gd name="connsiteX3" fmla="*/ 3208 w 109929"/>
                <a:gd name="connsiteY3" fmla="*/ 60935 h 77378"/>
                <a:gd name="connsiteX4" fmla="*/ 38485 w 109929"/>
                <a:gd name="connsiteY4" fmla="*/ 76971 h 77378"/>
                <a:gd name="connsiteX5" fmla="*/ 109040 w 109929"/>
                <a:gd name="connsiteY5" fmla="*/ 41692 h 7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929" h="77378">
                  <a:moveTo>
                    <a:pt x="109040" y="41692"/>
                  </a:moveTo>
                  <a:cubicBezTo>
                    <a:pt x="114919" y="28864"/>
                    <a:pt x="90332" y="5880"/>
                    <a:pt x="73762" y="0"/>
                  </a:cubicBezTo>
                  <a:cubicBezTo>
                    <a:pt x="57192" y="-5880"/>
                    <a:pt x="21381" y="-3742"/>
                    <a:pt x="9622" y="6414"/>
                  </a:cubicBezTo>
                  <a:cubicBezTo>
                    <a:pt x="-2137" y="16570"/>
                    <a:pt x="-1603" y="49176"/>
                    <a:pt x="3208" y="60935"/>
                  </a:cubicBezTo>
                  <a:cubicBezTo>
                    <a:pt x="8018" y="72695"/>
                    <a:pt x="22450" y="79109"/>
                    <a:pt x="38485" y="76971"/>
                  </a:cubicBezTo>
                  <a:cubicBezTo>
                    <a:pt x="54520" y="74833"/>
                    <a:pt x="103161" y="54520"/>
                    <a:pt x="109040" y="41692"/>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7" name="Forme libre 126"/>
            <p:cNvSpPr/>
            <p:nvPr/>
          </p:nvSpPr>
          <p:spPr>
            <a:xfrm>
              <a:off x="2286489" y="6032557"/>
              <a:ext cx="115646" cy="32506"/>
            </a:xfrm>
            <a:custGeom>
              <a:avLst/>
              <a:gdLst>
                <a:gd name="connsiteX0" fmla="*/ 115565 w 115646"/>
                <a:gd name="connsiteY0" fmla="*/ 22463 h 32506"/>
                <a:gd name="connsiteX1" fmla="*/ 57839 w 115646"/>
                <a:gd name="connsiteY1" fmla="*/ 14 h 32506"/>
                <a:gd name="connsiteX2" fmla="*/ 112 w 115646"/>
                <a:gd name="connsiteY2" fmla="*/ 19256 h 32506"/>
                <a:gd name="connsiteX3" fmla="*/ 45011 w 115646"/>
                <a:gd name="connsiteY3" fmla="*/ 32085 h 32506"/>
                <a:gd name="connsiteX4" fmla="*/ 115565 w 115646"/>
                <a:gd name="connsiteY4" fmla="*/ 22463 h 32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646" h="32506">
                  <a:moveTo>
                    <a:pt x="115565" y="22463"/>
                  </a:moveTo>
                  <a:cubicBezTo>
                    <a:pt x="117703" y="17118"/>
                    <a:pt x="77081" y="548"/>
                    <a:pt x="57839" y="14"/>
                  </a:cubicBezTo>
                  <a:cubicBezTo>
                    <a:pt x="38597" y="-520"/>
                    <a:pt x="2250" y="13911"/>
                    <a:pt x="112" y="19256"/>
                  </a:cubicBezTo>
                  <a:cubicBezTo>
                    <a:pt x="-2026" y="24601"/>
                    <a:pt x="26838" y="29947"/>
                    <a:pt x="45011" y="32085"/>
                  </a:cubicBezTo>
                  <a:cubicBezTo>
                    <a:pt x="63184" y="34223"/>
                    <a:pt x="113427" y="27808"/>
                    <a:pt x="115565" y="224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8" name="Forme libre 127"/>
            <p:cNvSpPr/>
            <p:nvPr/>
          </p:nvSpPr>
          <p:spPr>
            <a:xfrm>
              <a:off x="2265442" y="6094402"/>
              <a:ext cx="140277" cy="74383"/>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9" name="Forme libre 128"/>
            <p:cNvSpPr/>
            <p:nvPr/>
          </p:nvSpPr>
          <p:spPr>
            <a:xfrm>
              <a:off x="2462987" y="6435954"/>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0" name="Forme libre 129"/>
            <p:cNvSpPr/>
            <p:nvPr/>
          </p:nvSpPr>
          <p:spPr>
            <a:xfrm>
              <a:off x="4328396" y="6337799"/>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1" name="Forme libre 130"/>
            <p:cNvSpPr/>
            <p:nvPr/>
          </p:nvSpPr>
          <p:spPr>
            <a:xfrm>
              <a:off x="2078145" y="6061435"/>
              <a:ext cx="625368" cy="577958"/>
            </a:xfrm>
            <a:custGeom>
              <a:avLst/>
              <a:gdLst>
                <a:gd name="connsiteX0" fmla="*/ 0 w 625368"/>
                <a:gd name="connsiteY0" fmla="*/ 0 h 577958"/>
                <a:gd name="connsiteX1" fmla="*/ 112246 w 625368"/>
                <a:gd name="connsiteY1" fmla="*/ 157148 h 577958"/>
                <a:gd name="connsiteX2" fmla="*/ 118660 w 625368"/>
                <a:gd name="connsiteY2" fmla="*/ 298261 h 577958"/>
                <a:gd name="connsiteX3" fmla="*/ 240526 w 625368"/>
                <a:gd name="connsiteY3" fmla="*/ 410509 h 577958"/>
                <a:gd name="connsiteX4" fmla="*/ 333530 w 625368"/>
                <a:gd name="connsiteY4" fmla="*/ 493894 h 577958"/>
                <a:gd name="connsiteX5" fmla="*/ 490674 w 625368"/>
                <a:gd name="connsiteY5" fmla="*/ 577279 h 577958"/>
                <a:gd name="connsiteX6" fmla="*/ 625368 w 625368"/>
                <a:gd name="connsiteY6" fmla="*/ 535587 h 57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368" h="577958">
                  <a:moveTo>
                    <a:pt x="0" y="0"/>
                  </a:moveTo>
                  <a:cubicBezTo>
                    <a:pt x="46234" y="53719"/>
                    <a:pt x="92469" y="107438"/>
                    <a:pt x="112246" y="157148"/>
                  </a:cubicBezTo>
                  <a:cubicBezTo>
                    <a:pt x="132023" y="206858"/>
                    <a:pt x="97280" y="256034"/>
                    <a:pt x="118660" y="298261"/>
                  </a:cubicBezTo>
                  <a:cubicBezTo>
                    <a:pt x="140040" y="340488"/>
                    <a:pt x="204714" y="377904"/>
                    <a:pt x="240526" y="410509"/>
                  </a:cubicBezTo>
                  <a:cubicBezTo>
                    <a:pt x="276338" y="443114"/>
                    <a:pt x="291839" y="466099"/>
                    <a:pt x="333530" y="493894"/>
                  </a:cubicBezTo>
                  <a:cubicBezTo>
                    <a:pt x="375221" y="521689"/>
                    <a:pt x="442034" y="570330"/>
                    <a:pt x="490674" y="577279"/>
                  </a:cubicBezTo>
                  <a:cubicBezTo>
                    <a:pt x="539314" y="584228"/>
                    <a:pt x="625368" y="535587"/>
                    <a:pt x="625368" y="53558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2" name="Forme libre 131"/>
            <p:cNvSpPr/>
            <p:nvPr/>
          </p:nvSpPr>
          <p:spPr>
            <a:xfrm>
              <a:off x="2758032" y="5971635"/>
              <a:ext cx="260263" cy="500309"/>
            </a:xfrm>
            <a:custGeom>
              <a:avLst/>
              <a:gdLst>
                <a:gd name="connsiteX0" fmla="*/ 0 w 260263"/>
                <a:gd name="connsiteY0" fmla="*/ 500309 h 500309"/>
                <a:gd name="connsiteX1" fmla="*/ 93004 w 260263"/>
                <a:gd name="connsiteY1" fmla="*/ 439374 h 500309"/>
                <a:gd name="connsiteX2" fmla="*/ 182800 w 260263"/>
                <a:gd name="connsiteY2" fmla="*/ 227705 h 500309"/>
                <a:gd name="connsiteX3" fmla="*/ 259769 w 260263"/>
                <a:gd name="connsiteY3" fmla="*/ 99421 h 500309"/>
                <a:gd name="connsiteX4" fmla="*/ 214870 w 260263"/>
                <a:gd name="connsiteY4" fmla="*/ 22450 h 500309"/>
                <a:gd name="connsiteX5" fmla="*/ 195628 w 260263"/>
                <a:gd name="connsiteY5" fmla="*/ 0 h 5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263" h="500309">
                  <a:moveTo>
                    <a:pt x="0" y="500309"/>
                  </a:moveTo>
                  <a:cubicBezTo>
                    <a:pt x="31268" y="492558"/>
                    <a:pt x="62537" y="484808"/>
                    <a:pt x="93004" y="439374"/>
                  </a:cubicBezTo>
                  <a:cubicBezTo>
                    <a:pt x="123471" y="393940"/>
                    <a:pt x="155006" y="284364"/>
                    <a:pt x="182800" y="227705"/>
                  </a:cubicBezTo>
                  <a:cubicBezTo>
                    <a:pt x="210594" y="171046"/>
                    <a:pt x="254424" y="133630"/>
                    <a:pt x="259769" y="99421"/>
                  </a:cubicBezTo>
                  <a:cubicBezTo>
                    <a:pt x="265114" y="65212"/>
                    <a:pt x="225560" y="39020"/>
                    <a:pt x="214870" y="22450"/>
                  </a:cubicBezTo>
                  <a:cubicBezTo>
                    <a:pt x="204180" y="5880"/>
                    <a:pt x="195628" y="0"/>
                    <a:pt x="195628"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3" name="Forme libre 132"/>
            <p:cNvSpPr/>
            <p:nvPr/>
          </p:nvSpPr>
          <p:spPr>
            <a:xfrm>
              <a:off x="2039035" y="5381826"/>
              <a:ext cx="993498" cy="662900"/>
            </a:xfrm>
            <a:custGeom>
              <a:avLst/>
              <a:gdLst>
                <a:gd name="connsiteX0" fmla="*/ 109665 w 993498"/>
                <a:gd name="connsiteY0" fmla="*/ 634709 h 662900"/>
                <a:gd name="connsiteX1" fmla="*/ 29489 w 993498"/>
                <a:gd name="connsiteY1" fmla="*/ 567360 h 662900"/>
                <a:gd name="connsiteX2" fmla="*/ 3833 w 993498"/>
                <a:gd name="connsiteY2" fmla="*/ 455111 h 662900"/>
                <a:gd name="connsiteX3" fmla="*/ 16661 w 993498"/>
                <a:gd name="connsiteY3" fmla="*/ 288341 h 662900"/>
                <a:gd name="connsiteX4" fmla="*/ 154563 w 993498"/>
                <a:gd name="connsiteY4" fmla="*/ 121572 h 662900"/>
                <a:gd name="connsiteX5" fmla="*/ 443194 w 993498"/>
                <a:gd name="connsiteY5" fmla="*/ 6116 h 662900"/>
                <a:gd name="connsiteX6" fmla="*/ 642029 w 993498"/>
                <a:gd name="connsiteY6" fmla="*/ 25358 h 662900"/>
                <a:gd name="connsiteX7" fmla="*/ 763896 w 993498"/>
                <a:gd name="connsiteY7" fmla="*/ 105536 h 662900"/>
                <a:gd name="connsiteX8" fmla="*/ 828036 w 993498"/>
                <a:gd name="connsiteY8" fmla="*/ 140814 h 662900"/>
                <a:gd name="connsiteX9" fmla="*/ 914625 w 993498"/>
                <a:gd name="connsiteY9" fmla="*/ 227406 h 662900"/>
                <a:gd name="connsiteX10" fmla="*/ 972352 w 993498"/>
                <a:gd name="connsiteY10" fmla="*/ 371726 h 662900"/>
                <a:gd name="connsiteX11" fmla="*/ 991594 w 993498"/>
                <a:gd name="connsiteY11" fmla="*/ 493596 h 662900"/>
                <a:gd name="connsiteX12" fmla="*/ 930660 w 993498"/>
                <a:gd name="connsiteY12" fmla="*/ 605845 h 662900"/>
                <a:gd name="connsiteX13" fmla="*/ 882555 w 993498"/>
                <a:gd name="connsiteY13" fmla="*/ 567360 h 662900"/>
                <a:gd name="connsiteX14" fmla="*/ 856899 w 993498"/>
                <a:gd name="connsiteY14" fmla="*/ 500010 h 662900"/>
                <a:gd name="connsiteX15" fmla="*/ 802380 w 993498"/>
                <a:gd name="connsiteY15" fmla="*/ 400590 h 662900"/>
                <a:gd name="connsiteX16" fmla="*/ 747861 w 993498"/>
                <a:gd name="connsiteY16" fmla="*/ 378140 h 662900"/>
                <a:gd name="connsiteX17" fmla="*/ 613166 w 993498"/>
                <a:gd name="connsiteY17" fmla="*/ 413419 h 662900"/>
                <a:gd name="connsiteX18" fmla="*/ 516956 w 993498"/>
                <a:gd name="connsiteY18" fmla="*/ 397383 h 662900"/>
                <a:gd name="connsiteX19" fmla="*/ 468850 w 993498"/>
                <a:gd name="connsiteY19" fmla="*/ 362105 h 662900"/>
                <a:gd name="connsiteX20" fmla="*/ 414331 w 993498"/>
                <a:gd name="connsiteY20" fmla="*/ 400590 h 662900"/>
                <a:gd name="connsiteX21" fmla="*/ 340570 w 993498"/>
                <a:gd name="connsiteY21" fmla="*/ 384555 h 662900"/>
                <a:gd name="connsiteX22" fmla="*/ 289258 w 993498"/>
                <a:gd name="connsiteY22" fmla="*/ 413419 h 662900"/>
                <a:gd name="connsiteX23" fmla="*/ 193047 w 993498"/>
                <a:gd name="connsiteY23" fmla="*/ 429454 h 662900"/>
                <a:gd name="connsiteX24" fmla="*/ 154563 w 993498"/>
                <a:gd name="connsiteY24" fmla="*/ 445490 h 662900"/>
                <a:gd name="connsiteX25" fmla="*/ 164184 w 993498"/>
                <a:gd name="connsiteY25" fmla="*/ 586602 h 662900"/>
                <a:gd name="connsiteX26" fmla="*/ 164184 w 993498"/>
                <a:gd name="connsiteY26" fmla="*/ 660366 h 662900"/>
                <a:gd name="connsiteX27" fmla="*/ 109665 w 993498"/>
                <a:gd name="connsiteY27" fmla="*/ 634709 h 66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93498" h="662900">
                  <a:moveTo>
                    <a:pt x="109665" y="634709"/>
                  </a:moveTo>
                  <a:cubicBezTo>
                    <a:pt x="87216" y="619208"/>
                    <a:pt x="47128" y="597293"/>
                    <a:pt x="29489" y="567360"/>
                  </a:cubicBezTo>
                  <a:cubicBezTo>
                    <a:pt x="11850" y="537427"/>
                    <a:pt x="5971" y="501614"/>
                    <a:pt x="3833" y="455111"/>
                  </a:cubicBezTo>
                  <a:cubicBezTo>
                    <a:pt x="1695" y="408608"/>
                    <a:pt x="-8461" y="343931"/>
                    <a:pt x="16661" y="288341"/>
                  </a:cubicBezTo>
                  <a:cubicBezTo>
                    <a:pt x="41783" y="232751"/>
                    <a:pt x="83474" y="168610"/>
                    <a:pt x="154563" y="121572"/>
                  </a:cubicBezTo>
                  <a:cubicBezTo>
                    <a:pt x="225652" y="74534"/>
                    <a:pt x="361950" y="22152"/>
                    <a:pt x="443194" y="6116"/>
                  </a:cubicBezTo>
                  <a:cubicBezTo>
                    <a:pt x="524438" y="-9920"/>
                    <a:pt x="588579" y="8788"/>
                    <a:pt x="642029" y="25358"/>
                  </a:cubicBezTo>
                  <a:cubicBezTo>
                    <a:pt x="695479" y="41928"/>
                    <a:pt x="732895" y="86293"/>
                    <a:pt x="763896" y="105536"/>
                  </a:cubicBezTo>
                  <a:cubicBezTo>
                    <a:pt x="794897" y="124779"/>
                    <a:pt x="802915" y="120502"/>
                    <a:pt x="828036" y="140814"/>
                  </a:cubicBezTo>
                  <a:cubicBezTo>
                    <a:pt x="853157" y="161126"/>
                    <a:pt x="890572" y="188921"/>
                    <a:pt x="914625" y="227406"/>
                  </a:cubicBezTo>
                  <a:cubicBezTo>
                    <a:pt x="938678" y="265891"/>
                    <a:pt x="959524" y="327361"/>
                    <a:pt x="972352" y="371726"/>
                  </a:cubicBezTo>
                  <a:cubicBezTo>
                    <a:pt x="985180" y="416091"/>
                    <a:pt x="998543" y="454576"/>
                    <a:pt x="991594" y="493596"/>
                  </a:cubicBezTo>
                  <a:cubicBezTo>
                    <a:pt x="984645" y="532616"/>
                    <a:pt x="948833" y="593551"/>
                    <a:pt x="930660" y="605845"/>
                  </a:cubicBezTo>
                  <a:cubicBezTo>
                    <a:pt x="912487" y="618139"/>
                    <a:pt x="894848" y="584999"/>
                    <a:pt x="882555" y="567360"/>
                  </a:cubicBezTo>
                  <a:cubicBezTo>
                    <a:pt x="870262" y="549721"/>
                    <a:pt x="870262" y="527805"/>
                    <a:pt x="856899" y="500010"/>
                  </a:cubicBezTo>
                  <a:cubicBezTo>
                    <a:pt x="843536" y="472215"/>
                    <a:pt x="820553" y="420902"/>
                    <a:pt x="802380" y="400590"/>
                  </a:cubicBezTo>
                  <a:cubicBezTo>
                    <a:pt x="784207" y="380278"/>
                    <a:pt x="779397" y="376002"/>
                    <a:pt x="747861" y="378140"/>
                  </a:cubicBezTo>
                  <a:cubicBezTo>
                    <a:pt x="716325" y="380278"/>
                    <a:pt x="651650" y="410212"/>
                    <a:pt x="613166" y="413419"/>
                  </a:cubicBezTo>
                  <a:cubicBezTo>
                    <a:pt x="574682" y="416626"/>
                    <a:pt x="541008" y="405935"/>
                    <a:pt x="516956" y="397383"/>
                  </a:cubicBezTo>
                  <a:cubicBezTo>
                    <a:pt x="492904" y="388831"/>
                    <a:pt x="485954" y="361571"/>
                    <a:pt x="468850" y="362105"/>
                  </a:cubicBezTo>
                  <a:cubicBezTo>
                    <a:pt x="451746" y="362639"/>
                    <a:pt x="435711" y="396848"/>
                    <a:pt x="414331" y="400590"/>
                  </a:cubicBezTo>
                  <a:cubicBezTo>
                    <a:pt x="392951" y="404332"/>
                    <a:pt x="361415" y="382417"/>
                    <a:pt x="340570" y="384555"/>
                  </a:cubicBezTo>
                  <a:cubicBezTo>
                    <a:pt x="319725" y="386693"/>
                    <a:pt x="313845" y="405936"/>
                    <a:pt x="289258" y="413419"/>
                  </a:cubicBezTo>
                  <a:cubicBezTo>
                    <a:pt x="264671" y="420902"/>
                    <a:pt x="215496" y="424109"/>
                    <a:pt x="193047" y="429454"/>
                  </a:cubicBezTo>
                  <a:cubicBezTo>
                    <a:pt x="170598" y="434799"/>
                    <a:pt x="159374" y="419299"/>
                    <a:pt x="154563" y="445490"/>
                  </a:cubicBezTo>
                  <a:cubicBezTo>
                    <a:pt x="149753" y="471681"/>
                    <a:pt x="162581" y="550789"/>
                    <a:pt x="164184" y="586602"/>
                  </a:cubicBezTo>
                  <a:cubicBezTo>
                    <a:pt x="165787" y="622415"/>
                    <a:pt x="175408" y="650745"/>
                    <a:pt x="164184" y="660366"/>
                  </a:cubicBezTo>
                  <a:cubicBezTo>
                    <a:pt x="152960" y="669987"/>
                    <a:pt x="132114" y="650210"/>
                    <a:pt x="109665" y="63470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4" name="Forme libre 133"/>
            <p:cNvSpPr/>
            <p:nvPr/>
          </p:nvSpPr>
          <p:spPr>
            <a:xfrm>
              <a:off x="2568256" y="6276289"/>
              <a:ext cx="72037" cy="72515"/>
            </a:xfrm>
            <a:custGeom>
              <a:avLst/>
              <a:gdLst>
                <a:gd name="connsiteX0" fmla="*/ 563 w 72037"/>
                <a:gd name="connsiteY0" fmla="*/ 70578 h 72515"/>
                <a:gd name="connsiteX1" fmla="*/ 71117 w 72037"/>
                <a:gd name="connsiteY1" fmla="*/ 48128 h 72515"/>
                <a:gd name="connsiteX2" fmla="*/ 39047 w 72037"/>
                <a:gd name="connsiteY2" fmla="*/ 22 h 72515"/>
                <a:gd name="connsiteX3" fmla="*/ 563 w 72037"/>
                <a:gd name="connsiteY3" fmla="*/ 70578 h 72515"/>
              </a:gdLst>
              <a:ahLst/>
              <a:cxnLst>
                <a:cxn ang="0">
                  <a:pos x="connsiteX0" y="connsiteY0"/>
                </a:cxn>
                <a:cxn ang="0">
                  <a:pos x="connsiteX1" y="connsiteY1"/>
                </a:cxn>
                <a:cxn ang="0">
                  <a:pos x="connsiteX2" y="connsiteY2"/>
                </a:cxn>
                <a:cxn ang="0">
                  <a:pos x="connsiteX3" y="connsiteY3"/>
                </a:cxn>
              </a:cxnLst>
              <a:rect l="l" t="t" r="r" b="b"/>
              <a:pathLst>
                <a:path w="72037" h="72515">
                  <a:moveTo>
                    <a:pt x="563" y="70578"/>
                  </a:moveTo>
                  <a:cubicBezTo>
                    <a:pt x="5908" y="78596"/>
                    <a:pt x="64703" y="59887"/>
                    <a:pt x="71117" y="48128"/>
                  </a:cubicBezTo>
                  <a:cubicBezTo>
                    <a:pt x="77531" y="36369"/>
                    <a:pt x="48668" y="-1047"/>
                    <a:pt x="39047" y="22"/>
                  </a:cubicBezTo>
                  <a:cubicBezTo>
                    <a:pt x="29426" y="1091"/>
                    <a:pt x="-4782" y="62560"/>
                    <a:pt x="563" y="7057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5" name="Ellipse 134"/>
            <p:cNvSpPr/>
            <p:nvPr/>
          </p:nvSpPr>
          <p:spPr>
            <a:xfrm>
              <a:off x="2482229" y="6311431"/>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6" name="Forme libre 135"/>
            <p:cNvSpPr/>
            <p:nvPr/>
          </p:nvSpPr>
          <p:spPr>
            <a:xfrm>
              <a:off x="1885609" y="6436666"/>
              <a:ext cx="372129" cy="971754"/>
            </a:xfrm>
            <a:custGeom>
              <a:avLst/>
              <a:gdLst>
                <a:gd name="connsiteX0" fmla="*/ 372129 w 372129"/>
                <a:gd name="connsiteY0" fmla="*/ 0 h 971754"/>
                <a:gd name="connsiteX1" fmla="*/ 330438 w 372129"/>
                <a:gd name="connsiteY1" fmla="*/ 48107 h 971754"/>
                <a:gd name="connsiteX2" fmla="*/ 218192 w 372129"/>
                <a:gd name="connsiteY2" fmla="*/ 67349 h 971754"/>
                <a:gd name="connsiteX3" fmla="*/ 144431 w 372129"/>
                <a:gd name="connsiteY3" fmla="*/ 279019 h 971754"/>
                <a:gd name="connsiteX4" fmla="*/ 138017 w 372129"/>
                <a:gd name="connsiteY4" fmla="*/ 400889 h 971754"/>
                <a:gd name="connsiteX5" fmla="*/ 57842 w 372129"/>
                <a:gd name="connsiteY5" fmla="*/ 638215 h 971754"/>
                <a:gd name="connsiteX6" fmla="*/ 116 w 372129"/>
                <a:gd name="connsiteY6" fmla="*/ 833848 h 971754"/>
                <a:gd name="connsiteX7" fmla="*/ 41807 w 372129"/>
                <a:gd name="connsiteY7" fmla="*/ 971754 h 9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129" h="971754">
                  <a:moveTo>
                    <a:pt x="372129" y="0"/>
                  </a:moveTo>
                  <a:cubicBezTo>
                    <a:pt x="364111" y="18441"/>
                    <a:pt x="356094" y="36882"/>
                    <a:pt x="330438" y="48107"/>
                  </a:cubicBezTo>
                  <a:cubicBezTo>
                    <a:pt x="304782" y="59332"/>
                    <a:pt x="249193" y="28864"/>
                    <a:pt x="218192" y="67349"/>
                  </a:cubicBezTo>
                  <a:cubicBezTo>
                    <a:pt x="187191" y="105834"/>
                    <a:pt x="157793" y="223429"/>
                    <a:pt x="144431" y="279019"/>
                  </a:cubicBezTo>
                  <a:cubicBezTo>
                    <a:pt x="131069" y="334609"/>
                    <a:pt x="152448" y="341023"/>
                    <a:pt x="138017" y="400889"/>
                  </a:cubicBezTo>
                  <a:cubicBezTo>
                    <a:pt x="123585" y="460755"/>
                    <a:pt x="80825" y="566055"/>
                    <a:pt x="57842" y="638215"/>
                  </a:cubicBezTo>
                  <a:cubicBezTo>
                    <a:pt x="34859" y="710375"/>
                    <a:pt x="2788" y="778258"/>
                    <a:pt x="116" y="833848"/>
                  </a:cubicBezTo>
                  <a:cubicBezTo>
                    <a:pt x="-2556" y="889438"/>
                    <a:pt x="41807" y="971754"/>
                    <a:pt x="41807" y="97175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7" name="Forme libre 136"/>
            <p:cNvSpPr/>
            <p:nvPr/>
          </p:nvSpPr>
          <p:spPr>
            <a:xfrm>
              <a:off x="2758032" y="6504015"/>
              <a:ext cx="586203" cy="506736"/>
            </a:xfrm>
            <a:custGeom>
              <a:avLst/>
              <a:gdLst>
                <a:gd name="connsiteX0" fmla="*/ 0 w 586203"/>
                <a:gd name="connsiteY0" fmla="*/ 0 h 506736"/>
                <a:gd name="connsiteX1" fmla="*/ 128281 w 586203"/>
                <a:gd name="connsiteY1" fmla="*/ 73764 h 506736"/>
                <a:gd name="connsiteX2" fmla="*/ 291839 w 586203"/>
                <a:gd name="connsiteY2" fmla="*/ 131492 h 506736"/>
                <a:gd name="connsiteX3" fmla="*/ 330323 w 586203"/>
                <a:gd name="connsiteY3" fmla="*/ 96214 h 506736"/>
                <a:gd name="connsiteX4" fmla="*/ 416912 w 586203"/>
                <a:gd name="connsiteY4" fmla="*/ 105835 h 506736"/>
                <a:gd name="connsiteX5" fmla="*/ 461811 w 586203"/>
                <a:gd name="connsiteY5" fmla="*/ 83385 h 506736"/>
                <a:gd name="connsiteX6" fmla="*/ 513123 w 586203"/>
                <a:gd name="connsiteY6" fmla="*/ 147527 h 506736"/>
                <a:gd name="connsiteX7" fmla="*/ 583677 w 586203"/>
                <a:gd name="connsiteY7" fmla="*/ 182806 h 506736"/>
                <a:gd name="connsiteX8" fmla="*/ 570849 w 586203"/>
                <a:gd name="connsiteY8" fmla="*/ 291847 h 506736"/>
                <a:gd name="connsiteX9" fmla="*/ 574056 w 586203"/>
                <a:gd name="connsiteY9" fmla="*/ 368818 h 506736"/>
                <a:gd name="connsiteX10" fmla="*/ 484260 w 586203"/>
                <a:gd name="connsiteY10" fmla="*/ 448996 h 506736"/>
                <a:gd name="connsiteX11" fmla="*/ 333530 w 586203"/>
                <a:gd name="connsiteY11" fmla="*/ 481067 h 506736"/>
                <a:gd name="connsiteX12" fmla="*/ 262976 w 586203"/>
                <a:gd name="connsiteY12" fmla="*/ 506724 h 506736"/>
                <a:gd name="connsiteX13" fmla="*/ 211663 w 586203"/>
                <a:gd name="connsiteY13" fmla="*/ 477860 h 506736"/>
                <a:gd name="connsiteX14" fmla="*/ 208456 w 586203"/>
                <a:gd name="connsiteY14" fmla="*/ 397682 h 506736"/>
                <a:gd name="connsiteX15" fmla="*/ 179593 w 586203"/>
                <a:gd name="connsiteY15" fmla="*/ 279019 h 506736"/>
                <a:gd name="connsiteX16" fmla="*/ 153937 w 586203"/>
                <a:gd name="connsiteY16" fmla="*/ 234119 h 506736"/>
                <a:gd name="connsiteX17" fmla="*/ 275804 w 586203"/>
                <a:gd name="connsiteY17" fmla="*/ 144320 h 506736"/>
                <a:gd name="connsiteX18" fmla="*/ 307874 w 586203"/>
                <a:gd name="connsiteY18" fmla="*/ 144320 h 50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6203" h="506736">
                  <a:moveTo>
                    <a:pt x="0" y="0"/>
                  </a:moveTo>
                  <a:cubicBezTo>
                    <a:pt x="39820" y="25924"/>
                    <a:pt x="79641" y="51849"/>
                    <a:pt x="128281" y="73764"/>
                  </a:cubicBezTo>
                  <a:cubicBezTo>
                    <a:pt x="176921" y="95679"/>
                    <a:pt x="258165" y="127750"/>
                    <a:pt x="291839" y="131492"/>
                  </a:cubicBezTo>
                  <a:cubicBezTo>
                    <a:pt x="325513" y="135234"/>
                    <a:pt x="309478" y="100490"/>
                    <a:pt x="330323" y="96214"/>
                  </a:cubicBezTo>
                  <a:cubicBezTo>
                    <a:pt x="351168" y="91938"/>
                    <a:pt x="394997" y="107973"/>
                    <a:pt x="416912" y="105835"/>
                  </a:cubicBezTo>
                  <a:cubicBezTo>
                    <a:pt x="438827" y="103697"/>
                    <a:pt x="445776" y="76436"/>
                    <a:pt x="461811" y="83385"/>
                  </a:cubicBezTo>
                  <a:cubicBezTo>
                    <a:pt x="477846" y="90334"/>
                    <a:pt x="492812" y="130957"/>
                    <a:pt x="513123" y="147527"/>
                  </a:cubicBezTo>
                  <a:cubicBezTo>
                    <a:pt x="533434" y="164097"/>
                    <a:pt x="574056" y="158753"/>
                    <a:pt x="583677" y="182806"/>
                  </a:cubicBezTo>
                  <a:cubicBezTo>
                    <a:pt x="593298" y="206859"/>
                    <a:pt x="572452" y="260845"/>
                    <a:pt x="570849" y="291847"/>
                  </a:cubicBezTo>
                  <a:cubicBezTo>
                    <a:pt x="569246" y="322849"/>
                    <a:pt x="588487" y="342627"/>
                    <a:pt x="574056" y="368818"/>
                  </a:cubicBezTo>
                  <a:cubicBezTo>
                    <a:pt x="559625" y="395009"/>
                    <a:pt x="524348" y="430288"/>
                    <a:pt x="484260" y="448996"/>
                  </a:cubicBezTo>
                  <a:cubicBezTo>
                    <a:pt x="444172" y="467704"/>
                    <a:pt x="370411" y="471446"/>
                    <a:pt x="333530" y="481067"/>
                  </a:cubicBezTo>
                  <a:cubicBezTo>
                    <a:pt x="296649" y="490688"/>
                    <a:pt x="283287" y="507258"/>
                    <a:pt x="262976" y="506724"/>
                  </a:cubicBezTo>
                  <a:cubicBezTo>
                    <a:pt x="242665" y="506190"/>
                    <a:pt x="220750" y="496034"/>
                    <a:pt x="211663" y="477860"/>
                  </a:cubicBezTo>
                  <a:cubicBezTo>
                    <a:pt x="202576" y="459686"/>
                    <a:pt x="213801" y="430822"/>
                    <a:pt x="208456" y="397682"/>
                  </a:cubicBezTo>
                  <a:cubicBezTo>
                    <a:pt x="203111" y="364542"/>
                    <a:pt x="188680" y="306280"/>
                    <a:pt x="179593" y="279019"/>
                  </a:cubicBezTo>
                  <a:cubicBezTo>
                    <a:pt x="170507" y="251759"/>
                    <a:pt x="137902" y="256569"/>
                    <a:pt x="153937" y="234119"/>
                  </a:cubicBezTo>
                  <a:cubicBezTo>
                    <a:pt x="169972" y="211669"/>
                    <a:pt x="250148" y="159286"/>
                    <a:pt x="275804" y="144320"/>
                  </a:cubicBezTo>
                  <a:cubicBezTo>
                    <a:pt x="301460" y="129354"/>
                    <a:pt x="307874" y="144320"/>
                    <a:pt x="307874" y="1443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8" name="Forme libre 137"/>
            <p:cNvSpPr/>
            <p:nvPr/>
          </p:nvSpPr>
          <p:spPr>
            <a:xfrm>
              <a:off x="2761239" y="6507223"/>
              <a:ext cx="83383" cy="147527"/>
            </a:xfrm>
            <a:custGeom>
              <a:avLst/>
              <a:gdLst>
                <a:gd name="connsiteX0" fmla="*/ 0 w 83383"/>
                <a:gd name="connsiteY0" fmla="*/ 0 h 147527"/>
                <a:gd name="connsiteX1" fmla="*/ 51313 w 83383"/>
                <a:gd name="connsiteY1" fmla="*/ 48106 h 147527"/>
                <a:gd name="connsiteX2" fmla="*/ 83383 w 83383"/>
                <a:gd name="connsiteY2" fmla="*/ 147527 h 147527"/>
              </a:gdLst>
              <a:ahLst/>
              <a:cxnLst>
                <a:cxn ang="0">
                  <a:pos x="connsiteX0" y="connsiteY0"/>
                </a:cxn>
                <a:cxn ang="0">
                  <a:pos x="connsiteX1" y="connsiteY1"/>
                </a:cxn>
                <a:cxn ang="0">
                  <a:pos x="connsiteX2" y="connsiteY2"/>
                </a:cxn>
              </a:cxnLst>
              <a:rect l="l" t="t" r="r" b="b"/>
              <a:pathLst>
                <a:path w="83383" h="147527">
                  <a:moveTo>
                    <a:pt x="0" y="0"/>
                  </a:moveTo>
                  <a:cubicBezTo>
                    <a:pt x="18708" y="11759"/>
                    <a:pt x="37416" y="23518"/>
                    <a:pt x="51313" y="48106"/>
                  </a:cubicBezTo>
                  <a:cubicBezTo>
                    <a:pt x="65210" y="72694"/>
                    <a:pt x="83383" y="147527"/>
                    <a:pt x="83383" y="14752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9" name="Forme libre 138"/>
            <p:cNvSpPr/>
            <p:nvPr/>
          </p:nvSpPr>
          <p:spPr>
            <a:xfrm>
              <a:off x="2421296" y="6741397"/>
              <a:ext cx="493880" cy="166714"/>
            </a:xfrm>
            <a:custGeom>
              <a:avLst/>
              <a:gdLst>
                <a:gd name="connsiteX0" fmla="*/ 493880 w 493880"/>
                <a:gd name="connsiteY0" fmla="*/ 9566 h 166714"/>
                <a:gd name="connsiteX1" fmla="*/ 404084 w 493880"/>
                <a:gd name="connsiteY1" fmla="*/ 9566 h 166714"/>
                <a:gd name="connsiteX2" fmla="*/ 240526 w 493880"/>
                <a:gd name="connsiteY2" fmla="*/ 108986 h 166714"/>
                <a:gd name="connsiteX3" fmla="*/ 160351 w 493880"/>
                <a:gd name="connsiteY3" fmla="*/ 166714 h 166714"/>
                <a:gd name="connsiteX4" fmla="*/ 109038 w 493880"/>
                <a:gd name="connsiteY4" fmla="*/ 160300 h 166714"/>
                <a:gd name="connsiteX5" fmla="*/ 76968 w 493880"/>
                <a:gd name="connsiteY5" fmla="*/ 89743 h 166714"/>
                <a:gd name="connsiteX6" fmla="*/ 0 w 493880"/>
                <a:gd name="connsiteY6" fmla="*/ 51258 h 166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880" h="166714">
                  <a:moveTo>
                    <a:pt x="493880" y="9566"/>
                  </a:moveTo>
                  <a:cubicBezTo>
                    <a:pt x="470095" y="1281"/>
                    <a:pt x="446310" y="-7004"/>
                    <a:pt x="404084" y="9566"/>
                  </a:cubicBezTo>
                  <a:cubicBezTo>
                    <a:pt x="361858" y="26136"/>
                    <a:pt x="281148" y="82795"/>
                    <a:pt x="240526" y="108986"/>
                  </a:cubicBezTo>
                  <a:cubicBezTo>
                    <a:pt x="199904" y="135177"/>
                    <a:pt x="182266" y="158162"/>
                    <a:pt x="160351" y="166714"/>
                  </a:cubicBezTo>
                  <a:cubicBezTo>
                    <a:pt x="138436" y="175266"/>
                    <a:pt x="122935" y="173128"/>
                    <a:pt x="109038" y="160300"/>
                  </a:cubicBezTo>
                  <a:cubicBezTo>
                    <a:pt x="95141" y="147472"/>
                    <a:pt x="95141" y="107917"/>
                    <a:pt x="76968" y="89743"/>
                  </a:cubicBezTo>
                  <a:cubicBezTo>
                    <a:pt x="58795" y="71569"/>
                    <a:pt x="0" y="51258"/>
                    <a:pt x="0" y="5125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0" name="Forme libre 139"/>
            <p:cNvSpPr/>
            <p:nvPr/>
          </p:nvSpPr>
          <p:spPr>
            <a:xfrm>
              <a:off x="2062110" y="7010739"/>
              <a:ext cx="920413" cy="369208"/>
            </a:xfrm>
            <a:custGeom>
              <a:avLst/>
              <a:gdLst>
                <a:gd name="connsiteX0" fmla="*/ 920413 w 920413"/>
                <a:gd name="connsiteY0" fmla="*/ 0 h 369208"/>
                <a:gd name="connsiteX1" fmla="*/ 772891 w 920413"/>
                <a:gd name="connsiteY1" fmla="*/ 115455 h 369208"/>
                <a:gd name="connsiteX2" fmla="*/ 628575 w 920413"/>
                <a:gd name="connsiteY2" fmla="*/ 224497 h 369208"/>
                <a:gd name="connsiteX3" fmla="*/ 474638 w 920413"/>
                <a:gd name="connsiteY3" fmla="*/ 288639 h 369208"/>
                <a:gd name="connsiteX4" fmla="*/ 327116 w 920413"/>
                <a:gd name="connsiteY4" fmla="*/ 368817 h 369208"/>
                <a:gd name="connsiteX5" fmla="*/ 131488 w 920413"/>
                <a:gd name="connsiteY5" fmla="*/ 253361 h 369208"/>
                <a:gd name="connsiteX6" fmla="*/ 0 w 920413"/>
                <a:gd name="connsiteY6" fmla="*/ 141112 h 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0413" h="369208">
                  <a:moveTo>
                    <a:pt x="920413" y="0"/>
                  </a:moveTo>
                  <a:lnTo>
                    <a:pt x="772891" y="115455"/>
                  </a:lnTo>
                  <a:cubicBezTo>
                    <a:pt x="724251" y="152871"/>
                    <a:pt x="678284" y="195633"/>
                    <a:pt x="628575" y="224497"/>
                  </a:cubicBezTo>
                  <a:cubicBezTo>
                    <a:pt x="578866" y="253361"/>
                    <a:pt x="524881" y="264586"/>
                    <a:pt x="474638" y="288639"/>
                  </a:cubicBezTo>
                  <a:cubicBezTo>
                    <a:pt x="424395" y="312692"/>
                    <a:pt x="384308" y="374697"/>
                    <a:pt x="327116" y="368817"/>
                  </a:cubicBezTo>
                  <a:cubicBezTo>
                    <a:pt x="269924" y="362937"/>
                    <a:pt x="186007" y="291312"/>
                    <a:pt x="131488" y="253361"/>
                  </a:cubicBezTo>
                  <a:cubicBezTo>
                    <a:pt x="76969" y="215410"/>
                    <a:pt x="0" y="141112"/>
                    <a:pt x="0" y="14111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1" name="Forme libre 140"/>
            <p:cNvSpPr/>
            <p:nvPr/>
          </p:nvSpPr>
          <p:spPr>
            <a:xfrm>
              <a:off x="1916891" y="7398799"/>
              <a:ext cx="2005288" cy="873521"/>
            </a:xfrm>
            <a:custGeom>
              <a:avLst/>
              <a:gdLst>
                <a:gd name="connsiteX0" fmla="*/ 10525 w 2005288"/>
                <a:gd name="connsiteY0" fmla="*/ 0 h 873521"/>
                <a:gd name="connsiteX1" fmla="*/ 55423 w 2005288"/>
                <a:gd name="connsiteY1" fmla="*/ 246947 h 873521"/>
                <a:gd name="connsiteX2" fmla="*/ 10525 w 2005288"/>
                <a:gd name="connsiteY2" fmla="*/ 618972 h 873521"/>
                <a:gd name="connsiteX3" fmla="*/ 26560 w 2005288"/>
                <a:gd name="connsiteY3" fmla="*/ 708771 h 873521"/>
                <a:gd name="connsiteX4" fmla="*/ 276707 w 2005288"/>
                <a:gd name="connsiteY4" fmla="*/ 724806 h 873521"/>
                <a:gd name="connsiteX5" fmla="*/ 597408 w 2005288"/>
                <a:gd name="connsiteY5" fmla="*/ 638214 h 873521"/>
                <a:gd name="connsiteX6" fmla="*/ 850762 w 2005288"/>
                <a:gd name="connsiteY6" fmla="*/ 574072 h 873521"/>
                <a:gd name="connsiteX7" fmla="*/ 1059218 w 2005288"/>
                <a:gd name="connsiteY7" fmla="*/ 548415 h 873521"/>
                <a:gd name="connsiteX8" fmla="*/ 1142601 w 2005288"/>
                <a:gd name="connsiteY8" fmla="*/ 471445 h 873521"/>
                <a:gd name="connsiteX9" fmla="*/ 1206741 w 2005288"/>
                <a:gd name="connsiteY9" fmla="*/ 580486 h 873521"/>
                <a:gd name="connsiteX10" fmla="*/ 1379920 w 2005288"/>
                <a:gd name="connsiteY10" fmla="*/ 551622 h 873521"/>
                <a:gd name="connsiteX11" fmla="*/ 1463302 w 2005288"/>
                <a:gd name="connsiteY11" fmla="*/ 638214 h 873521"/>
                <a:gd name="connsiteX12" fmla="*/ 1569134 w 2005288"/>
                <a:gd name="connsiteY12" fmla="*/ 846676 h 873521"/>
                <a:gd name="connsiteX13" fmla="*/ 1812867 w 2005288"/>
                <a:gd name="connsiteY13" fmla="*/ 856298 h 873521"/>
                <a:gd name="connsiteX14" fmla="*/ 1966804 w 2005288"/>
                <a:gd name="connsiteY14" fmla="*/ 872333 h 873521"/>
                <a:gd name="connsiteX15" fmla="*/ 2005288 w 2005288"/>
                <a:gd name="connsiteY15" fmla="*/ 872333 h 87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05288" h="873521">
                  <a:moveTo>
                    <a:pt x="10525" y="0"/>
                  </a:moveTo>
                  <a:cubicBezTo>
                    <a:pt x="32974" y="71892"/>
                    <a:pt x="55423" y="143785"/>
                    <a:pt x="55423" y="246947"/>
                  </a:cubicBezTo>
                  <a:cubicBezTo>
                    <a:pt x="55423" y="350109"/>
                    <a:pt x="15336" y="542001"/>
                    <a:pt x="10525" y="618972"/>
                  </a:cubicBezTo>
                  <a:cubicBezTo>
                    <a:pt x="5714" y="695943"/>
                    <a:pt x="-17804" y="691132"/>
                    <a:pt x="26560" y="708771"/>
                  </a:cubicBezTo>
                  <a:cubicBezTo>
                    <a:pt x="70924" y="726410"/>
                    <a:pt x="181566" y="736565"/>
                    <a:pt x="276707" y="724806"/>
                  </a:cubicBezTo>
                  <a:cubicBezTo>
                    <a:pt x="371848" y="713047"/>
                    <a:pt x="597408" y="638214"/>
                    <a:pt x="597408" y="638214"/>
                  </a:cubicBezTo>
                  <a:cubicBezTo>
                    <a:pt x="693084" y="613092"/>
                    <a:pt x="773794" y="589039"/>
                    <a:pt x="850762" y="574072"/>
                  </a:cubicBezTo>
                  <a:cubicBezTo>
                    <a:pt x="927730" y="559106"/>
                    <a:pt x="1010578" y="565520"/>
                    <a:pt x="1059218" y="548415"/>
                  </a:cubicBezTo>
                  <a:cubicBezTo>
                    <a:pt x="1107858" y="531311"/>
                    <a:pt x="1118014" y="466100"/>
                    <a:pt x="1142601" y="471445"/>
                  </a:cubicBezTo>
                  <a:cubicBezTo>
                    <a:pt x="1167188" y="476790"/>
                    <a:pt x="1167188" y="567123"/>
                    <a:pt x="1206741" y="580486"/>
                  </a:cubicBezTo>
                  <a:cubicBezTo>
                    <a:pt x="1246294" y="593849"/>
                    <a:pt x="1337160" y="542001"/>
                    <a:pt x="1379920" y="551622"/>
                  </a:cubicBezTo>
                  <a:cubicBezTo>
                    <a:pt x="1422680" y="561243"/>
                    <a:pt x="1431766" y="589038"/>
                    <a:pt x="1463302" y="638214"/>
                  </a:cubicBezTo>
                  <a:cubicBezTo>
                    <a:pt x="1494838" y="687390"/>
                    <a:pt x="1510873" y="810329"/>
                    <a:pt x="1569134" y="846676"/>
                  </a:cubicBezTo>
                  <a:cubicBezTo>
                    <a:pt x="1627395" y="883023"/>
                    <a:pt x="1746589" y="852022"/>
                    <a:pt x="1812867" y="856298"/>
                  </a:cubicBezTo>
                  <a:cubicBezTo>
                    <a:pt x="1879145" y="860574"/>
                    <a:pt x="1934734" y="869660"/>
                    <a:pt x="1966804" y="872333"/>
                  </a:cubicBezTo>
                  <a:cubicBezTo>
                    <a:pt x="1998874" y="875006"/>
                    <a:pt x="2005288" y="872333"/>
                    <a:pt x="2005288" y="8723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2" name="Forme libre 141"/>
            <p:cNvSpPr/>
            <p:nvPr/>
          </p:nvSpPr>
          <p:spPr>
            <a:xfrm>
              <a:off x="2963281" y="7382763"/>
              <a:ext cx="458603" cy="513137"/>
            </a:xfrm>
            <a:custGeom>
              <a:avLst/>
              <a:gdLst>
                <a:gd name="connsiteX0" fmla="*/ 458603 w 458603"/>
                <a:gd name="connsiteY0" fmla="*/ 513137 h 513137"/>
                <a:gd name="connsiteX1" fmla="*/ 394463 w 458603"/>
                <a:gd name="connsiteY1" fmla="*/ 484273 h 513137"/>
                <a:gd name="connsiteX2" fmla="*/ 262976 w 458603"/>
                <a:gd name="connsiteY2" fmla="*/ 388060 h 513137"/>
                <a:gd name="connsiteX3" fmla="*/ 150730 w 458603"/>
                <a:gd name="connsiteY3" fmla="*/ 237326 h 513137"/>
                <a:gd name="connsiteX4" fmla="*/ 89797 w 458603"/>
                <a:gd name="connsiteY4" fmla="*/ 202048 h 513137"/>
                <a:gd name="connsiteX5" fmla="*/ 57727 w 458603"/>
                <a:gd name="connsiteY5" fmla="*/ 80178 h 513137"/>
                <a:gd name="connsiteX6" fmla="*/ 0 w 458603"/>
                <a:gd name="connsiteY6" fmla="*/ 0 h 51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8603" h="513137">
                  <a:moveTo>
                    <a:pt x="458603" y="513137"/>
                  </a:moveTo>
                  <a:cubicBezTo>
                    <a:pt x="442835" y="509128"/>
                    <a:pt x="427067" y="505119"/>
                    <a:pt x="394463" y="484273"/>
                  </a:cubicBezTo>
                  <a:cubicBezTo>
                    <a:pt x="361859" y="463427"/>
                    <a:pt x="303598" y="429218"/>
                    <a:pt x="262976" y="388060"/>
                  </a:cubicBezTo>
                  <a:cubicBezTo>
                    <a:pt x="222354" y="346902"/>
                    <a:pt x="179593" y="268328"/>
                    <a:pt x="150730" y="237326"/>
                  </a:cubicBezTo>
                  <a:cubicBezTo>
                    <a:pt x="121867" y="206324"/>
                    <a:pt x="105297" y="228239"/>
                    <a:pt x="89797" y="202048"/>
                  </a:cubicBezTo>
                  <a:cubicBezTo>
                    <a:pt x="74297" y="175857"/>
                    <a:pt x="72693" y="113853"/>
                    <a:pt x="57727" y="80178"/>
                  </a:cubicBezTo>
                  <a:cubicBezTo>
                    <a:pt x="42761" y="4650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3" name="Forme libre 142"/>
            <p:cNvSpPr/>
            <p:nvPr/>
          </p:nvSpPr>
          <p:spPr>
            <a:xfrm>
              <a:off x="3174944" y="6972253"/>
              <a:ext cx="100091" cy="307474"/>
            </a:xfrm>
            <a:custGeom>
              <a:avLst/>
              <a:gdLst>
                <a:gd name="connsiteX0" fmla="*/ 0 w 100091"/>
                <a:gd name="connsiteY0" fmla="*/ 0 h 307474"/>
                <a:gd name="connsiteX1" fmla="*/ 38484 w 100091"/>
                <a:gd name="connsiteY1" fmla="*/ 160356 h 307474"/>
                <a:gd name="connsiteX2" fmla="*/ 93004 w 100091"/>
                <a:gd name="connsiteY2" fmla="*/ 295054 h 307474"/>
                <a:gd name="connsiteX3" fmla="*/ 99418 w 100091"/>
                <a:gd name="connsiteY3" fmla="*/ 301468 h 307474"/>
              </a:gdLst>
              <a:ahLst/>
              <a:cxnLst>
                <a:cxn ang="0">
                  <a:pos x="connsiteX0" y="connsiteY0"/>
                </a:cxn>
                <a:cxn ang="0">
                  <a:pos x="connsiteX1" y="connsiteY1"/>
                </a:cxn>
                <a:cxn ang="0">
                  <a:pos x="connsiteX2" y="connsiteY2"/>
                </a:cxn>
                <a:cxn ang="0">
                  <a:pos x="connsiteX3" y="connsiteY3"/>
                </a:cxn>
              </a:cxnLst>
              <a:rect l="l" t="t" r="r" b="b"/>
              <a:pathLst>
                <a:path w="100091" h="307474">
                  <a:moveTo>
                    <a:pt x="0" y="0"/>
                  </a:moveTo>
                  <a:cubicBezTo>
                    <a:pt x="11491" y="55590"/>
                    <a:pt x="22983" y="111180"/>
                    <a:pt x="38484" y="160356"/>
                  </a:cubicBezTo>
                  <a:cubicBezTo>
                    <a:pt x="53985" y="209532"/>
                    <a:pt x="82848" y="271535"/>
                    <a:pt x="93004" y="295054"/>
                  </a:cubicBezTo>
                  <a:cubicBezTo>
                    <a:pt x="103160" y="318573"/>
                    <a:pt x="99418" y="301468"/>
                    <a:pt x="99418" y="30146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4" name="Forme libre 143"/>
            <p:cNvSpPr/>
            <p:nvPr/>
          </p:nvSpPr>
          <p:spPr>
            <a:xfrm>
              <a:off x="3116275" y="7806452"/>
              <a:ext cx="161294" cy="118858"/>
            </a:xfrm>
            <a:custGeom>
              <a:avLst/>
              <a:gdLst>
                <a:gd name="connsiteX0" fmla="*/ 161294 w 161294"/>
                <a:gd name="connsiteY0" fmla="*/ 92655 h 118858"/>
                <a:gd name="connsiteX1" fmla="*/ 55462 w 161294"/>
                <a:gd name="connsiteY1" fmla="*/ 12478 h 118858"/>
                <a:gd name="connsiteX2" fmla="*/ 23392 w 161294"/>
                <a:gd name="connsiteY2" fmla="*/ 6064 h 118858"/>
                <a:gd name="connsiteX3" fmla="*/ 943 w 161294"/>
                <a:gd name="connsiteY3" fmla="*/ 70206 h 118858"/>
                <a:gd name="connsiteX4" fmla="*/ 55462 w 161294"/>
                <a:gd name="connsiteY4" fmla="*/ 118312 h 118858"/>
                <a:gd name="connsiteX5" fmla="*/ 161294 w 161294"/>
                <a:gd name="connsiteY5" fmla="*/ 92655 h 1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294" h="118858">
                  <a:moveTo>
                    <a:pt x="161294" y="92655"/>
                  </a:moveTo>
                  <a:cubicBezTo>
                    <a:pt x="161294" y="75016"/>
                    <a:pt x="78446" y="26910"/>
                    <a:pt x="55462" y="12478"/>
                  </a:cubicBezTo>
                  <a:cubicBezTo>
                    <a:pt x="32478" y="-1954"/>
                    <a:pt x="32478" y="-3557"/>
                    <a:pt x="23392" y="6064"/>
                  </a:cubicBezTo>
                  <a:cubicBezTo>
                    <a:pt x="14305" y="15685"/>
                    <a:pt x="-4402" y="51498"/>
                    <a:pt x="943" y="70206"/>
                  </a:cubicBezTo>
                  <a:cubicBezTo>
                    <a:pt x="6288" y="88914"/>
                    <a:pt x="29271" y="115105"/>
                    <a:pt x="55462" y="118312"/>
                  </a:cubicBezTo>
                  <a:cubicBezTo>
                    <a:pt x="81653" y="121519"/>
                    <a:pt x="161294" y="110294"/>
                    <a:pt x="161294" y="9265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6" name="Forme libre 145"/>
            <p:cNvSpPr/>
            <p:nvPr/>
          </p:nvSpPr>
          <p:spPr>
            <a:xfrm>
              <a:off x="1266567" y="7764072"/>
              <a:ext cx="684072" cy="348634"/>
            </a:xfrm>
            <a:custGeom>
              <a:avLst/>
              <a:gdLst>
                <a:gd name="connsiteX0" fmla="*/ 684072 w 684072"/>
                <a:gd name="connsiteY0" fmla="*/ 147427 h 348634"/>
                <a:gd name="connsiteX1" fmla="*/ 313390 w 684072"/>
                <a:gd name="connsiteY1" fmla="*/ 56281 h 348634"/>
                <a:gd name="connsiteX2" fmla="*/ 46012 w 684072"/>
                <a:gd name="connsiteY2" fmla="*/ 1593 h 348634"/>
                <a:gd name="connsiteX3" fmla="*/ 15629 w 684072"/>
                <a:gd name="connsiteY3" fmla="*/ 117045 h 348634"/>
                <a:gd name="connsiteX4" fmla="*/ 46012 w 684072"/>
                <a:gd name="connsiteY4" fmla="*/ 311491 h 348634"/>
                <a:gd name="connsiteX5" fmla="*/ 501769 w 684072"/>
                <a:gd name="connsiteY5" fmla="*/ 347949 h 348634"/>
                <a:gd name="connsiteX6" fmla="*/ 647611 w 684072"/>
                <a:gd name="connsiteY6" fmla="*/ 299338 h 348634"/>
                <a:gd name="connsiteX7" fmla="*/ 617228 w 684072"/>
                <a:gd name="connsiteY7" fmla="*/ 104892 h 348634"/>
                <a:gd name="connsiteX8" fmla="*/ 617228 w 684072"/>
                <a:gd name="connsiteY8" fmla="*/ 104892 h 34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4072" h="348634">
                  <a:moveTo>
                    <a:pt x="684072" y="147427"/>
                  </a:moveTo>
                  <a:lnTo>
                    <a:pt x="313390" y="56281"/>
                  </a:lnTo>
                  <a:cubicBezTo>
                    <a:pt x="207047" y="31975"/>
                    <a:pt x="95639" y="-8534"/>
                    <a:pt x="46012" y="1593"/>
                  </a:cubicBezTo>
                  <a:cubicBezTo>
                    <a:pt x="-3615" y="11720"/>
                    <a:pt x="15629" y="65395"/>
                    <a:pt x="15629" y="117045"/>
                  </a:cubicBezTo>
                  <a:cubicBezTo>
                    <a:pt x="15629" y="168695"/>
                    <a:pt x="-35011" y="273007"/>
                    <a:pt x="46012" y="311491"/>
                  </a:cubicBezTo>
                  <a:cubicBezTo>
                    <a:pt x="127035" y="349975"/>
                    <a:pt x="401503" y="349974"/>
                    <a:pt x="501769" y="347949"/>
                  </a:cubicBezTo>
                  <a:cubicBezTo>
                    <a:pt x="602035" y="345924"/>
                    <a:pt x="628368" y="339847"/>
                    <a:pt x="647611" y="299338"/>
                  </a:cubicBezTo>
                  <a:cubicBezTo>
                    <a:pt x="666854" y="258829"/>
                    <a:pt x="617228" y="104892"/>
                    <a:pt x="617228" y="104892"/>
                  </a:cubicBezTo>
                  <a:lnTo>
                    <a:pt x="617228" y="104892"/>
                  </a:ln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7" name="Forme libre 146"/>
            <p:cNvSpPr/>
            <p:nvPr/>
          </p:nvSpPr>
          <p:spPr>
            <a:xfrm>
              <a:off x="1276120" y="8081638"/>
              <a:ext cx="4899147" cy="838547"/>
            </a:xfrm>
            <a:custGeom>
              <a:avLst/>
              <a:gdLst>
                <a:gd name="connsiteX0" fmla="*/ 0 w 5657461"/>
                <a:gd name="connsiteY0" fmla="*/ 0 h 838546"/>
                <a:gd name="connsiteX1" fmla="*/ 534755 w 5657461"/>
                <a:gd name="connsiteY1" fmla="*/ 42535 h 838546"/>
                <a:gd name="connsiteX2" fmla="*/ 1093816 w 5657461"/>
                <a:gd name="connsiteY2" fmla="*/ 12153 h 838546"/>
                <a:gd name="connsiteX3" fmla="*/ 1586034 w 5657461"/>
                <a:gd name="connsiteY3" fmla="*/ 36459 h 838546"/>
                <a:gd name="connsiteX4" fmla="*/ 2211939 w 5657461"/>
                <a:gd name="connsiteY4" fmla="*/ 145834 h 838546"/>
                <a:gd name="connsiteX5" fmla="*/ 2849999 w 5657461"/>
                <a:gd name="connsiteY5" fmla="*/ 206598 h 838546"/>
                <a:gd name="connsiteX6" fmla="*/ 3263218 w 5657461"/>
                <a:gd name="connsiteY6" fmla="*/ 328127 h 838546"/>
                <a:gd name="connsiteX7" fmla="*/ 3852664 w 5657461"/>
                <a:gd name="connsiteY7" fmla="*/ 382815 h 838546"/>
                <a:gd name="connsiteX8" fmla="*/ 4363111 w 5657461"/>
                <a:gd name="connsiteY8" fmla="*/ 413197 h 838546"/>
                <a:gd name="connsiteX9" fmla="*/ 5116629 w 5657461"/>
                <a:gd name="connsiteY9" fmla="*/ 425350 h 838546"/>
                <a:gd name="connsiteX10" fmla="*/ 5286778 w 5657461"/>
                <a:gd name="connsiteY10" fmla="*/ 449655 h 838546"/>
                <a:gd name="connsiteX11" fmla="*/ 5311086 w 5657461"/>
                <a:gd name="connsiteY11" fmla="*/ 486114 h 838546"/>
                <a:gd name="connsiteX12" fmla="*/ 5542002 w 5657461"/>
                <a:gd name="connsiteY12" fmla="*/ 674483 h 838546"/>
                <a:gd name="connsiteX13" fmla="*/ 5657461 w 5657461"/>
                <a:gd name="connsiteY13" fmla="*/ 838546 h 83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57461" h="838546">
                  <a:moveTo>
                    <a:pt x="0" y="0"/>
                  </a:moveTo>
                  <a:cubicBezTo>
                    <a:pt x="176226" y="20255"/>
                    <a:pt x="352452" y="40510"/>
                    <a:pt x="534755" y="42535"/>
                  </a:cubicBezTo>
                  <a:cubicBezTo>
                    <a:pt x="717058" y="44560"/>
                    <a:pt x="918603" y="13166"/>
                    <a:pt x="1093816" y="12153"/>
                  </a:cubicBezTo>
                  <a:cubicBezTo>
                    <a:pt x="1269029" y="11140"/>
                    <a:pt x="1399680" y="14179"/>
                    <a:pt x="1586034" y="36459"/>
                  </a:cubicBezTo>
                  <a:cubicBezTo>
                    <a:pt x="1772388" y="58739"/>
                    <a:pt x="2001278" y="117478"/>
                    <a:pt x="2211939" y="145834"/>
                  </a:cubicBezTo>
                  <a:cubicBezTo>
                    <a:pt x="2422600" y="174190"/>
                    <a:pt x="2674786" y="176216"/>
                    <a:pt x="2849999" y="206598"/>
                  </a:cubicBezTo>
                  <a:cubicBezTo>
                    <a:pt x="3025212" y="236980"/>
                    <a:pt x="3096107" y="298758"/>
                    <a:pt x="3263218" y="328127"/>
                  </a:cubicBezTo>
                  <a:cubicBezTo>
                    <a:pt x="3430329" y="357496"/>
                    <a:pt x="3669348" y="368637"/>
                    <a:pt x="3852664" y="382815"/>
                  </a:cubicBezTo>
                  <a:cubicBezTo>
                    <a:pt x="4035980" y="396993"/>
                    <a:pt x="4152450" y="406108"/>
                    <a:pt x="4363111" y="413197"/>
                  </a:cubicBezTo>
                  <a:cubicBezTo>
                    <a:pt x="4573772" y="420286"/>
                    <a:pt x="4962685" y="419274"/>
                    <a:pt x="5116629" y="425350"/>
                  </a:cubicBezTo>
                  <a:cubicBezTo>
                    <a:pt x="5270574" y="431426"/>
                    <a:pt x="5254368" y="439528"/>
                    <a:pt x="5286778" y="449655"/>
                  </a:cubicBezTo>
                  <a:cubicBezTo>
                    <a:pt x="5319188" y="459782"/>
                    <a:pt x="5268549" y="448643"/>
                    <a:pt x="5311086" y="486114"/>
                  </a:cubicBezTo>
                  <a:cubicBezTo>
                    <a:pt x="5353623" y="523585"/>
                    <a:pt x="5484273" y="615744"/>
                    <a:pt x="5542002" y="674483"/>
                  </a:cubicBezTo>
                  <a:cubicBezTo>
                    <a:pt x="5599731" y="733222"/>
                    <a:pt x="5657461" y="838546"/>
                    <a:pt x="5657461" y="838546"/>
                  </a:cubicBezTo>
                </a:path>
              </a:pathLst>
            </a:custGeom>
            <a:no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8" name="Forme libre 147"/>
            <p:cNvSpPr/>
            <p:nvPr/>
          </p:nvSpPr>
          <p:spPr>
            <a:xfrm>
              <a:off x="1075586" y="8105945"/>
              <a:ext cx="236993" cy="505264"/>
            </a:xfrm>
            <a:custGeom>
              <a:avLst/>
              <a:gdLst>
                <a:gd name="connsiteX0" fmla="*/ 236993 w 236993"/>
                <a:gd name="connsiteY0" fmla="*/ 0 h 505264"/>
                <a:gd name="connsiteX1" fmla="*/ 66844 w 236993"/>
                <a:gd name="connsiteY1" fmla="*/ 91146 h 505264"/>
                <a:gd name="connsiteX2" fmla="*/ 60768 w 236993"/>
                <a:gd name="connsiteY2" fmla="*/ 455731 h 505264"/>
                <a:gd name="connsiteX3" fmla="*/ 0 w 236993"/>
                <a:gd name="connsiteY3" fmla="*/ 492190 h 505264"/>
              </a:gdLst>
              <a:ahLst/>
              <a:cxnLst>
                <a:cxn ang="0">
                  <a:pos x="connsiteX0" y="connsiteY0"/>
                </a:cxn>
                <a:cxn ang="0">
                  <a:pos x="connsiteX1" y="connsiteY1"/>
                </a:cxn>
                <a:cxn ang="0">
                  <a:pos x="connsiteX2" y="connsiteY2"/>
                </a:cxn>
                <a:cxn ang="0">
                  <a:pos x="connsiteX3" y="connsiteY3"/>
                </a:cxn>
              </a:cxnLst>
              <a:rect l="l" t="t" r="r" b="b"/>
              <a:pathLst>
                <a:path w="236993" h="505264">
                  <a:moveTo>
                    <a:pt x="236993" y="0"/>
                  </a:moveTo>
                  <a:cubicBezTo>
                    <a:pt x="166604" y="7595"/>
                    <a:pt x="96215" y="15191"/>
                    <a:pt x="66844" y="91146"/>
                  </a:cubicBezTo>
                  <a:cubicBezTo>
                    <a:pt x="37473" y="167101"/>
                    <a:pt x="71909" y="388890"/>
                    <a:pt x="60768" y="455731"/>
                  </a:cubicBezTo>
                  <a:cubicBezTo>
                    <a:pt x="49627" y="522572"/>
                    <a:pt x="24813" y="507381"/>
                    <a:pt x="0" y="49219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Tree>
    <p:extLst>
      <p:ext uri="{BB962C8B-B14F-4D97-AF65-F5344CB8AC3E}">
        <p14:creationId xmlns:p14="http://schemas.microsoft.com/office/powerpoint/2010/main" val="26062331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r 3"/>
          <p:cNvGrpSpPr/>
          <p:nvPr/>
        </p:nvGrpSpPr>
        <p:grpSpPr>
          <a:xfrm>
            <a:off x="93891" y="11729"/>
            <a:ext cx="9183264" cy="6046721"/>
            <a:chOff x="-420647" y="14320"/>
            <a:chExt cx="9183264" cy="6046721"/>
          </a:xfrm>
        </p:grpSpPr>
        <p:sp>
          <p:nvSpPr>
            <p:cNvPr id="5" name="Forme libre 4"/>
            <p:cNvSpPr/>
            <p:nvPr/>
          </p:nvSpPr>
          <p:spPr>
            <a:xfrm>
              <a:off x="3881093" y="667948"/>
              <a:ext cx="4496045" cy="5387237"/>
            </a:xfrm>
            <a:custGeom>
              <a:avLst/>
              <a:gdLst>
                <a:gd name="connsiteX0" fmla="*/ 50827 w 4496045"/>
                <a:gd name="connsiteY0" fmla="*/ 866212 h 5387237"/>
                <a:gd name="connsiteX1" fmla="*/ 629947 w 4496045"/>
                <a:gd name="connsiteY1" fmla="*/ 713812 h 5387237"/>
                <a:gd name="connsiteX2" fmla="*/ 1463067 w 4496045"/>
                <a:gd name="connsiteY2" fmla="*/ 612212 h 5387237"/>
                <a:gd name="connsiteX3" fmla="*/ 2418107 w 4496045"/>
                <a:gd name="connsiteY3" fmla="*/ 419172 h 5387237"/>
                <a:gd name="connsiteX4" fmla="*/ 3586507 w 4496045"/>
                <a:gd name="connsiteY4" fmla="*/ 195652 h 5387237"/>
                <a:gd name="connsiteX5" fmla="*/ 4196107 w 4496045"/>
                <a:gd name="connsiteY5" fmla="*/ 94052 h 5387237"/>
                <a:gd name="connsiteX6" fmla="*/ 4338347 w 4496045"/>
                <a:gd name="connsiteY6" fmla="*/ 43252 h 5387237"/>
                <a:gd name="connsiteX7" fmla="*/ 4399307 w 4496045"/>
                <a:gd name="connsiteY7" fmla="*/ 764612 h 5387237"/>
                <a:gd name="connsiteX8" fmla="*/ 4429787 w 4496045"/>
                <a:gd name="connsiteY8" fmla="*/ 3538292 h 5387237"/>
                <a:gd name="connsiteX9" fmla="*/ 4409467 w 4496045"/>
                <a:gd name="connsiteY9" fmla="*/ 5326452 h 5387237"/>
                <a:gd name="connsiteX10" fmla="*/ 3342667 w 4496045"/>
                <a:gd name="connsiteY10" fmla="*/ 4920052 h 5387237"/>
                <a:gd name="connsiteX11" fmla="*/ 2306347 w 4496045"/>
                <a:gd name="connsiteY11" fmla="*/ 4432372 h 5387237"/>
                <a:gd name="connsiteX12" fmla="*/ 1473227 w 4496045"/>
                <a:gd name="connsiteY12" fmla="*/ 4249492 h 5387237"/>
                <a:gd name="connsiteX13" fmla="*/ 589307 w 4496045"/>
                <a:gd name="connsiteY13" fmla="*/ 3954852 h 5387237"/>
                <a:gd name="connsiteX14" fmla="*/ 152427 w 4496045"/>
                <a:gd name="connsiteY14" fmla="*/ 3843092 h 5387237"/>
                <a:gd name="connsiteX15" fmla="*/ 20347 w 4496045"/>
                <a:gd name="connsiteY15" fmla="*/ 3711012 h 5387237"/>
                <a:gd name="connsiteX16" fmla="*/ 60987 w 4496045"/>
                <a:gd name="connsiteY16" fmla="*/ 2695012 h 5387237"/>
                <a:gd name="connsiteX17" fmla="*/ 30507 w 4496045"/>
                <a:gd name="connsiteY17" fmla="*/ 1770452 h 5387237"/>
                <a:gd name="connsiteX18" fmla="*/ 50827 w 4496045"/>
                <a:gd name="connsiteY18" fmla="*/ 866212 h 538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96045" h="5387237">
                  <a:moveTo>
                    <a:pt x="50827" y="866212"/>
                  </a:moveTo>
                  <a:cubicBezTo>
                    <a:pt x="150734" y="690105"/>
                    <a:pt x="394574" y="756145"/>
                    <a:pt x="629947" y="713812"/>
                  </a:cubicBezTo>
                  <a:cubicBezTo>
                    <a:pt x="865320" y="671479"/>
                    <a:pt x="1165040" y="661319"/>
                    <a:pt x="1463067" y="612212"/>
                  </a:cubicBezTo>
                  <a:cubicBezTo>
                    <a:pt x="1761094" y="563105"/>
                    <a:pt x="2418107" y="419172"/>
                    <a:pt x="2418107" y="419172"/>
                  </a:cubicBezTo>
                  <a:lnTo>
                    <a:pt x="3586507" y="195652"/>
                  </a:lnTo>
                  <a:cubicBezTo>
                    <a:pt x="3882840" y="141465"/>
                    <a:pt x="4070800" y="119452"/>
                    <a:pt x="4196107" y="94052"/>
                  </a:cubicBezTo>
                  <a:cubicBezTo>
                    <a:pt x="4321414" y="68652"/>
                    <a:pt x="4304480" y="-68508"/>
                    <a:pt x="4338347" y="43252"/>
                  </a:cubicBezTo>
                  <a:cubicBezTo>
                    <a:pt x="4372214" y="155012"/>
                    <a:pt x="4384067" y="182105"/>
                    <a:pt x="4399307" y="764612"/>
                  </a:cubicBezTo>
                  <a:cubicBezTo>
                    <a:pt x="4414547" y="1347119"/>
                    <a:pt x="4428094" y="2777985"/>
                    <a:pt x="4429787" y="3538292"/>
                  </a:cubicBezTo>
                  <a:cubicBezTo>
                    <a:pt x="4431480" y="4298599"/>
                    <a:pt x="4590654" y="5096159"/>
                    <a:pt x="4409467" y="5326452"/>
                  </a:cubicBezTo>
                  <a:cubicBezTo>
                    <a:pt x="4228280" y="5556745"/>
                    <a:pt x="3693187" y="5069065"/>
                    <a:pt x="3342667" y="4920052"/>
                  </a:cubicBezTo>
                  <a:cubicBezTo>
                    <a:pt x="2992147" y="4771039"/>
                    <a:pt x="2617920" y="4544132"/>
                    <a:pt x="2306347" y="4432372"/>
                  </a:cubicBezTo>
                  <a:cubicBezTo>
                    <a:pt x="1994774" y="4320612"/>
                    <a:pt x="1759400" y="4329079"/>
                    <a:pt x="1473227" y="4249492"/>
                  </a:cubicBezTo>
                  <a:cubicBezTo>
                    <a:pt x="1187054" y="4169905"/>
                    <a:pt x="809440" y="4022585"/>
                    <a:pt x="589307" y="3954852"/>
                  </a:cubicBezTo>
                  <a:cubicBezTo>
                    <a:pt x="369174" y="3887119"/>
                    <a:pt x="247254" y="3883732"/>
                    <a:pt x="152427" y="3843092"/>
                  </a:cubicBezTo>
                  <a:cubicBezTo>
                    <a:pt x="57600" y="3802452"/>
                    <a:pt x="35587" y="3902359"/>
                    <a:pt x="20347" y="3711012"/>
                  </a:cubicBezTo>
                  <a:cubicBezTo>
                    <a:pt x="5107" y="3519665"/>
                    <a:pt x="59294" y="3018439"/>
                    <a:pt x="60987" y="2695012"/>
                  </a:cubicBezTo>
                  <a:cubicBezTo>
                    <a:pt x="62680" y="2371585"/>
                    <a:pt x="32200" y="2076945"/>
                    <a:pt x="30507" y="1770452"/>
                  </a:cubicBezTo>
                  <a:cubicBezTo>
                    <a:pt x="28814" y="1463959"/>
                    <a:pt x="-49080" y="1042319"/>
                    <a:pt x="50827" y="866212"/>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Forme libre 5"/>
            <p:cNvSpPr/>
            <p:nvPr/>
          </p:nvSpPr>
          <p:spPr>
            <a:xfrm>
              <a:off x="4137719" y="14320"/>
              <a:ext cx="4624898" cy="1357667"/>
            </a:xfrm>
            <a:custGeom>
              <a:avLst/>
              <a:gdLst>
                <a:gd name="connsiteX0" fmla="*/ 4569401 w 4624898"/>
                <a:gd name="connsiteY0" fmla="*/ 6000 h 1357667"/>
                <a:gd name="connsiteX1" fmla="*/ 4498281 w 4624898"/>
                <a:gd name="connsiteY1" fmla="*/ 178720 h 1357667"/>
                <a:gd name="connsiteX2" fmla="*/ 4213801 w 4624898"/>
                <a:gd name="connsiteY2" fmla="*/ 554640 h 1357667"/>
                <a:gd name="connsiteX3" fmla="*/ 2791401 w 4624898"/>
                <a:gd name="connsiteY3" fmla="*/ 879760 h 1357667"/>
                <a:gd name="connsiteX4" fmla="*/ 241241 w 4624898"/>
                <a:gd name="connsiteY4" fmla="*/ 1326800 h 1357667"/>
                <a:gd name="connsiteX5" fmla="*/ 271721 w 4624898"/>
                <a:gd name="connsiteY5" fmla="*/ 1245520 h 1357667"/>
                <a:gd name="connsiteX6" fmla="*/ 1704281 w 4624898"/>
                <a:gd name="connsiteY6" fmla="*/ 656240 h 1357667"/>
                <a:gd name="connsiteX7" fmla="*/ 2913321 w 4624898"/>
                <a:gd name="connsiteY7" fmla="*/ 209200 h 1357667"/>
                <a:gd name="connsiteX8" fmla="*/ 3329881 w 4624898"/>
                <a:gd name="connsiteY8" fmla="*/ 36480 h 1357667"/>
                <a:gd name="connsiteX9" fmla="*/ 4305241 w 4624898"/>
                <a:gd name="connsiteY9" fmla="*/ 26320 h 1357667"/>
                <a:gd name="connsiteX10" fmla="*/ 4610041 w 4624898"/>
                <a:gd name="connsiteY10" fmla="*/ 36480 h 1357667"/>
                <a:gd name="connsiteX11" fmla="*/ 4569401 w 4624898"/>
                <a:gd name="connsiteY11" fmla="*/ 6000 h 135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4898" h="1357667">
                  <a:moveTo>
                    <a:pt x="4569401" y="6000"/>
                  </a:moveTo>
                  <a:cubicBezTo>
                    <a:pt x="4550774" y="29707"/>
                    <a:pt x="4557548" y="87280"/>
                    <a:pt x="4498281" y="178720"/>
                  </a:cubicBezTo>
                  <a:cubicBezTo>
                    <a:pt x="4439014" y="270160"/>
                    <a:pt x="4498281" y="437800"/>
                    <a:pt x="4213801" y="554640"/>
                  </a:cubicBezTo>
                  <a:cubicBezTo>
                    <a:pt x="3929321" y="671480"/>
                    <a:pt x="3453494" y="751067"/>
                    <a:pt x="2791401" y="879760"/>
                  </a:cubicBezTo>
                  <a:cubicBezTo>
                    <a:pt x="2129308" y="1008453"/>
                    <a:pt x="661188" y="1265840"/>
                    <a:pt x="241241" y="1326800"/>
                  </a:cubicBezTo>
                  <a:cubicBezTo>
                    <a:pt x="-178706" y="1387760"/>
                    <a:pt x="27881" y="1357280"/>
                    <a:pt x="271721" y="1245520"/>
                  </a:cubicBezTo>
                  <a:cubicBezTo>
                    <a:pt x="515561" y="1133760"/>
                    <a:pt x="1264014" y="828960"/>
                    <a:pt x="1704281" y="656240"/>
                  </a:cubicBezTo>
                  <a:cubicBezTo>
                    <a:pt x="2144548" y="483520"/>
                    <a:pt x="2642388" y="312493"/>
                    <a:pt x="2913321" y="209200"/>
                  </a:cubicBezTo>
                  <a:cubicBezTo>
                    <a:pt x="3184254" y="105907"/>
                    <a:pt x="3097894" y="66960"/>
                    <a:pt x="3329881" y="36480"/>
                  </a:cubicBezTo>
                  <a:cubicBezTo>
                    <a:pt x="3561868" y="6000"/>
                    <a:pt x="4091881" y="26320"/>
                    <a:pt x="4305241" y="26320"/>
                  </a:cubicBezTo>
                  <a:cubicBezTo>
                    <a:pt x="4518601" y="26320"/>
                    <a:pt x="4566014" y="36480"/>
                    <a:pt x="4610041" y="36480"/>
                  </a:cubicBezTo>
                  <a:cubicBezTo>
                    <a:pt x="4654068" y="36480"/>
                    <a:pt x="4588028" y="-17707"/>
                    <a:pt x="4569401" y="6000"/>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Forme libre 6"/>
            <p:cNvSpPr/>
            <p:nvPr/>
          </p:nvSpPr>
          <p:spPr>
            <a:xfrm>
              <a:off x="6429397" y="971930"/>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Forme libre 7"/>
            <p:cNvSpPr/>
            <p:nvPr/>
          </p:nvSpPr>
          <p:spPr>
            <a:xfrm>
              <a:off x="3902946" y="1844562"/>
              <a:ext cx="1494650" cy="2987628"/>
            </a:xfrm>
            <a:custGeom>
              <a:avLst/>
              <a:gdLst>
                <a:gd name="connsiteX0" fmla="*/ 18814 w 1494650"/>
                <a:gd name="connsiteY0" fmla="*/ 55358 h 2987628"/>
                <a:gd name="connsiteX1" fmla="*/ 59454 w 1494650"/>
                <a:gd name="connsiteY1" fmla="*/ 766558 h 2987628"/>
                <a:gd name="connsiteX2" fmla="*/ 79774 w 1494650"/>
                <a:gd name="connsiteY2" fmla="*/ 1894318 h 2987628"/>
                <a:gd name="connsiteX3" fmla="*/ 79774 w 1494650"/>
                <a:gd name="connsiteY3" fmla="*/ 2503918 h 2987628"/>
                <a:gd name="connsiteX4" fmla="*/ 455694 w 1494650"/>
                <a:gd name="connsiteY4" fmla="*/ 2696958 h 2987628"/>
                <a:gd name="connsiteX5" fmla="*/ 1105934 w 1494650"/>
                <a:gd name="connsiteY5" fmla="*/ 2879838 h 2987628"/>
                <a:gd name="connsiteX6" fmla="*/ 1481854 w 1494650"/>
                <a:gd name="connsiteY6" fmla="*/ 2971278 h 2987628"/>
                <a:gd name="connsiteX7" fmla="*/ 1390414 w 1494650"/>
                <a:gd name="connsiteY7" fmla="*/ 2544558 h 2987628"/>
                <a:gd name="connsiteX8" fmla="*/ 1227854 w 1494650"/>
                <a:gd name="connsiteY8" fmla="*/ 2209278 h 2987628"/>
                <a:gd name="connsiteX9" fmla="*/ 1258334 w 1494650"/>
                <a:gd name="connsiteY9" fmla="*/ 1640318 h 2987628"/>
                <a:gd name="connsiteX10" fmla="*/ 1126254 w 1494650"/>
                <a:gd name="connsiteY10" fmla="*/ 1172958 h 2987628"/>
                <a:gd name="connsiteX11" fmla="*/ 831614 w 1494650"/>
                <a:gd name="connsiteY11" fmla="*/ 929118 h 2987628"/>
                <a:gd name="connsiteX12" fmla="*/ 567454 w 1494650"/>
                <a:gd name="connsiteY12" fmla="*/ 502398 h 2987628"/>
                <a:gd name="connsiteX13" fmla="*/ 272814 w 1494650"/>
                <a:gd name="connsiteY13" fmla="*/ 339838 h 2987628"/>
                <a:gd name="connsiteX14" fmla="*/ 18814 w 1494650"/>
                <a:gd name="connsiteY14" fmla="*/ 4558 h 2987628"/>
                <a:gd name="connsiteX15" fmla="*/ 18814 w 1494650"/>
                <a:gd name="connsiteY15" fmla="*/ 136638 h 298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4650" h="2987628">
                  <a:moveTo>
                    <a:pt x="18814" y="55358"/>
                  </a:moveTo>
                  <a:cubicBezTo>
                    <a:pt x="34054" y="257711"/>
                    <a:pt x="49294" y="460065"/>
                    <a:pt x="59454" y="766558"/>
                  </a:cubicBezTo>
                  <a:cubicBezTo>
                    <a:pt x="69614" y="1073051"/>
                    <a:pt x="76387" y="1604758"/>
                    <a:pt x="79774" y="1894318"/>
                  </a:cubicBezTo>
                  <a:cubicBezTo>
                    <a:pt x="83161" y="2183878"/>
                    <a:pt x="17121" y="2370145"/>
                    <a:pt x="79774" y="2503918"/>
                  </a:cubicBezTo>
                  <a:cubicBezTo>
                    <a:pt x="142427" y="2637691"/>
                    <a:pt x="284667" y="2634305"/>
                    <a:pt x="455694" y="2696958"/>
                  </a:cubicBezTo>
                  <a:cubicBezTo>
                    <a:pt x="626721" y="2759611"/>
                    <a:pt x="934907" y="2834118"/>
                    <a:pt x="1105934" y="2879838"/>
                  </a:cubicBezTo>
                  <a:cubicBezTo>
                    <a:pt x="1276961" y="2925558"/>
                    <a:pt x="1434441" y="3027158"/>
                    <a:pt x="1481854" y="2971278"/>
                  </a:cubicBezTo>
                  <a:cubicBezTo>
                    <a:pt x="1529267" y="2915398"/>
                    <a:pt x="1432747" y="2671558"/>
                    <a:pt x="1390414" y="2544558"/>
                  </a:cubicBezTo>
                  <a:cubicBezTo>
                    <a:pt x="1348081" y="2417558"/>
                    <a:pt x="1249867" y="2359985"/>
                    <a:pt x="1227854" y="2209278"/>
                  </a:cubicBezTo>
                  <a:cubicBezTo>
                    <a:pt x="1205841" y="2058571"/>
                    <a:pt x="1275267" y="1813038"/>
                    <a:pt x="1258334" y="1640318"/>
                  </a:cubicBezTo>
                  <a:cubicBezTo>
                    <a:pt x="1241401" y="1467598"/>
                    <a:pt x="1197374" y="1291491"/>
                    <a:pt x="1126254" y="1172958"/>
                  </a:cubicBezTo>
                  <a:cubicBezTo>
                    <a:pt x="1055134" y="1054425"/>
                    <a:pt x="924747" y="1040878"/>
                    <a:pt x="831614" y="929118"/>
                  </a:cubicBezTo>
                  <a:cubicBezTo>
                    <a:pt x="738481" y="817358"/>
                    <a:pt x="660587" y="600611"/>
                    <a:pt x="567454" y="502398"/>
                  </a:cubicBezTo>
                  <a:cubicBezTo>
                    <a:pt x="474321" y="404185"/>
                    <a:pt x="364254" y="422811"/>
                    <a:pt x="272814" y="339838"/>
                  </a:cubicBezTo>
                  <a:cubicBezTo>
                    <a:pt x="181374" y="256865"/>
                    <a:pt x="61147" y="38425"/>
                    <a:pt x="18814" y="4558"/>
                  </a:cubicBezTo>
                  <a:cubicBezTo>
                    <a:pt x="-23519" y="-29309"/>
                    <a:pt x="18814" y="136638"/>
                    <a:pt x="18814" y="136638"/>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243924" y="749706"/>
              <a:ext cx="5325727" cy="3536141"/>
            </a:xfrm>
            <a:custGeom>
              <a:avLst/>
              <a:gdLst>
                <a:gd name="connsiteX0" fmla="*/ 5323924 w 5325727"/>
                <a:gd name="connsiteY0" fmla="*/ 144374 h 3536141"/>
                <a:gd name="connsiteX1" fmla="*/ 4958164 w 5325727"/>
                <a:gd name="connsiteY1" fmla="*/ 276454 h 3536141"/>
                <a:gd name="connsiteX2" fmla="*/ 4470484 w 5325727"/>
                <a:gd name="connsiteY2" fmla="*/ 550774 h 3536141"/>
                <a:gd name="connsiteX3" fmla="*/ 4216484 w 5325727"/>
                <a:gd name="connsiteY3" fmla="*/ 682854 h 3536141"/>
                <a:gd name="connsiteX4" fmla="*/ 4053924 w 5325727"/>
                <a:gd name="connsiteY4" fmla="*/ 703174 h 3536141"/>
                <a:gd name="connsiteX5" fmla="*/ 4053924 w 5325727"/>
                <a:gd name="connsiteY5" fmla="*/ 1637894 h 3536141"/>
                <a:gd name="connsiteX6" fmla="*/ 4003124 w 5325727"/>
                <a:gd name="connsiteY6" fmla="*/ 3293974 h 3536141"/>
                <a:gd name="connsiteX7" fmla="*/ 3586564 w 5325727"/>
                <a:gd name="connsiteY7" fmla="*/ 3466694 h 3536141"/>
                <a:gd name="connsiteX8" fmla="*/ 3637364 w 5325727"/>
                <a:gd name="connsiteY8" fmla="*/ 2704694 h 3536141"/>
                <a:gd name="connsiteX9" fmla="*/ 3667844 w 5325727"/>
                <a:gd name="connsiteY9" fmla="*/ 1861414 h 3536141"/>
                <a:gd name="connsiteX10" fmla="*/ 3667844 w 5325727"/>
                <a:gd name="connsiteY10" fmla="*/ 1018134 h 3536141"/>
                <a:gd name="connsiteX11" fmla="*/ 3667844 w 5325727"/>
                <a:gd name="connsiteY11" fmla="*/ 713334 h 3536141"/>
                <a:gd name="connsiteX12" fmla="*/ 3921844 w 5325727"/>
                <a:gd name="connsiteY12" fmla="*/ 499974 h 3536141"/>
                <a:gd name="connsiteX13" fmla="*/ 4500964 w 5325727"/>
                <a:gd name="connsiteY13" fmla="*/ 286614 h 3536141"/>
                <a:gd name="connsiteX14" fmla="*/ 4754964 w 5325727"/>
                <a:gd name="connsiteY14" fmla="*/ 93574 h 3536141"/>
                <a:gd name="connsiteX15" fmla="*/ 4429844 w 5325727"/>
                <a:gd name="connsiteY15" fmla="*/ 245974 h 3536141"/>
                <a:gd name="connsiteX16" fmla="*/ 3738964 w 5325727"/>
                <a:gd name="connsiteY16" fmla="*/ 571094 h 3536141"/>
                <a:gd name="connsiteX17" fmla="*/ 3007444 w 5325727"/>
                <a:gd name="connsiteY17" fmla="*/ 693014 h 3536141"/>
                <a:gd name="connsiteX18" fmla="*/ 1788244 w 5325727"/>
                <a:gd name="connsiteY18" fmla="*/ 845414 h 3536141"/>
                <a:gd name="connsiteX19" fmla="*/ 508084 w 5325727"/>
                <a:gd name="connsiteY19" fmla="*/ 906374 h 3536141"/>
                <a:gd name="connsiteX20" fmla="*/ 84 w 5325727"/>
                <a:gd name="connsiteY20" fmla="*/ 916534 h 3536141"/>
                <a:gd name="connsiteX21" fmla="*/ 477604 w 5325727"/>
                <a:gd name="connsiteY21" fmla="*/ 733654 h 3536141"/>
                <a:gd name="connsiteX22" fmla="*/ 1544404 w 5325727"/>
                <a:gd name="connsiteY22" fmla="*/ 388214 h 3536141"/>
                <a:gd name="connsiteX23" fmla="*/ 2468964 w 5325727"/>
                <a:gd name="connsiteY23" fmla="*/ 185014 h 3536141"/>
                <a:gd name="connsiteX24" fmla="*/ 3484964 w 5325727"/>
                <a:gd name="connsiteY24" fmla="*/ 73254 h 3536141"/>
                <a:gd name="connsiteX25" fmla="*/ 4805764 w 5325727"/>
                <a:gd name="connsiteY25" fmla="*/ 2134 h 3536141"/>
                <a:gd name="connsiteX26" fmla="*/ 5323924 w 5325727"/>
                <a:gd name="connsiteY26" fmla="*/ 144374 h 353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325727" h="3536141">
                  <a:moveTo>
                    <a:pt x="5323924" y="144374"/>
                  </a:moveTo>
                  <a:cubicBezTo>
                    <a:pt x="5349324" y="190094"/>
                    <a:pt x="5100404" y="208721"/>
                    <a:pt x="4958164" y="276454"/>
                  </a:cubicBezTo>
                  <a:cubicBezTo>
                    <a:pt x="4815924" y="344187"/>
                    <a:pt x="4594097" y="483041"/>
                    <a:pt x="4470484" y="550774"/>
                  </a:cubicBezTo>
                  <a:cubicBezTo>
                    <a:pt x="4346871" y="618507"/>
                    <a:pt x="4285911" y="657454"/>
                    <a:pt x="4216484" y="682854"/>
                  </a:cubicBezTo>
                  <a:cubicBezTo>
                    <a:pt x="4147057" y="708254"/>
                    <a:pt x="4081017" y="544001"/>
                    <a:pt x="4053924" y="703174"/>
                  </a:cubicBezTo>
                  <a:cubicBezTo>
                    <a:pt x="4026831" y="862347"/>
                    <a:pt x="4062391" y="1206094"/>
                    <a:pt x="4053924" y="1637894"/>
                  </a:cubicBezTo>
                  <a:cubicBezTo>
                    <a:pt x="4045457" y="2069694"/>
                    <a:pt x="4081017" y="2989174"/>
                    <a:pt x="4003124" y="3293974"/>
                  </a:cubicBezTo>
                  <a:cubicBezTo>
                    <a:pt x="3925231" y="3598774"/>
                    <a:pt x="3647524" y="3564907"/>
                    <a:pt x="3586564" y="3466694"/>
                  </a:cubicBezTo>
                  <a:cubicBezTo>
                    <a:pt x="3525604" y="3368481"/>
                    <a:pt x="3623817" y="2972241"/>
                    <a:pt x="3637364" y="2704694"/>
                  </a:cubicBezTo>
                  <a:cubicBezTo>
                    <a:pt x="3650911" y="2437147"/>
                    <a:pt x="3662764" y="2142507"/>
                    <a:pt x="3667844" y="1861414"/>
                  </a:cubicBezTo>
                  <a:cubicBezTo>
                    <a:pt x="3672924" y="1580321"/>
                    <a:pt x="3667844" y="1018134"/>
                    <a:pt x="3667844" y="1018134"/>
                  </a:cubicBezTo>
                  <a:cubicBezTo>
                    <a:pt x="3667844" y="826787"/>
                    <a:pt x="3625511" y="799694"/>
                    <a:pt x="3667844" y="713334"/>
                  </a:cubicBezTo>
                  <a:cubicBezTo>
                    <a:pt x="3710177" y="626974"/>
                    <a:pt x="3782991" y="571094"/>
                    <a:pt x="3921844" y="499974"/>
                  </a:cubicBezTo>
                  <a:cubicBezTo>
                    <a:pt x="4060697" y="428854"/>
                    <a:pt x="4362111" y="354347"/>
                    <a:pt x="4500964" y="286614"/>
                  </a:cubicBezTo>
                  <a:cubicBezTo>
                    <a:pt x="4639817" y="218881"/>
                    <a:pt x="4766817" y="100347"/>
                    <a:pt x="4754964" y="93574"/>
                  </a:cubicBezTo>
                  <a:cubicBezTo>
                    <a:pt x="4743111" y="86801"/>
                    <a:pt x="4429844" y="245974"/>
                    <a:pt x="4429844" y="245974"/>
                  </a:cubicBezTo>
                  <a:cubicBezTo>
                    <a:pt x="4260511" y="325561"/>
                    <a:pt x="3976031" y="496587"/>
                    <a:pt x="3738964" y="571094"/>
                  </a:cubicBezTo>
                  <a:cubicBezTo>
                    <a:pt x="3501897" y="645601"/>
                    <a:pt x="3332564" y="647294"/>
                    <a:pt x="3007444" y="693014"/>
                  </a:cubicBezTo>
                  <a:cubicBezTo>
                    <a:pt x="2682324" y="738734"/>
                    <a:pt x="2204804" y="809854"/>
                    <a:pt x="1788244" y="845414"/>
                  </a:cubicBezTo>
                  <a:cubicBezTo>
                    <a:pt x="1371684" y="880974"/>
                    <a:pt x="806111" y="894521"/>
                    <a:pt x="508084" y="906374"/>
                  </a:cubicBezTo>
                  <a:cubicBezTo>
                    <a:pt x="210057" y="918227"/>
                    <a:pt x="5164" y="945321"/>
                    <a:pt x="84" y="916534"/>
                  </a:cubicBezTo>
                  <a:cubicBezTo>
                    <a:pt x="-4996" y="887747"/>
                    <a:pt x="220217" y="821707"/>
                    <a:pt x="477604" y="733654"/>
                  </a:cubicBezTo>
                  <a:cubicBezTo>
                    <a:pt x="734991" y="645601"/>
                    <a:pt x="1212511" y="479654"/>
                    <a:pt x="1544404" y="388214"/>
                  </a:cubicBezTo>
                  <a:cubicBezTo>
                    <a:pt x="1876297" y="296774"/>
                    <a:pt x="2145537" y="237507"/>
                    <a:pt x="2468964" y="185014"/>
                  </a:cubicBezTo>
                  <a:cubicBezTo>
                    <a:pt x="2792391" y="132521"/>
                    <a:pt x="3095497" y="103734"/>
                    <a:pt x="3484964" y="73254"/>
                  </a:cubicBezTo>
                  <a:cubicBezTo>
                    <a:pt x="3874431" y="42774"/>
                    <a:pt x="4502657" y="-11413"/>
                    <a:pt x="4805764" y="2134"/>
                  </a:cubicBezTo>
                  <a:cubicBezTo>
                    <a:pt x="5108871" y="15681"/>
                    <a:pt x="5298524" y="98654"/>
                    <a:pt x="5323924" y="144374"/>
                  </a:cubicBezTo>
                  <a:close/>
                </a:path>
              </a:pathLst>
            </a:custGeom>
            <a:solidFill>
              <a:srgbClr val="E2E2E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 name="Forme libre 9"/>
            <p:cNvSpPr/>
            <p:nvPr/>
          </p:nvSpPr>
          <p:spPr>
            <a:xfrm>
              <a:off x="-420647" y="1480517"/>
              <a:ext cx="3783282" cy="2746990"/>
            </a:xfrm>
            <a:custGeom>
              <a:avLst/>
              <a:gdLst>
                <a:gd name="connsiteX0" fmla="*/ 3539767 w 3783282"/>
                <a:gd name="connsiteY0" fmla="*/ 2843 h 2746990"/>
                <a:gd name="connsiteX1" fmla="*/ 3763287 w 3783282"/>
                <a:gd name="connsiteY1" fmla="*/ 145083 h 2746990"/>
                <a:gd name="connsiteX2" fmla="*/ 3763287 w 3783282"/>
                <a:gd name="connsiteY2" fmla="*/ 1120443 h 2746990"/>
                <a:gd name="connsiteX3" fmla="*/ 3682007 w 3783282"/>
                <a:gd name="connsiteY3" fmla="*/ 2573323 h 2746990"/>
                <a:gd name="connsiteX4" fmla="*/ 3661687 w 3783282"/>
                <a:gd name="connsiteY4" fmla="*/ 2725723 h 2746990"/>
                <a:gd name="connsiteX5" fmla="*/ 2828567 w 3783282"/>
                <a:gd name="connsiteY5" fmla="*/ 2624123 h 2746990"/>
                <a:gd name="connsiteX6" fmla="*/ 745767 w 3783282"/>
                <a:gd name="connsiteY6" fmla="*/ 2197403 h 2746990"/>
                <a:gd name="connsiteX7" fmla="*/ 105687 w 3783282"/>
                <a:gd name="connsiteY7" fmla="*/ 2055163 h 2746990"/>
                <a:gd name="connsiteX8" fmla="*/ 75207 w 3783282"/>
                <a:gd name="connsiteY8" fmla="*/ 1476043 h 2746990"/>
                <a:gd name="connsiteX9" fmla="*/ 115847 w 3783282"/>
                <a:gd name="connsiteY9" fmla="*/ 297483 h 2746990"/>
                <a:gd name="connsiteX10" fmla="*/ 1487447 w 3783282"/>
                <a:gd name="connsiteY10" fmla="*/ 226363 h 2746990"/>
                <a:gd name="connsiteX11" fmla="*/ 3123207 w 3783282"/>
                <a:gd name="connsiteY11" fmla="*/ 63803 h 2746990"/>
                <a:gd name="connsiteX12" fmla="*/ 3539767 w 3783282"/>
                <a:gd name="connsiteY12" fmla="*/ 2843 h 2746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3282" h="2746990">
                  <a:moveTo>
                    <a:pt x="3539767" y="2843"/>
                  </a:moveTo>
                  <a:cubicBezTo>
                    <a:pt x="3646447" y="16390"/>
                    <a:pt x="3726034" y="-41184"/>
                    <a:pt x="3763287" y="145083"/>
                  </a:cubicBezTo>
                  <a:cubicBezTo>
                    <a:pt x="3800540" y="331350"/>
                    <a:pt x="3776834" y="715736"/>
                    <a:pt x="3763287" y="1120443"/>
                  </a:cubicBezTo>
                  <a:cubicBezTo>
                    <a:pt x="3749740" y="1525150"/>
                    <a:pt x="3698940" y="2305776"/>
                    <a:pt x="3682007" y="2573323"/>
                  </a:cubicBezTo>
                  <a:cubicBezTo>
                    <a:pt x="3665074" y="2840870"/>
                    <a:pt x="3803927" y="2717256"/>
                    <a:pt x="3661687" y="2725723"/>
                  </a:cubicBezTo>
                  <a:cubicBezTo>
                    <a:pt x="3519447" y="2734190"/>
                    <a:pt x="3314554" y="2712176"/>
                    <a:pt x="2828567" y="2624123"/>
                  </a:cubicBezTo>
                  <a:cubicBezTo>
                    <a:pt x="2342580" y="2536070"/>
                    <a:pt x="1199580" y="2292230"/>
                    <a:pt x="745767" y="2197403"/>
                  </a:cubicBezTo>
                  <a:cubicBezTo>
                    <a:pt x="291954" y="2102576"/>
                    <a:pt x="217447" y="2175390"/>
                    <a:pt x="105687" y="2055163"/>
                  </a:cubicBezTo>
                  <a:cubicBezTo>
                    <a:pt x="-6073" y="1934936"/>
                    <a:pt x="73514" y="1768990"/>
                    <a:pt x="75207" y="1476043"/>
                  </a:cubicBezTo>
                  <a:cubicBezTo>
                    <a:pt x="76900" y="1183096"/>
                    <a:pt x="-119526" y="505763"/>
                    <a:pt x="115847" y="297483"/>
                  </a:cubicBezTo>
                  <a:cubicBezTo>
                    <a:pt x="351220" y="89203"/>
                    <a:pt x="986220" y="265310"/>
                    <a:pt x="1487447" y="226363"/>
                  </a:cubicBezTo>
                  <a:cubicBezTo>
                    <a:pt x="1988674" y="187416"/>
                    <a:pt x="2779460" y="101056"/>
                    <a:pt x="3123207" y="63803"/>
                  </a:cubicBezTo>
                  <a:cubicBezTo>
                    <a:pt x="3466954" y="26550"/>
                    <a:pt x="3433087" y="-10704"/>
                    <a:pt x="3539767" y="2843"/>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1" name="Grouper 10"/>
          <p:cNvGrpSpPr/>
          <p:nvPr/>
        </p:nvGrpSpPr>
        <p:grpSpPr>
          <a:xfrm>
            <a:off x="3974568" y="1975810"/>
            <a:ext cx="2781452" cy="5984252"/>
            <a:chOff x="5788116" y="2000717"/>
            <a:chExt cx="1955799" cy="4721361"/>
          </a:xfrm>
        </p:grpSpPr>
        <p:sp>
          <p:nvSpPr>
            <p:cNvPr id="36" name="Forme libre 35"/>
            <p:cNvSpPr/>
            <p:nvPr/>
          </p:nvSpPr>
          <p:spPr>
            <a:xfrm rot="21159209" flipH="1">
              <a:off x="5870119" y="4700393"/>
              <a:ext cx="1052995" cy="2020629"/>
            </a:xfrm>
            <a:custGeom>
              <a:avLst/>
              <a:gdLst>
                <a:gd name="connsiteX0" fmla="*/ 972836 w 972836"/>
                <a:gd name="connsiteY0" fmla="*/ 2046942 h 2046942"/>
                <a:gd name="connsiteX1" fmla="*/ 920542 w 972836"/>
                <a:gd name="connsiteY1" fmla="*/ 1792942 h 2046942"/>
                <a:gd name="connsiteX2" fmla="*/ 890660 w 972836"/>
                <a:gd name="connsiteY2" fmla="*/ 1725706 h 2046942"/>
                <a:gd name="connsiteX3" fmla="*/ 905601 w 972836"/>
                <a:gd name="connsiteY3" fmla="*/ 1441824 h 2046942"/>
                <a:gd name="connsiteX4" fmla="*/ 853307 w 972836"/>
                <a:gd name="connsiteY4" fmla="*/ 1314824 h 2046942"/>
                <a:gd name="connsiteX5" fmla="*/ 801012 w 972836"/>
                <a:gd name="connsiteY5" fmla="*/ 1292412 h 2046942"/>
                <a:gd name="connsiteX6" fmla="*/ 883189 w 972836"/>
                <a:gd name="connsiteY6" fmla="*/ 1240118 h 2046942"/>
                <a:gd name="connsiteX7" fmla="*/ 845836 w 972836"/>
                <a:gd name="connsiteY7" fmla="*/ 1060824 h 2046942"/>
                <a:gd name="connsiteX8" fmla="*/ 786071 w 972836"/>
                <a:gd name="connsiteY8" fmla="*/ 829236 h 2046942"/>
                <a:gd name="connsiteX9" fmla="*/ 748718 w 972836"/>
                <a:gd name="connsiteY9" fmla="*/ 642471 h 2046942"/>
                <a:gd name="connsiteX10" fmla="*/ 718836 w 972836"/>
                <a:gd name="connsiteY10" fmla="*/ 493059 h 2046942"/>
                <a:gd name="connsiteX11" fmla="*/ 659071 w 972836"/>
                <a:gd name="connsiteY11" fmla="*/ 373530 h 2046942"/>
                <a:gd name="connsiteX12" fmla="*/ 696424 w 972836"/>
                <a:gd name="connsiteY12" fmla="*/ 209177 h 2046942"/>
                <a:gd name="connsiteX13" fmla="*/ 569424 w 972836"/>
                <a:gd name="connsiteY13" fmla="*/ 239059 h 2046942"/>
                <a:gd name="connsiteX14" fmla="*/ 532071 w 972836"/>
                <a:gd name="connsiteY14" fmla="*/ 231589 h 2046942"/>
                <a:gd name="connsiteX15" fmla="*/ 517130 w 972836"/>
                <a:gd name="connsiteY15" fmla="*/ 127000 h 2046942"/>
                <a:gd name="connsiteX16" fmla="*/ 457365 w 972836"/>
                <a:gd name="connsiteY16" fmla="*/ 52294 h 2046942"/>
                <a:gd name="connsiteX17" fmla="*/ 300483 w 972836"/>
                <a:gd name="connsiteY17" fmla="*/ 89647 h 2046942"/>
                <a:gd name="connsiteX18" fmla="*/ 225777 w 972836"/>
                <a:gd name="connsiteY18" fmla="*/ 134471 h 2046942"/>
                <a:gd name="connsiteX19" fmla="*/ 76365 w 972836"/>
                <a:gd name="connsiteY19" fmla="*/ 149412 h 2046942"/>
                <a:gd name="connsiteX20" fmla="*/ 24071 w 972836"/>
                <a:gd name="connsiteY20" fmla="*/ 104589 h 2046942"/>
                <a:gd name="connsiteX21" fmla="*/ 1660 w 972836"/>
                <a:gd name="connsiteY21" fmla="*/ 0 h 2046942"/>
                <a:gd name="connsiteX22" fmla="*/ 1660 w 972836"/>
                <a:gd name="connsiteY22" fmla="*/ 104589 h 2046942"/>
                <a:gd name="connsiteX23" fmla="*/ 1660 w 972836"/>
                <a:gd name="connsiteY23" fmla="*/ 156883 h 204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836" h="2046942">
                  <a:moveTo>
                    <a:pt x="972836" y="2046942"/>
                  </a:moveTo>
                  <a:cubicBezTo>
                    <a:pt x="953537" y="1946711"/>
                    <a:pt x="934238" y="1846481"/>
                    <a:pt x="920542" y="1792942"/>
                  </a:cubicBezTo>
                  <a:cubicBezTo>
                    <a:pt x="906846" y="1739403"/>
                    <a:pt x="893150" y="1784226"/>
                    <a:pt x="890660" y="1725706"/>
                  </a:cubicBezTo>
                  <a:cubicBezTo>
                    <a:pt x="888170" y="1667186"/>
                    <a:pt x="911826" y="1510304"/>
                    <a:pt x="905601" y="1441824"/>
                  </a:cubicBezTo>
                  <a:cubicBezTo>
                    <a:pt x="899375" y="1373344"/>
                    <a:pt x="870738" y="1339726"/>
                    <a:pt x="853307" y="1314824"/>
                  </a:cubicBezTo>
                  <a:cubicBezTo>
                    <a:pt x="835875" y="1289922"/>
                    <a:pt x="796032" y="1304863"/>
                    <a:pt x="801012" y="1292412"/>
                  </a:cubicBezTo>
                  <a:cubicBezTo>
                    <a:pt x="805992" y="1279961"/>
                    <a:pt x="875718" y="1278716"/>
                    <a:pt x="883189" y="1240118"/>
                  </a:cubicBezTo>
                  <a:cubicBezTo>
                    <a:pt x="890660" y="1201520"/>
                    <a:pt x="862022" y="1129304"/>
                    <a:pt x="845836" y="1060824"/>
                  </a:cubicBezTo>
                  <a:cubicBezTo>
                    <a:pt x="829650" y="992344"/>
                    <a:pt x="802257" y="898962"/>
                    <a:pt x="786071" y="829236"/>
                  </a:cubicBezTo>
                  <a:cubicBezTo>
                    <a:pt x="769885" y="759510"/>
                    <a:pt x="748718" y="642471"/>
                    <a:pt x="748718" y="642471"/>
                  </a:cubicBezTo>
                  <a:cubicBezTo>
                    <a:pt x="737512" y="586442"/>
                    <a:pt x="733777" y="537882"/>
                    <a:pt x="718836" y="493059"/>
                  </a:cubicBezTo>
                  <a:cubicBezTo>
                    <a:pt x="703895" y="448236"/>
                    <a:pt x="662806" y="420844"/>
                    <a:pt x="659071" y="373530"/>
                  </a:cubicBezTo>
                  <a:cubicBezTo>
                    <a:pt x="655336" y="326216"/>
                    <a:pt x="711365" y="231589"/>
                    <a:pt x="696424" y="209177"/>
                  </a:cubicBezTo>
                  <a:cubicBezTo>
                    <a:pt x="681483" y="186765"/>
                    <a:pt x="596816" y="235324"/>
                    <a:pt x="569424" y="239059"/>
                  </a:cubicBezTo>
                  <a:cubicBezTo>
                    <a:pt x="542032" y="242794"/>
                    <a:pt x="540787" y="250266"/>
                    <a:pt x="532071" y="231589"/>
                  </a:cubicBezTo>
                  <a:cubicBezTo>
                    <a:pt x="523355" y="212912"/>
                    <a:pt x="529581" y="156882"/>
                    <a:pt x="517130" y="127000"/>
                  </a:cubicBezTo>
                  <a:cubicBezTo>
                    <a:pt x="504679" y="97118"/>
                    <a:pt x="493473" y="58519"/>
                    <a:pt x="457365" y="52294"/>
                  </a:cubicBezTo>
                  <a:cubicBezTo>
                    <a:pt x="421257" y="46069"/>
                    <a:pt x="339081" y="75951"/>
                    <a:pt x="300483" y="89647"/>
                  </a:cubicBezTo>
                  <a:cubicBezTo>
                    <a:pt x="261885" y="103343"/>
                    <a:pt x="263130" y="124510"/>
                    <a:pt x="225777" y="134471"/>
                  </a:cubicBezTo>
                  <a:cubicBezTo>
                    <a:pt x="188424" y="144432"/>
                    <a:pt x="109983" y="154392"/>
                    <a:pt x="76365" y="149412"/>
                  </a:cubicBezTo>
                  <a:cubicBezTo>
                    <a:pt x="42747" y="144432"/>
                    <a:pt x="36522" y="129491"/>
                    <a:pt x="24071" y="104589"/>
                  </a:cubicBezTo>
                  <a:cubicBezTo>
                    <a:pt x="11620" y="79687"/>
                    <a:pt x="5395" y="0"/>
                    <a:pt x="1660" y="0"/>
                  </a:cubicBezTo>
                  <a:cubicBezTo>
                    <a:pt x="-2075" y="0"/>
                    <a:pt x="1660" y="104589"/>
                    <a:pt x="1660" y="104589"/>
                  </a:cubicBezTo>
                  <a:lnTo>
                    <a:pt x="1660" y="156883"/>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rot="21159209" flipH="1">
              <a:off x="6930782" y="4714503"/>
              <a:ext cx="525599" cy="1911654"/>
            </a:xfrm>
            <a:custGeom>
              <a:avLst/>
              <a:gdLst>
                <a:gd name="connsiteX0" fmla="*/ 485588 w 485588"/>
                <a:gd name="connsiteY0" fmla="*/ 98783 h 1936548"/>
                <a:gd name="connsiteX1" fmla="*/ 425823 w 485588"/>
                <a:gd name="connsiteY1" fmla="*/ 121195 h 1936548"/>
                <a:gd name="connsiteX2" fmla="*/ 343647 w 485588"/>
                <a:gd name="connsiteY2" fmla="*/ 61430 h 1936548"/>
                <a:gd name="connsiteX3" fmla="*/ 268941 w 485588"/>
                <a:gd name="connsiteY3" fmla="*/ 1666 h 1936548"/>
                <a:gd name="connsiteX4" fmla="*/ 186764 w 485588"/>
                <a:gd name="connsiteY4" fmla="*/ 16607 h 1936548"/>
                <a:gd name="connsiteX5" fmla="*/ 89647 w 485588"/>
                <a:gd name="connsiteY5" fmla="*/ 16607 h 1936548"/>
                <a:gd name="connsiteX6" fmla="*/ 22411 w 485588"/>
                <a:gd name="connsiteY6" fmla="*/ 16607 h 1936548"/>
                <a:gd name="connsiteX7" fmla="*/ 0 w 485588"/>
                <a:gd name="connsiteY7" fmla="*/ 16607 h 1936548"/>
                <a:gd name="connsiteX8" fmla="*/ 0 w 485588"/>
                <a:gd name="connsiteY8" fmla="*/ 113725 h 1936548"/>
                <a:gd name="connsiteX9" fmla="*/ 22411 w 485588"/>
                <a:gd name="connsiteY9" fmla="*/ 240725 h 1936548"/>
                <a:gd name="connsiteX10" fmla="*/ 59764 w 485588"/>
                <a:gd name="connsiteY10" fmla="*/ 337842 h 1936548"/>
                <a:gd name="connsiteX11" fmla="*/ 119529 w 485588"/>
                <a:gd name="connsiteY11" fmla="*/ 554489 h 1936548"/>
                <a:gd name="connsiteX12" fmla="*/ 164353 w 485588"/>
                <a:gd name="connsiteY12" fmla="*/ 696430 h 1936548"/>
                <a:gd name="connsiteX13" fmla="*/ 156882 w 485588"/>
                <a:gd name="connsiteY13" fmla="*/ 815960 h 1936548"/>
                <a:gd name="connsiteX14" fmla="*/ 186764 w 485588"/>
                <a:gd name="connsiteY14" fmla="*/ 965372 h 1936548"/>
                <a:gd name="connsiteX15" fmla="*/ 209176 w 485588"/>
                <a:gd name="connsiteY15" fmla="*/ 1144666 h 1936548"/>
                <a:gd name="connsiteX16" fmla="*/ 246529 w 485588"/>
                <a:gd name="connsiteY16" fmla="*/ 1361313 h 1936548"/>
                <a:gd name="connsiteX17" fmla="*/ 246529 w 485588"/>
                <a:gd name="connsiteY17" fmla="*/ 1428548 h 1936548"/>
                <a:gd name="connsiteX18" fmla="*/ 313764 w 485588"/>
                <a:gd name="connsiteY18" fmla="*/ 1525666 h 1936548"/>
                <a:gd name="connsiteX19" fmla="*/ 336176 w 485588"/>
                <a:gd name="connsiteY19" fmla="*/ 1690019 h 1936548"/>
                <a:gd name="connsiteX20" fmla="*/ 321235 w 485588"/>
                <a:gd name="connsiteY20" fmla="*/ 1794607 h 1936548"/>
                <a:gd name="connsiteX21" fmla="*/ 366059 w 485588"/>
                <a:gd name="connsiteY21" fmla="*/ 1936548 h 1936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5588" h="1936548">
                  <a:moveTo>
                    <a:pt x="485588" y="98783"/>
                  </a:moveTo>
                  <a:cubicBezTo>
                    <a:pt x="467534" y="113101"/>
                    <a:pt x="449480" y="127420"/>
                    <a:pt x="425823" y="121195"/>
                  </a:cubicBezTo>
                  <a:cubicBezTo>
                    <a:pt x="402166" y="114970"/>
                    <a:pt x="369794" y="81351"/>
                    <a:pt x="343647" y="61430"/>
                  </a:cubicBezTo>
                  <a:cubicBezTo>
                    <a:pt x="317500" y="41509"/>
                    <a:pt x="295088" y="9136"/>
                    <a:pt x="268941" y="1666"/>
                  </a:cubicBezTo>
                  <a:cubicBezTo>
                    <a:pt x="242794" y="-5804"/>
                    <a:pt x="216646" y="14117"/>
                    <a:pt x="186764" y="16607"/>
                  </a:cubicBezTo>
                  <a:cubicBezTo>
                    <a:pt x="156882" y="19097"/>
                    <a:pt x="89647" y="16607"/>
                    <a:pt x="89647" y="16607"/>
                  </a:cubicBezTo>
                  <a:lnTo>
                    <a:pt x="22411" y="16607"/>
                  </a:lnTo>
                  <a:cubicBezTo>
                    <a:pt x="7470" y="16607"/>
                    <a:pt x="3735" y="421"/>
                    <a:pt x="0" y="16607"/>
                  </a:cubicBezTo>
                  <a:cubicBezTo>
                    <a:pt x="-3735" y="32793"/>
                    <a:pt x="-3735" y="76372"/>
                    <a:pt x="0" y="113725"/>
                  </a:cubicBezTo>
                  <a:cubicBezTo>
                    <a:pt x="3735" y="151078"/>
                    <a:pt x="12450" y="203372"/>
                    <a:pt x="22411" y="240725"/>
                  </a:cubicBezTo>
                  <a:cubicBezTo>
                    <a:pt x="32372" y="278078"/>
                    <a:pt x="43578" y="285548"/>
                    <a:pt x="59764" y="337842"/>
                  </a:cubicBezTo>
                  <a:cubicBezTo>
                    <a:pt x="75950" y="390136"/>
                    <a:pt x="102098" y="494724"/>
                    <a:pt x="119529" y="554489"/>
                  </a:cubicBezTo>
                  <a:cubicBezTo>
                    <a:pt x="136960" y="614254"/>
                    <a:pt x="158128" y="652852"/>
                    <a:pt x="164353" y="696430"/>
                  </a:cubicBezTo>
                  <a:cubicBezTo>
                    <a:pt x="170578" y="740008"/>
                    <a:pt x="153147" y="771136"/>
                    <a:pt x="156882" y="815960"/>
                  </a:cubicBezTo>
                  <a:cubicBezTo>
                    <a:pt x="160617" y="860784"/>
                    <a:pt x="178048" y="910588"/>
                    <a:pt x="186764" y="965372"/>
                  </a:cubicBezTo>
                  <a:cubicBezTo>
                    <a:pt x="195480" y="1020156"/>
                    <a:pt x="199215" y="1078676"/>
                    <a:pt x="209176" y="1144666"/>
                  </a:cubicBezTo>
                  <a:cubicBezTo>
                    <a:pt x="219137" y="1210656"/>
                    <a:pt x="240303" y="1313999"/>
                    <a:pt x="246529" y="1361313"/>
                  </a:cubicBezTo>
                  <a:cubicBezTo>
                    <a:pt x="252754" y="1408627"/>
                    <a:pt x="235323" y="1401156"/>
                    <a:pt x="246529" y="1428548"/>
                  </a:cubicBezTo>
                  <a:cubicBezTo>
                    <a:pt x="257735" y="1455940"/>
                    <a:pt x="298823" y="1482088"/>
                    <a:pt x="313764" y="1525666"/>
                  </a:cubicBezTo>
                  <a:cubicBezTo>
                    <a:pt x="328705" y="1569244"/>
                    <a:pt x="334931" y="1645196"/>
                    <a:pt x="336176" y="1690019"/>
                  </a:cubicBezTo>
                  <a:cubicBezTo>
                    <a:pt x="337421" y="1734843"/>
                    <a:pt x="316255" y="1753519"/>
                    <a:pt x="321235" y="1794607"/>
                  </a:cubicBezTo>
                  <a:cubicBezTo>
                    <a:pt x="326215" y="1835695"/>
                    <a:pt x="366059" y="1936548"/>
                    <a:pt x="366059" y="193654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rot="21159209" flipH="1">
              <a:off x="6271164" y="5040679"/>
              <a:ext cx="486998" cy="1681399"/>
            </a:xfrm>
            <a:custGeom>
              <a:avLst/>
              <a:gdLst>
                <a:gd name="connsiteX0" fmla="*/ 14972 w 449926"/>
                <a:gd name="connsiteY0" fmla="*/ 0 h 1703294"/>
                <a:gd name="connsiteX1" fmla="*/ 37384 w 449926"/>
                <a:gd name="connsiteY1" fmla="*/ 104588 h 1703294"/>
                <a:gd name="connsiteX2" fmla="*/ 31 w 449926"/>
                <a:gd name="connsiteY2" fmla="*/ 216647 h 1703294"/>
                <a:gd name="connsiteX3" fmla="*/ 44855 w 449926"/>
                <a:gd name="connsiteY3" fmla="*/ 351117 h 1703294"/>
                <a:gd name="connsiteX4" fmla="*/ 52325 w 449926"/>
                <a:gd name="connsiteY4" fmla="*/ 440764 h 1703294"/>
                <a:gd name="connsiteX5" fmla="*/ 134502 w 449926"/>
                <a:gd name="connsiteY5" fmla="*/ 545353 h 1703294"/>
                <a:gd name="connsiteX6" fmla="*/ 171855 w 449926"/>
                <a:gd name="connsiteY6" fmla="*/ 694764 h 1703294"/>
                <a:gd name="connsiteX7" fmla="*/ 209208 w 449926"/>
                <a:gd name="connsiteY7" fmla="*/ 791882 h 1703294"/>
                <a:gd name="connsiteX8" fmla="*/ 186796 w 449926"/>
                <a:gd name="connsiteY8" fmla="*/ 963705 h 1703294"/>
                <a:gd name="connsiteX9" fmla="*/ 283913 w 449926"/>
                <a:gd name="connsiteY9" fmla="*/ 1098176 h 1703294"/>
                <a:gd name="connsiteX10" fmla="*/ 358619 w 449926"/>
                <a:gd name="connsiteY10" fmla="*/ 1247588 h 1703294"/>
                <a:gd name="connsiteX11" fmla="*/ 425855 w 449926"/>
                <a:gd name="connsiteY11" fmla="*/ 1479176 h 1703294"/>
                <a:gd name="connsiteX12" fmla="*/ 448266 w 449926"/>
                <a:gd name="connsiteY12" fmla="*/ 1658470 h 1703294"/>
                <a:gd name="connsiteX13" fmla="*/ 448266 w 449926"/>
                <a:gd name="connsiteY13" fmla="*/ 1703294 h 1703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9926" h="1703294">
                  <a:moveTo>
                    <a:pt x="14972" y="0"/>
                  </a:moveTo>
                  <a:cubicBezTo>
                    <a:pt x="27423" y="34240"/>
                    <a:pt x="39874" y="68480"/>
                    <a:pt x="37384" y="104588"/>
                  </a:cubicBezTo>
                  <a:cubicBezTo>
                    <a:pt x="34894" y="140696"/>
                    <a:pt x="-1214" y="175559"/>
                    <a:pt x="31" y="216647"/>
                  </a:cubicBezTo>
                  <a:cubicBezTo>
                    <a:pt x="1276" y="257735"/>
                    <a:pt x="36139" y="313764"/>
                    <a:pt x="44855" y="351117"/>
                  </a:cubicBezTo>
                  <a:cubicBezTo>
                    <a:pt x="53571" y="388470"/>
                    <a:pt x="37384" y="408391"/>
                    <a:pt x="52325" y="440764"/>
                  </a:cubicBezTo>
                  <a:cubicBezTo>
                    <a:pt x="67266" y="473137"/>
                    <a:pt x="114580" y="503020"/>
                    <a:pt x="134502" y="545353"/>
                  </a:cubicBezTo>
                  <a:cubicBezTo>
                    <a:pt x="154424" y="587686"/>
                    <a:pt x="159404" y="653676"/>
                    <a:pt x="171855" y="694764"/>
                  </a:cubicBezTo>
                  <a:cubicBezTo>
                    <a:pt x="184306" y="735852"/>
                    <a:pt x="206718" y="747059"/>
                    <a:pt x="209208" y="791882"/>
                  </a:cubicBezTo>
                  <a:cubicBezTo>
                    <a:pt x="211698" y="836705"/>
                    <a:pt x="174345" y="912656"/>
                    <a:pt x="186796" y="963705"/>
                  </a:cubicBezTo>
                  <a:cubicBezTo>
                    <a:pt x="199247" y="1014754"/>
                    <a:pt x="255276" y="1050862"/>
                    <a:pt x="283913" y="1098176"/>
                  </a:cubicBezTo>
                  <a:cubicBezTo>
                    <a:pt x="312550" y="1145490"/>
                    <a:pt x="334962" y="1184088"/>
                    <a:pt x="358619" y="1247588"/>
                  </a:cubicBezTo>
                  <a:cubicBezTo>
                    <a:pt x="382276" y="1311088"/>
                    <a:pt x="410914" y="1410696"/>
                    <a:pt x="425855" y="1479176"/>
                  </a:cubicBezTo>
                  <a:cubicBezTo>
                    <a:pt x="440796" y="1547656"/>
                    <a:pt x="444531" y="1621117"/>
                    <a:pt x="448266" y="1658470"/>
                  </a:cubicBezTo>
                  <a:cubicBezTo>
                    <a:pt x="452001" y="1695823"/>
                    <a:pt x="448266" y="1703294"/>
                    <a:pt x="448266" y="170329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 name="Forme libre 38"/>
            <p:cNvSpPr/>
            <p:nvPr/>
          </p:nvSpPr>
          <p:spPr>
            <a:xfrm rot="21159209" flipH="1">
              <a:off x="6656281" y="5111883"/>
              <a:ext cx="219937" cy="1570780"/>
            </a:xfrm>
            <a:custGeom>
              <a:avLst/>
              <a:gdLst>
                <a:gd name="connsiteX0" fmla="*/ 8196 w 203194"/>
                <a:gd name="connsiteY0" fmla="*/ 0 h 1591235"/>
                <a:gd name="connsiteX1" fmla="*/ 82902 w 203194"/>
                <a:gd name="connsiteY1" fmla="*/ 74706 h 1591235"/>
                <a:gd name="connsiteX2" fmla="*/ 82902 w 203194"/>
                <a:gd name="connsiteY2" fmla="*/ 134470 h 1591235"/>
                <a:gd name="connsiteX3" fmla="*/ 15667 w 203194"/>
                <a:gd name="connsiteY3" fmla="*/ 231588 h 1591235"/>
                <a:gd name="connsiteX4" fmla="*/ 75432 w 203194"/>
                <a:gd name="connsiteY4" fmla="*/ 366059 h 1591235"/>
                <a:gd name="connsiteX5" fmla="*/ 67961 w 203194"/>
                <a:gd name="connsiteY5" fmla="*/ 522941 h 1591235"/>
                <a:gd name="connsiteX6" fmla="*/ 60491 w 203194"/>
                <a:gd name="connsiteY6" fmla="*/ 709706 h 1591235"/>
                <a:gd name="connsiteX7" fmla="*/ 82902 w 203194"/>
                <a:gd name="connsiteY7" fmla="*/ 903941 h 1591235"/>
                <a:gd name="connsiteX8" fmla="*/ 90373 w 203194"/>
                <a:gd name="connsiteY8" fmla="*/ 956235 h 1591235"/>
                <a:gd name="connsiteX9" fmla="*/ 60491 w 203194"/>
                <a:gd name="connsiteY9" fmla="*/ 963706 h 1591235"/>
                <a:gd name="connsiteX10" fmla="*/ 726 w 203194"/>
                <a:gd name="connsiteY10" fmla="*/ 956235 h 1591235"/>
                <a:gd name="connsiteX11" fmla="*/ 105314 w 203194"/>
                <a:gd name="connsiteY11" fmla="*/ 971176 h 1591235"/>
                <a:gd name="connsiteX12" fmla="*/ 105314 w 203194"/>
                <a:gd name="connsiteY12" fmla="*/ 1128059 h 1591235"/>
                <a:gd name="connsiteX13" fmla="*/ 150138 w 203194"/>
                <a:gd name="connsiteY13" fmla="*/ 1314823 h 1591235"/>
                <a:gd name="connsiteX14" fmla="*/ 172549 w 203194"/>
                <a:gd name="connsiteY14" fmla="*/ 1501588 h 1591235"/>
                <a:gd name="connsiteX15" fmla="*/ 202432 w 203194"/>
                <a:gd name="connsiteY15" fmla="*/ 1568823 h 1591235"/>
                <a:gd name="connsiteX16" fmla="*/ 194961 w 203194"/>
                <a:gd name="connsiteY16" fmla="*/ 1591235 h 1591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194" h="1591235">
                  <a:moveTo>
                    <a:pt x="8196" y="0"/>
                  </a:moveTo>
                  <a:cubicBezTo>
                    <a:pt x="39323" y="26147"/>
                    <a:pt x="70451" y="52294"/>
                    <a:pt x="82902" y="74706"/>
                  </a:cubicBezTo>
                  <a:cubicBezTo>
                    <a:pt x="95353" y="97118"/>
                    <a:pt x="94108" y="108323"/>
                    <a:pt x="82902" y="134470"/>
                  </a:cubicBezTo>
                  <a:cubicBezTo>
                    <a:pt x="71696" y="160617"/>
                    <a:pt x="16912" y="192990"/>
                    <a:pt x="15667" y="231588"/>
                  </a:cubicBezTo>
                  <a:cubicBezTo>
                    <a:pt x="14422" y="270186"/>
                    <a:pt x="66716" y="317500"/>
                    <a:pt x="75432" y="366059"/>
                  </a:cubicBezTo>
                  <a:cubicBezTo>
                    <a:pt x="84148" y="414618"/>
                    <a:pt x="70451" y="465667"/>
                    <a:pt x="67961" y="522941"/>
                  </a:cubicBezTo>
                  <a:cubicBezTo>
                    <a:pt x="65471" y="580215"/>
                    <a:pt x="58001" y="646206"/>
                    <a:pt x="60491" y="709706"/>
                  </a:cubicBezTo>
                  <a:cubicBezTo>
                    <a:pt x="62981" y="773206"/>
                    <a:pt x="77922" y="862853"/>
                    <a:pt x="82902" y="903941"/>
                  </a:cubicBezTo>
                  <a:cubicBezTo>
                    <a:pt x="87882" y="945029"/>
                    <a:pt x="94108" y="946274"/>
                    <a:pt x="90373" y="956235"/>
                  </a:cubicBezTo>
                  <a:cubicBezTo>
                    <a:pt x="86638" y="966196"/>
                    <a:pt x="75432" y="963706"/>
                    <a:pt x="60491" y="963706"/>
                  </a:cubicBezTo>
                  <a:cubicBezTo>
                    <a:pt x="45550" y="963706"/>
                    <a:pt x="-6745" y="954990"/>
                    <a:pt x="726" y="956235"/>
                  </a:cubicBezTo>
                  <a:cubicBezTo>
                    <a:pt x="8197" y="957480"/>
                    <a:pt x="87883" y="942539"/>
                    <a:pt x="105314" y="971176"/>
                  </a:cubicBezTo>
                  <a:cubicBezTo>
                    <a:pt x="122745" y="999813"/>
                    <a:pt x="97843" y="1070785"/>
                    <a:pt x="105314" y="1128059"/>
                  </a:cubicBezTo>
                  <a:cubicBezTo>
                    <a:pt x="112785" y="1185333"/>
                    <a:pt x="138932" y="1252568"/>
                    <a:pt x="150138" y="1314823"/>
                  </a:cubicBezTo>
                  <a:cubicBezTo>
                    <a:pt x="161344" y="1377078"/>
                    <a:pt x="163833" y="1459255"/>
                    <a:pt x="172549" y="1501588"/>
                  </a:cubicBezTo>
                  <a:cubicBezTo>
                    <a:pt x="181265" y="1543921"/>
                    <a:pt x="198697" y="1553882"/>
                    <a:pt x="202432" y="1568823"/>
                  </a:cubicBezTo>
                  <a:cubicBezTo>
                    <a:pt x="206167" y="1583764"/>
                    <a:pt x="194961" y="1591235"/>
                    <a:pt x="194961" y="1591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rot="21159209" flipH="1">
              <a:off x="5788116" y="3223991"/>
              <a:ext cx="340470" cy="1736844"/>
            </a:xfrm>
            <a:custGeom>
              <a:avLst/>
              <a:gdLst>
                <a:gd name="connsiteX0" fmla="*/ 0 w 314552"/>
                <a:gd name="connsiteY0" fmla="*/ 0 h 1759461"/>
                <a:gd name="connsiteX1" fmla="*/ 89647 w 314552"/>
                <a:gd name="connsiteY1" fmla="*/ 119530 h 1759461"/>
                <a:gd name="connsiteX2" fmla="*/ 171823 w 314552"/>
                <a:gd name="connsiteY2" fmla="*/ 261471 h 1759461"/>
                <a:gd name="connsiteX3" fmla="*/ 179294 w 314552"/>
                <a:gd name="connsiteY3" fmla="*/ 418353 h 1759461"/>
                <a:gd name="connsiteX4" fmla="*/ 186765 w 314552"/>
                <a:gd name="connsiteY4" fmla="*/ 575235 h 1759461"/>
                <a:gd name="connsiteX5" fmla="*/ 201706 w 314552"/>
                <a:gd name="connsiteY5" fmla="*/ 724647 h 1759461"/>
                <a:gd name="connsiteX6" fmla="*/ 224118 w 314552"/>
                <a:gd name="connsiteY6" fmla="*/ 896471 h 1759461"/>
                <a:gd name="connsiteX7" fmla="*/ 246529 w 314552"/>
                <a:gd name="connsiteY7" fmla="*/ 1001059 h 1759461"/>
                <a:gd name="connsiteX8" fmla="*/ 268941 w 314552"/>
                <a:gd name="connsiteY8" fmla="*/ 1128059 h 1759461"/>
                <a:gd name="connsiteX9" fmla="*/ 246529 w 314552"/>
                <a:gd name="connsiteY9" fmla="*/ 1210235 h 1759461"/>
                <a:gd name="connsiteX10" fmla="*/ 239059 w 314552"/>
                <a:gd name="connsiteY10" fmla="*/ 1262530 h 1759461"/>
                <a:gd name="connsiteX11" fmla="*/ 239059 w 314552"/>
                <a:gd name="connsiteY11" fmla="*/ 1344706 h 1759461"/>
                <a:gd name="connsiteX12" fmla="*/ 239059 w 314552"/>
                <a:gd name="connsiteY12" fmla="*/ 1486647 h 1759461"/>
                <a:gd name="connsiteX13" fmla="*/ 313765 w 314552"/>
                <a:gd name="connsiteY13" fmla="*/ 1606177 h 1759461"/>
                <a:gd name="connsiteX14" fmla="*/ 276412 w 314552"/>
                <a:gd name="connsiteY14" fmla="*/ 1703294 h 1759461"/>
                <a:gd name="connsiteX15" fmla="*/ 246529 w 314552"/>
                <a:gd name="connsiteY15" fmla="*/ 1755588 h 1759461"/>
                <a:gd name="connsiteX16" fmla="*/ 141941 w 314552"/>
                <a:gd name="connsiteY16" fmla="*/ 1755588 h 1759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4552" h="1759461">
                  <a:moveTo>
                    <a:pt x="0" y="0"/>
                  </a:moveTo>
                  <a:cubicBezTo>
                    <a:pt x="30505" y="37975"/>
                    <a:pt x="61010" y="75951"/>
                    <a:pt x="89647" y="119530"/>
                  </a:cubicBezTo>
                  <a:cubicBezTo>
                    <a:pt x="118284" y="163109"/>
                    <a:pt x="156882" y="211667"/>
                    <a:pt x="171823" y="261471"/>
                  </a:cubicBezTo>
                  <a:cubicBezTo>
                    <a:pt x="186764" y="311275"/>
                    <a:pt x="179294" y="418353"/>
                    <a:pt x="179294" y="418353"/>
                  </a:cubicBezTo>
                  <a:cubicBezTo>
                    <a:pt x="181784" y="470647"/>
                    <a:pt x="183030" y="524186"/>
                    <a:pt x="186765" y="575235"/>
                  </a:cubicBezTo>
                  <a:cubicBezTo>
                    <a:pt x="190500" y="626284"/>
                    <a:pt x="195481" y="671108"/>
                    <a:pt x="201706" y="724647"/>
                  </a:cubicBezTo>
                  <a:cubicBezTo>
                    <a:pt x="207932" y="778186"/>
                    <a:pt x="216648" y="850402"/>
                    <a:pt x="224118" y="896471"/>
                  </a:cubicBezTo>
                  <a:cubicBezTo>
                    <a:pt x="231588" y="942540"/>
                    <a:pt x="239059" y="962461"/>
                    <a:pt x="246529" y="1001059"/>
                  </a:cubicBezTo>
                  <a:cubicBezTo>
                    <a:pt x="253999" y="1039657"/>
                    <a:pt x="268941" y="1093196"/>
                    <a:pt x="268941" y="1128059"/>
                  </a:cubicBezTo>
                  <a:cubicBezTo>
                    <a:pt x="268941" y="1162922"/>
                    <a:pt x="251509" y="1187823"/>
                    <a:pt x="246529" y="1210235"/>
                  </a:cubicBezTo>
                  <a:cubicBezTo>
                    <a:pt x="241549" y="1232647"/>
                    <a:pt x="240304" y="1240118"/>
                    <a:pt x="239059" y="1262530"/>
                  </a:cubicBezTo>
                  <a:cubicBezTo>
                    <a:pt x="237814" y="1284942"/>
                    <a:pt x="239059" y="1344706"/>
                    <a:pt x="239059" y="1344706"/>
                  </a:cubicBezTo>
                  <a:cubicBezTo>
                    <a:pt x="239059" y="1382059"/>
                    <a:pt x="226608" y="1443068"/>
                    <a:pt x="239059" y="1486647"/>
                  </a:cubicBezTo>
                  <a:cubicBezTo>
                    <a:pt x="251510" y="1530226"/>
                    <a:pt x="307540" y="1570069"/>
                    <a:pt x="313765" y="1606177"/>
                  </a:cubicBezTo>
                  <a:cubicBezTo>
                    <a:pt x="319990" y="1642285"/>
                    <a:pt x="287618" y="1678392"/>
                    <a:pt x="276412" y="1703294"/>
                  </a:cubicBezTo>
                  <a:cubicBezTo>
                    <a:pt x="265206" y="1728196"/>
                    <a:pt x="268941" y="1746872"/>
                    <a:pt x="246529" y="1755588"/>
                  </a:cubicBezTo>
                  <a:cubicBezTo>
                    <a:pt x="224117" y="1764304"/>
                    <a:pt x="141941" y="1755588"/>
                    <a:pt x="141941" y="1755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rot="21159209" flipH="1">
              <a:off x="5876667" y="3666185"/>
              <a:ext cx="404308" cy="943943"/>
            </a:xfrm>
            <a:custGeom>
              <a:avLst/>
              <a:gdLst>
                <a:gd name="connsiteX0" fmla="*/ 0 w 373530"/>
                <a:gd name="connsiteY0" fmla="*/ 0 h 956235"/>
                <a:gd name="connsiteX1" fmla="*/ 112059 w 373530"/>
                <a:gd name="connsiteY1" fmla="*/ 59764 h 956235"/>
                <a:gd name="connsiteX2" fmla="*/ 209177 w 373530"/>
                <a:gd name="connsiteY2" fmla="*/ 104588 h 956235"/>
                <a:gd name="connsiteX3" fmla="*/ 231589 w 373530"/>
                <a:gd name="connsiteY3" fmla="*/ 201706 h 956235"/>
                <a:gd name="connsiteX4" fmla="*/ 261471 w 373530"/>
                <a:gd name="connsiteY4" fmla="*/ 328706 h 956235"/>
                <a:gd name="connsiteX5" fmla="*/ 321236 w 373530"/>
                <a:gd name="connsiteY5" fmla="*/ 478117 h 956235"/>
                <a:gd name="connsiteX6" fmla="*/ 321236 w 373530"/>
                <a:gd name="connsiteY6" fmla="*/ 597647 h 956235"/>
                <a:gd name="connsiteX7" fmla="*/ 336177 w 373530"/>
                <a:gd name="connsiteY7" fmla="*/ 724647 h 956235"/>
                <a:gd name="connsiteX8" fmla="*/ 351118 w 373530"/>
                <a:gd name="connsiteY8" fmla="*/ 836706 h 956235"/>
                <a:gd name="connsiteX9" fmla="*/ 373530 w 373530"/>
                <a:gd name="connsiteY9" fmla="*/ 956235 h 95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3530" h="956235">
                  <a:moveTo>
                    <a:pt x="0" y="0"/>
                  </a:moveTo>
                  <a:cubicBezTo>
                    <a:pt x="38598" y="21166"/>
                    <a:pt x="77196" y="42333"/>
                    <a:pt x="112059" y="59764"/>
                  </a:cubicBezTo>
                  <a:cubicBezTo>
                    <a:pt x="146922" y="77195"/>
                    <a:pt x="189255" y="80931"/>
                    <a:pt x="209177" y="104588"/>
                  </a:cubicBezTo>
                  <a:cubicBezTo>
                    <a:pt x="229099" y="128245"/>
                    <a:pt x="222873" y="164353"/>
                    <a:pt x="231589" y="201706"/>
                  </a:cubicBezTo>
                  <a:cubicBezTo>
                    <a:pt x="240305" y="239059"/>
                    <a:pt x="246530" y="282638"/>
                    <a:pt x="261471" y="328706"/>
                  </a:cubicBezTo>
                  <a:cubicBezTo>
                    <a:pt x="276412" y="374774"/>
                    <a:pt x="311275" y="433294"/>
                    <a:pt x="321236" y="478117"/>
                  </a:cubicBezTo>
                  <a:cubicBezTo>
                    <a:pt x="331197" y="522941"/>
                    <a:pt x="318746" y="556559"/>
                    <a:pt x="321236" y="597647"/>
                  </a:cubicBezTo>
                  <a:cubicBezTo>
                    <a:pt x="323726" y="638735"/>
                    <a:pt x="331197" y="684804"/>
                    <a:pt x="336177" y="724647"/>
                  </a:cubicBezTo>
                  <a:cubicBezTo>
                    <a:pt x="341157" y="764490"/>
                    <a:pt x="344893" y="798108"/>
                    <a:pt x="351118" y="836706"/>
                  </a:cubicBezTo>
                  <a:cubicBezTo>
                    <a:pt x="357343" y="875304"/>
                    <a:pt x="373530" y="956235"/>
                    <a:pt x="373530" y="956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rot="21159209" flipH="1">
              <a:off x="5895854" y="3605288"/>
              <a:ext cx="216464" cy="237154"/>
            </a:xfrm>
            <a:custGeom>
              <a:avLst/>
              <a:gdLst>
                <a:gd name="connsiteX0" fmla="*/ 5751 w 199986"/>
                <a:gd name="connsiteY0" fmla="*/ 127690 h 240242"/>
                <a:gd name="connsiteX1" fmla="*/ 5751 w 199986"/>
                <a:gd name="connsiteY1" fmla="*/ 52984 h 240242"/>
                <a:gd name="connsiteX2" fmla="*/ 65516 w 199986"/>
                <a:gd name="connsiteY2" fmla="*/ 690 h 240242"/>
                <a:gd name="connsiteX3" fmla="*/ 102869 w 199986"/>
                <a:gd name="connsiteY3" fmla="*/ 90337 h 240242"/>
                <a:gd name="connsiteX4" fmla="*/ 147692 w 199986"/>
                <a:gd name="connsiteY4" fmla="*/ 202396 h 240242"/>
                <a:gd name="connsiteX5" fmla="*/ 147692 w 199986"/>
                <a:gd name="connsiteY5" fmla="*/ 239749 h 240242"/>
                <a:gd name="connsiteX6" fmla="*/ 199986 w 199986"/>
                <a:gd name="connsiteY6" fmla="*/ 224808 h 24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986" h="240242">
                  <a:moveTo>
                    <a:pt x="5751" y="127690"/>
                  </a:moveTo>
                  <a:cubicBezTo>
                    <a:pt x="770" y="100920"/>
                    <a:pt x="-4210" y="74151"/>
                    <a:pt x="5751" y="52984"/>
                  </a:cubicBezTo>
                  <a:cubicBezTo>
                    <a:pt x="15712" y="31817"/>
                    <a:pt x="49330" y="-5535"/>
                    <a:pt x="65516" y="690"/>
                  </a:cubicBezTo>
                  <a:cubicBezTo>
                    <a:pt x="81702" y="6915"/>
                    <a:pt x="89173" y="56719"/>
                    <a:pt x="102869" y="90337"/>
                  </a:cubicBezTo>
                  <a:cubicBezTo>
                    <a:pt x="116565" y="123955"/>
                    <a:pt x="140222" y="177494"/>
                    <a:pt x="147692" y="202396"/>
                  </a:cubicBezTo>
                  <a:cubicBezTo>
                    <a:pt x="155163" y="227298"/>
                    <a:pt x="138976" y="236014"/>
                    <a:pt x="147692" y="239749"/>
                  </a:cubicBezTo>
                  <a:cubicBezTo>
                    <a:pt x="156408" y="243484"/>
                    <a:pt x="199986" y="224808"/>
                    <a:pt x="199986" y="22480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rot="21159209" flipH="1">
              <a:off x="6081517" y="2916403"/>
              <a:ext cx="970337" cy="272959"/>
            </a:xfrm>
            <a:custGeom>
              <a:avLst/>
              <a:gdLst>
                <a:gd name="connsiteX0" fmla="*/ 896471 w 896471"/>
                <a:gd name="connsiteY0" fmla="*/ 171854 h 276514"/>
                <a:gd name="connsiteX1" fmla="*/ 732118 w 896471"/>
                <a:gd name="connsiteY1" fmla="*/ 141972 h 276514"/>
                <a:gd name="connsiteX2" fmla="*/ 597647 w 896471"/>
                <a:gd name="connsiteY2" fmla="*/ 119560 h 276514"/>
                <a:gd name="connsiteX3" fmla="*/ 530412 w 896471"/>
                <a:gd name="connsiteY3" fmla="*/ 59795 h 276514"/>
                <a:gd name="connsiteX4" fmla="*/ 485589 w 896471"/>
                <a:gd name="connsiteY4" fmla="*/ 89678 h 276514"/>
                <a:gd name="connsiteX5" fmla="*/ 403412 w 896471"/>
                <a:gd name="connsiteY5" fmla="*/ 194266 h 276514"/>
                <a:gd name="connsiteX6" fmla="*/ 403412 w 896471"/>
                <a:gd name="connsiteY6" fmla="*/ 67266 h 276514"/>
                <a:gd name="connsiteX7" fmla="*/ 388471 w 896471"/>
                <a:gd name="connsiteY7" fmla="*/ 31 h 276514"/>
                <a:gd name="connsiteX8" fmla="*/ 343647 w 896471"/>
                <a:gd name="connsiteY8" fmla="*/ 74736 h 276514"/>
                <a:gd name="connsiteX9" fmla="*/ 276412 w 896471"/>
                <a:gd name="connsiteY9" fmla="*/ 201736 h 276514"/>
                <a:gd name="connsiteX10" fmla="*/ 268942 w 896471"/>
                <a:gd name="connsiteY10" fmla="*/ 276442 h 276514"/>
                <a:gd name="connsiteX11" fmla="*/ 209177 w 896471"/>
                <a:gd name="connsiteY11" fmla="*/ 216678 h 276514"/>
                <a:gd name="connsiteX12" fmla="*/ 141942 w 896471"/>
                <a:gd name="connsiteY12" fmla="*/ 149442 h 276514"/>
                <a:gd name="connsiteX13" fmla="*/ 89647 w 896471"/>
                <a:gd name="connsiteY13" fmla="*/ 112089 h 276514"/>
                <a:gd name="connsiteX14" fmla="*/ 29883 w 896471"/>
                <a:gd name="connsiteY14" fmla="*/ 74736 h 276514"/>
                <a:gd name="connsiteX15" fmla="*/ 0 w 896471"/>
                <a:gd name="connsiteY15" fmla="*/ 74736 h 27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96471" h="276514">
                  <a:moveTo>
                    <a:pt x="896471" y="171854"/>
                  </a:moveTo>
                  <a:lnTo>
                    <a:pt x="732118" y="141972"/>
                  </a:lnTo>
                  <a:cubicBezTo>
                    <a:pt x="682314" y="133256"/>
                    <a:pt x="631265" y="133256"/>
                    <a:pt x="597647" y="119560"/>
                  </a:cubicBezTo>
                  <a:cubicBezTo>
                    <a:pt x="564029" y="105864"/>
                    <a:pt x="549088" y="64775"/>
                    <a:pt x="530412" y="59795"/>
                  </a:cubicBezTo>
                  <a:cubicBezTo>
                    <a:pt x="511736" y="54815"/>
                    <a:pt x="506756" y="67266"/>
                    <a:pt x="485589" y="89678"/>
                  </a:cubicBezTo>
                  <a:cubicBezTo>
                    <a:pt x="464422" y="112090"/>
                    <a:pt x="417108" y="198001"/>
                    <a:pt x="403412" y="194266"/>
                  </a:cubicBezTo>
                  <a:cubicBezTo>
                    <a:pt x="389716" y="190531"/>
                    <a:pt x="405902" y="99638"/>
                    <a:pt x="403412" y="67266"/>
                  </a:cubicBezTo>
                  <a:cubicBezTo>
                    <a:pt x="400922" y="34894"/>
                    <a:pt x="398432" y="-1214"/>
                    <a:pt x="388471" y="31"/>
                  </a:cubicBezTo>
                  <a:cubicBezTo>
                    <a:pt x="378510" y="1276"/>
                    <a:pt x="362323" y="41119"/>
                    <a:pt x="343647" y="74736"/>
                  </a:cubicBezTo>
                  <a:cubicBezTo>
                    <a:pt x="324971" y="108353"/>
                    <a:pt x="288863" y="168118"/>
                    <a:pt x="276412" y="201736"/>
                  </a:cubicBezTo>
                  <a:cubicBezTo>
                    <a:pt x="263961" y="235354"/>
                    <a:pt x="280148" y="273952"/>
                    <a:pt x="268942" y="276442"/>
                  </a:cubicBezTo>
                  <a:cubicBezTo>
                    <a:pt x="257736" y="278932"/>
                    <a:pt x="209177" y="216678"/>
                    <a:pt x="209177" y="216678"/>
                  </a:cubicBezTo>
                  <a:cubicBezTo>
                    <a:pt x="188010" y="195511"/>
                    <a:pt x="161864" y="166873"/>
                    <a:pt x="141942" y="149442"/>
                  </a:cubicBezTo>
                  <a:cubicBezTo>
                    <a:pt x="122020" y="132010"/>
                    <a:pt x="108323" y="124540"/>
                    <a:pt x="89647" y="112089"/>
                  </a:cubicBezTo>
                  <a:cubicBezTo>
                    <a:pt x="70971" y="99638"/>
                    <a:pt x="44824" y="80961"/>
                    <a:pt x="29883" y="74736"/>
                  </a:cubicBezTo>
                  <a:cubicBezTo>
                    <a:pt x="14942" y="68511"/>
                    <a:pt x="7471" y="71623"/>
                    <a:pt x="0" y="747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rot="21159209" flipH="1">
              <a:off x="7119064" y="2908826"/>
              <a:ext cx="574273" cy="1231551"/>
            </a:xfrm>
            <a:custGeom>
              <a:avLst/>
              <a:gdLst>
                <a:gd name="connsiteX0" fmla="*/ 530557 w 530557"/>
                <a:gd name="connsiteY0" fmla="*/ 0 h 1247588"/>
                <a:gd name="connsiteX1" fmla="*/ 448381 w 530557"/>
                <a:gd name="connsiteY1" fmla="*/ 44824 h 1247588"/>
                <a:gd name="connsiteX2" fmla="*/ 291499 w 530557"/>
                <a:gd name="connsiteY2" fmla="*/ 141941 h 1247588"/>
                <a:gd name="connsiteX3" fmla="*/ 209322 w 530557"/>
                <a:gd name="connsiteY3" fmla="*/ 201706 h 1247588"/>
                <a:gd name="connsiteX4" fmla="*/ 142087 w 530557"/>
                <a:gd name="connsiteY4" fmla="*/ 336177 h 1247588"/>
                <a:gd name="connsiteX5" fmla="*/ 74852 w 530557"/>
                <a:gd name="connsiteY5" fmla="*/ 567765 h 1247588"/>
                <a:gd name="connsiteX6" fmla="*/ 52440 w 530557"/>
                <a:gd name="connsiteY6" fmla="*/ 702235 h 1247588"/>
                <a:gd name="connsiteX7" fmla="*/ 67381 w 530557"/>
                <a:gd name="connsiteY7" fmla="*/ 896471 h 1247588"/>
                <a:gd name="connsiteX8" fmla="*/ 52440 w 530557"/>
                <a:gd name="connsiteY8" fmla="*/ 993588 h 1247588"/>
                <a:gd name="connsiteX9" fmla="*/ 146 w 530557"/>
                <a:gd name="connsiteY9" fmla="*/ 1098177 h 1247588"/>
                <a:gd name="connsiteX10" fmla="*/ 37499 w 530557"/>
                <a:gd name="connsiteY10" fmla="*/ 1210235 h 1247588"/>
                <a:gd name="connsiteX11" fmla="*/ 59910 w 530557"/>
                <a:gd name="connsiteY11" fmla="*/ 1247588 h 124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0557" h="1247588">
                  <a:moveTo>
                    <a:pt x="530557" y="0"/>
                  </a:moveTo>
                  <a:cubicBezTo>
                    <a:pt x="509390" y="10583"/>
                    <a:pt x="488224" y="21167"/>
                    <a:pt x="448381" y="44824"/>
                  </a:cubicBezTo>
                  <a:cubicBezTo>
                    <a:pt x="408538" y="68481"/>
                    <a:pt x="331342" y="115794"/>
                    <a:pt x="291499" y="141941"/>
                  </a:cubicBezTo>
                  <a:cubicBezTo>
                    <a:pt x="251656" y="168088"/>
                    <a:pt x="234224" y="169333"/>
                    <a:pt x="209322" y="201706"/>
                  </a:cubicBezTo>
                  <a:cubicBezTo>
                    <a:pt x="184420" y="234079"/>
                    <a:pt x="164499" y="275167"/>
                    <a:pt x="142087" y="336177"/>
                  </a:cubicBezTo>
                  <a:cubicBezTo>
                    <a:pt x="119675" y="397187"/>
                    <a:pt x="89793" y="506755"/>
                    <a:pt x="74852" y="567765"/>
                  </a:cubicBezTo>
                  <a:cubicBezTo>
                    <a:pt x="59911" y="628775"/>
                    <a:pt x="53685" y="647451"/>
                    <a:pt x="52440" y="702235"/>
                  </a:cubicBezTo>
                  <a:cubicBezTo>
                    <a:pt x="51195" y="757019"/>
                    <a:pt x="67381" y="847912"/>
                    <a:pt x="67381" y="896471"/>
                  </a:cubicBezTo>
                  <a:cubicBezTo>
                    <a:pt x="67381" y="945030"/>
                    <a:pt x="63646" y="959970"/>
                    <a:pt x="52440" y="993588"/>
                  </a:cubicBezTo>
                  <a:cubicBezTo>
                    <a:pt x="41234" y="1027206"/>
                    <a:pt x="2636" y="1062069"/>
                    <a:pt x="146" y="1098177"/>
                  </a:cubicBezTo>
                  <a:cubicBezTo>
                    <a:pt x="-2344" y="1134285"/>
                    <a:pt x="27538" y="1185333"/>
                    <a:pt x="37499" y="1210235"/>
                  </a:cubicBezTo>
                  <a:cubicBezTo>
                    <a:pt x="47460" y="1235137"/>
                    <a:pt x="59910" y="1247588"/>
                    <a:pt x="59910" y="1247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rot="21159209" flipH="1">
              <a:off x="7163831" y="4332565"/>
              <a:ext cx="259108" cy="369002"/>
            </a:xfrm>
            <a:custGeom>
              <a:avLst/>
              <a:gdLst>
                <a:gd name="connsiteX0" fmla="*/ 0 w 239384"/>
                <a:gd name="connsiteY0" fmla="*/ 112059 h 373807"/>
                <a:gd name="connsiteX1" fmla="*/ 44824 w 239384"/>
                <a:gd name="connsiteY1" fmla="*/ 231588 h 373807"/>
                <a:gd name="connsiteX2" fmla="*/ 74706 w 239384"/>
                <a:gd name="connsiteY2" fmla="*/ 343647 h 373807"/>
                <a:gd name="connsiteX3" fmla="*/ 74706 w 239384"/>
                <a:gd name="connsiteY3" fmla="*/ 373529 h 373807"/>
                <a:gd name="connsiteX4" fmla="*/ 164353 w 239384"/>
                <a:gd name="connsiteY4" fmla="*/ 358588 h 373807"/>
                <a:gd name="connsiteX5" fmla="*/ 216648 w 239384"/>
                <a:gd name="connsiteY5" fmla="*/ 358588 h 373807"/>
                <a:gd name="connsiteX6" fmla="*/ 209177 w 239384"/>
                <a:gd name="connsiteY6" fmla="*/ 291353 h 373807"/>
                <a:gd name="connsiteX7" fmla="*/ 239059 w 239384"/>
                <a:gd name="connsiteY7" fmla="*/ 216647 h 373807"/>
                <a:gd name="connsiteX8" fmla="*/ 224118 w 239384"/>
                <a:gd name="connsiteY8" fmla="*/ 134471 h 373807"/>
                <a:gd name="connsiteX9" fmla="*/ 209177 w 239384"/>
                <a:gd name="connsiteY9" fmla="*/ 89647 h 373807"/>
                <a:gd name="connsiteX10" fmla="*/ 216648 w 239384"/>
                <a:gd name="connsiteY10" fmla="*/ 0 h 373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384" h="373807">
                  <a:moveTo>
                    <a:pt x="0" y="112059"/>
                  </a:moveTo>
                  <a:cubicBezTo>
                    <a:pt x="16186" y="152524"/>
                    <a:pt x="32373" y="192990"/>
                    <a:pt x="44824" y="231588"/>
                  </a:cubicBezTo>
                  <a:cubicBezTo>
                    <a:pt x="57275" y="270186"/>
                    <a:pt x="69726" y="319990"/>
                    <a:pt x="74706" y="343647"/>
                  </a:cubicBezTo>
                  <a:cubicBezTo>
                    <a:pt x="79686" y="367304"/>
                    <a:pt x="59765" y="371039"/>
                    <a:pt x="74706" y="373529"/>
                  </a:cubicBezTo>
                  <a:cubicBezTo>
                    <a:pt x="89647" y="376019"/>
                    <a:pt x="140696" y="361078"/>
                    <a:pt x="164353" y="358588"/>
                  </a:cubicBezTo>
                  <a:cubicBezTo>
                    <a:pt x="188010" y="356098"/>
                    <a:pt x="209177" y="369794"/>
                    <a:pt x="216648" y="358588"/>
                  </a:cubicBezTo>
                  <a:cubicBezTo>
                    <a:pt x="224119" y="347382"/>
                    <a:pt x="205442" y="315010"/>
                    <a:pt x="209177" y="291353"/>
                  </a:cubicBezTo>
                  <a:cubicBezTo>
                    <a:pt x="212912" y="267696"/>
                    <a:pt x="236569" y="242794"/>
                    <a:pt x="239059" y="216647"/>
                  </a:cubicBezTo>
                  <a:cubicBezTo>
                    <a:pt x="241549" y="190500"/>
                    <a:pt x="229098" y="155638"/>
                    <a:pt x="224118" y="134471"/>
                  </a:cubicBezTo>
                  <a:cubicBezTo>
                    <a:pt x="219138" y="113304"/>
                    <a:pt x="210422" y="112059"/>
                    <a:pt x="209177" y="89647"/>
                  </a:cubicBezTo>
                  <a:cubicBezTo>
                    <a:pt x="207932" y="67235"/>
                    <a:pt x="216648" y="0"/>
                    <a:pt x="216648"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rot="21159209" flipH="1">
              <a:off x="7045174" y="2984926"/>
              <a:ext cx="103603" cy="1002940"/>
            </a:xfrm>
            <a:custGeom>
              <a:avLst/>
              <a:gdLst>
                <a:gd name="connsiteX0" fmla="*/ 4427 w 95716"/>
                <a:gd name="connsiteY0" fmla="*/ 0 h 1016000"/>
                <a:gd name="connsiteX1" fmla="*/ 4427 w 95716"/>
                <a:gd name="connsiteY1" fmla="*/ 127000 h 1016000"/>
                <a:gd name="connsiteX2" fmla="*/ 4427 w 95716"/>
                <a:gd name="connsiteY2" fmla="*/ 291353 h 1016000"/>
                <a:gd name="connsiteX3" fmla="*/ 64192 w 95716"/>
                <a:gd name="connsiteY3" fmla="*/ 508000 h 1016000"/>
                <a:gd name="connsiteX4" fmla="*/ 86604 w 95716"/>
                <a:gd name="connsiteY4" fmla="*/ 702235 h 1016000"/>
                <a:gd name="connsiteX5" fmla="*/ 94074 w 95716"/>
                <a:gd name="connsiteY5" fmla="*/ 896471 h 1016000"/>
                <a:gd name="connsiteX6" fmla="*/ 56721 w 95716"/>
                <a:gd name="connsiteY6" fmla="*/ 1016000 h 10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16" h="1016000">
                  <a:moveTo>
                    <a:pt x="4427" y="0"/>
                  </a:moveTo>
                  <a:lnTo>
                    <a:pt x="4427" y="127000"/>
                  </a:lnTo>
                  <a:cubicBezTo>
                    <a:pt x="4427" y="175559"/>
                    <a:pt x="-5534" y="227853"/>
                    <a:pt x="4427" y="291353"/>
                  </a:cubicBezTo>
                  <a:cubicBezTo>
                    <a:pt x="14388" y="354853"/>
                    <a:pt x="50496" y="439520"/>
                    <a:pt x="64192" y="508000"/>
                  </a:cubicBezTo>
                  <a:cubicBezTo>
                    <a:pt x="77888" y="576480"/>
                    <a:pt x="81624" y="637490"/>
                    <a:pt x="86604" y="702235"/>
                  </a:cubicBezTo>
                  <a:cubicBezTo>
                    <a:pt x="91584" y="766980"/>
                    <a:pt x="99054" y="844177"/>
                    <a:pt x="94074" y="896471"/>
                  </a:cubicBezTo>
                  <a:cubicBezTo>
                    <a:pt x="89094" y="948765"/>
                    <a:pt x="56721" y="1016000"/>
                    <a:pt x="56721" y="101600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rot="21159209" flipH="1">
              <a:off x="7147775" y="3962560"/>
              <a:ext cx="33916" cy="383477"/>
            </a:xfrm>
            <a:custGeom>
              <a:avLst/>
              <a:gdLst>
                <a:gd name="connsiteX0" fmla="*/ 22654 w 31334"/>
                <a:gd name="connsiteY0" fmla="*/ 388471 h 388471"/>
                <a:gd name="connsiteX1" fmla="*/ 30125 w 31334"/>
                <a:gd name="connsiteY1" fmla="*/ 171824 h 388471"/>
                <a:gd name="connsiteX2" fmla="*/ 243 w 31334"/>
                <a:gd name="connsiteY2" fmla="*/ 44824 h 388471"/>
                <a:gd name="connsiteX3" fmla="*/ 15184 w 31334"/>
                <a:gd name="connsiteY3" fmla="*/ 0 h 388471"/>
              </a:gdLst>
              <a:ahLst/>
              <a:cxnLst>
                <a:cxn ang="0">
                  <a:pos x="connsiteX0" y="connsiteY0"/>
                </a:cxn>
                <a:cxn ang="0">
                  <a:pos x="connsiteX1" y="connsiteY1"/>
                </a:cxn>
                <a:cxn ang="0">
                  <a:pos x="connsiteX2" y="connsiteY2"/>
                </a:cxn>
                <a:cxn ang="0">
                  <a:pos x="connsiteX3" y="connsiteY3"/>
                </a:cxn>
              </a:cxnLst>
              <a:rect l="l" t="t" r="r" b="b"/>
              <a:pathLst>
                <a:path w="31334" h="388471">
                  <a:moveTo>
                    <a:pt x="22654" y="388471"/>
                  </a:moveTo>
                  <a:cubicBezTo>
                    <a:pt x="28257" y="308784"/>
                    <a:pt x="33860" y="229098"/>
                    <a:pt x="30125" y="171824"/>
                  </a:cubicBezTo>
                  <a:cubicBezTo>
                    <a:pt x="26390" y="114550"/>
                    <a:pt x="2733" y="73461"/>
                    <a:pt x="243" y="44824"/>
                  </a:cubicBezTo>
                  <a:cubicBezTo>
                    <a:pt x="-2247" y="16187"/>
                    <a:pt x="15184" y="0"/>
                    <a:pt x="15184"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rot="21159209" flipH="1">
              <a:off x="6178500" y="3033951"/>
              <a:ext cx="429362" cy="1703522"/>
            </a:xfrm>
            <a:custGeom>
              <a:avLst/>
              <a:gdLst>
                <a:gd name="connsiteX0" fmla="*/ 38088 w 396677"/>
                <a:gd name="connsiteY0" fmla="*/ 0 h 1725705"/>
                <a:gd name="connsiteX1" fmla="*/ 735 w 396677"/>
                <a:gd name="connsiteY1" fmla="*/ 134470 h 1725705"/>
                <a:gd name="connsiteX2" fmla="*/ 67971 w 396677"/>
                <a:gd name="connsiteY2" fmla="*/ 395941 h 1725705"/>
                <a:gd name="connsiteX3" fmla="*/ 67971 w 396677"/>
                <a:gd name="connsiteY3" fmla="*/ 567764 h 1725705"/>
                <a:gd name="connsiteX4" fmla="*/ 127735 w 396677"/>
                <a:gd name="connsiteY4" fmla="*/ 814294 h 1725705"/>
                <a:gd name="connsiteX5" fmla="*/ 187500 w 396677"/>
                <a:gd name="connsiteY5" fmla="*/ 1008529 h 1725705"/>
                <a:gd name="connsiteX6" fmla="*/ 262206 w 396677"/>
                <a:gd name="connsiteY6" fmla="*/ 1202764 h 1725705"/>
                <a:gd name="connsiteX7" fmla="*/ 277147 w 396677"/>
                <a:gd name="connsiteY7" fmla="*/ 1426882 h 1725705"/>
                <a:gd name="connsiteX8" fmla="*/ 359324 w 396677"/>
                <a:gd name="connsiteY8" fmla="*/ 1628588 h 1725705"/>
                <a:gd name="connsiteX9" fmla="*/ 396677 w 396677"/>
                <a:gd name="connsiteY9" fmla="*/ 1725705 h 1725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677" h="1725705">
                  <a:moveTo>
                    <a:pt x="38088" y="0"/>
                  </a:moveTo>
                  <a:cubicBezTo>
                    <a:pt x="16921" y="34240"/>
                    <a:pt x="-4245" y="68480"/>
                    <a:pt x="735" y="134470"/>
                  </a:cubicBezTo>
                  <a:cubicBezTo>
                    <a:pt x="5715" y="200460"/>
                    <a:pt x="56765" y="323725"/>
                    <a:pt x="67971" y="395941"/>
                  </a:cubicBezTo>
                  <a:cubicBezTo>
                    <a:pt x="79177" y="468157"/>
                    <a:pt x="58010" y="498039"/>
                    <a:pt x="67971" y="567764"/>
                  </a:cubicBezTo>
                  <a:cubicBezTo>
                    <a:pt x="77932" y="637489"/>
                    <a:pt x="107814" y="740833"/>
                    <a:pt x="127735" y="814294"/>
                  </a:cubicBezTo>
                  <a:cubicBezTo>
                    <a:pt x="147656" y="887755"/>
                    <a:pt x="165088" y="943784"/>
                    <a:pt x="187500" y="1008529"/>
                  </a:cubicBezTo>
                  <a:cubicBezTo>
                    <a:pt x="209912" y="1073274"/>
                    <a:pt x="247265" y="1133039"/>
                    <a:pt x="262206" y="1202764"/>
                  </a:cubicBezTo>
                  <a:cubicBezTo>
                    <a:pt x="277147" y="1272489"/>
                    <a:pt x="260961" y="1355911"/>
                    <a:pt x="277147" y="1426882"/>
                  </a:cubicBezTo>
                  <a:cubicBezTo>
                    <a:pt x="293333" y="1497853"/>
                    <a:pt x="339402" y="1578784"/>
                    <a:pt x="359324" y="1628588"/>
                  </a:cubicBezTo>
                  <a:cubicBezTo>
                    <a:pt x="379246" y="1678392"/>
                    <a:pt x="396677" y="1725705"/>
                    <a:pt x="396677" y="172570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rot="21159209" flipH="1">
              <a:off x="7402064" y="4176116"/>
              <a:ext cx="0" cy="88495"/>
            </a:xfrm>
            <a:custGeom>
              <a:avLst/>
              <a:gdLst>
                <a:gd name="connsiteX0" fmla="*/ 0 w 0"/>
                <a:gd name="connsiteY0" fmla="*/ 89647 h 89647"/>
                <a:gd name="connsiteX1" fmla="*/ 0 w 0"/>
                <a:gd name="connsiteY1" fmla="*/ 0 h 89647"/>
              </a:gdLst>
              <a:ahLst/>
              <a:cxnLst>
                <a:cxn ang="0">
                  <a:pos x="connsiteX0" y="connsiteY0"/>
                </a:cxn>
                <a:cxn ang="0">
                  <a:pos x="connsiteX1" y="connsiteY1"/>
                </a:cxn>
              </a:cxnLst>
              <a:rect l="l" t="t" r="r" b="b"/>
              <a:pathLst>
                <a:path h="89647">
                  <a:moveTo>
                    <a:pt x="0" y="89647"/>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rot="21159209" flipH="1">
              <a:off x="7308040" y="3290084"/>
              <a:ext cx="109311" cy="835236"/>
            </a:xfrm>
            <a:custGeom>
              <a:avLst/>
              <a:gdLst>
                <a:gd name="connsiteX0" fmla="*/ 97397 w 100990"/>
                <a:gd name="connsiteY0" fmla="*/ 846113 h 846113"/>
                <a:gd name="connsiteX1" fmla="*/ 97397 w 100990"/>
                <a:gd name="connsiteY1" fmla="*/ 592113 h 846113"/>
                <a:gd name="connsiteX2" fmla="*/ 60044 w 100990"/>
                <a:gd name="connsiteY2" fmla="*/ 465113 h 846113"/>
                <a:gd name="connsiteX3" fmla="*/ 60044 w 100990"/>
                <a:gd name="connsiteY3" fmla="*/ 203642 h 846113"/>
                <a:gd name="connsiteX4" fmla="*/ 279 w 100990"/>
                <a:gd name="connsiteY4" fmla="*/ 99054 h 846113"/>
                <a:gd name="connsiteX5" fmla="*/ 37632 w 100990"/>
                <a:gd name="connsiteY5" fmla="*/ 1936 h 846113"/>
                <a:gd name="connsiteX6" fmla="*/ 37632 w 100990"/>
                <a:gd name="connsiteY6" fmla="*/ 31819 h 84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990" h="846113">
                  <a:moveTo>
                    <a:pt x="97397" y="846113"/>
                  </a:moveTo>
                  <a:cubicBezTo>
                    <a:pt x="100509" y="750863"/>
                    <a:pt x="103622" y="655613"/>
                    <a:pt x="97397" y="592113"/>
                  </a:cubicBezTo>
                  <a:cubicBezTo>
                    <a:pt x="91172" y="528613"/>
                    <a:pt x="66269" y="529858"/>
                    <a:pt x="60044" y="465113"/>
                  </a:cubicBezTo>
                  <a:cubicBezTo>
                    <a:pt x="53819" y="400368"/>
                    <a:pt x="70005" y="264652"/>
                    <a:pt x="60044" y="203642"/>
                  </a:cubicBezTo>
                  <a:cubicBezTo>
                    <a:pt x="50083" y="142632"/>
                    <a:pt x="4014" y="132672"/>
                    <a:pt x="279" y="99054"/>
                  </a:cubicBezTo>
                  <a:cubicBezTo>
                    <a:pt x="-3456" y="65436"/>
                    <a:pt x="31406" y="13142"/>
                    <a:pt x="37632" y="1936"/>
                  </a:cubicBezTo>
                  <a:cubicBezTo>
                    <a:pt x="43857" y="-9270"/>
                    <a:pt x="37632" y="31819"/>
                    <a:pt x="37632" y="3181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rot="21159209" flipH="1">
              <a:off x="7498866" y="4052071"/>
              <a:ext cx="245049" cy="304795"/>
            </a:xfrm>
            <a:custGeom>
              <a:avLst/>
              <a:gdLst>
                <a:gd name="connsiteX0" fmla="*/ 226395 w 226395"/>
                <a:gd name="connsiteY0" fmla="*/ 0 h 308764"/>
                <a:gd name="connsiteX1" fmla="*/ 91925 w 226395"/>
                <a:gd name="connsiteY1" fmla="*/ 22412 h 308764"/>
                <a:gd name="connsiteX2" fmla="*/ 32160 w 226395"/>
                <a:gd name="connsiteY2" fmla="*/ 112059 h 308764"/>
                <a:gd name="connsiteX3" fmla="*/ 2278 w 226395"/>
                <a:gd name="connsiteY3" fmla="*/ 239059 h 308764"/>
                <a:gd name="connsiteX4" fmla="*/ 17219 w 226395"/>
                <a:gd name="connsiteY4" fmla="*/ 298824 h 308764"/>
                <a:gd name="connsiteX5" fmla="*/ 136748 w 226395"/>
                <a:gd name="connsiteY5" fmla="*/ 298824 h 308764"/>
                <a:gd name="connsiteX6" fmla="*/ 129278 w 226395"/>
                <a:gd name="connsiteY6" fmla="*/ 201706 h 308764"/>
                <a:gd name="connsiteX7" fmla="*/ 151689 w 226395"/>
                <a:gd name="connsiteY7" fmla="*/ 119530 h 308764"/>
                <a:gd name="connsiteX8" fmla="*/ 226395 w 226395"/>
                <a:gd name="connsiteY8" fmla="*/ 59765 h 308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395" h="308764">
                  <a:moveTo>
                    <a:pt x="226395" y="0"/>
                  </a:moveTo>
                  <a:cubicBezTo>
                    <a:pt x="175346" y="1868"/>
                    <a:pt x="124297" y="3736"/>
                    <a:pt x="91925" y="22412"/>
                  </a:cubicBezTo>
                  <a:cubicBezTo>
                    <a:pt x="59552" y="41089"/>
                    <a:pt x="47101" y="75951"/>
                    <a:pt x="32160" y="112059"/>
                  </a:cubicBezTo>
                  <a:cubicBezTo>
                    <a:pt x="17219" y="148167"/>
                    <a:pt x="4768" y="207932"/>
                    <a:pt x="2278" y="239059"/>
                  </a:cubicBezTo>
                  <a:cubicBezTo>
                    <a:pt x="-212" y="270186"/>
                    <a:pt x="-5192" y="288863"/>
                    <a:pt x="17219" y="298824"/>
                  </a:cubicBezTo>
                  <a:cubicBezTo>
                    <a:pt x="39630" y="308785"/>
                    <a:pt x="118071" y="315010"/>
                    <a:pt x="136748" y="298824"/>
                  </a:cubicBezTo>
                  <a:cubicBezTo>
                    <a:pt x="155424" y="282638"/>
                    <a:pt x="126788" y="231588"/>
                    <a:pt x="129278" y="201706"/>
                  </a:cubicBezTo>
                  <a:cubicBezTo>
                    <a:pt x="131768" y="171824"/>
                    <a:pt x="135503" y="143187"/>
                    <a:pt x="151689" y="119530"/>
                  </a:cubicBezTo>
                  <a:cubicBezTo>
                    <a:pt x="167875" y="95873"/>
                    <a:pt x="226395" y="59765"/>
                    <a:pt x="226395" y="5976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 name="Forme libre 52"/>
            <p:cNvSpPr/>
            <p:nvPr/>
          </p:nvSpPr>
          <p:spPr>
            <a:xfrm rot="21159209" flipH="1">
              <a:off x="7248842" y="4355567"/>
              <a:ext cx="175250" cy="82539"/>
            </a:xfrm>
            <a:custGeom>
              <a:avLst/>
              <a:gdLst>
                <a:gd name="connsiteX0" fmla="*/ 0 w 161909"/>
                <a:gd name="connsiteY0" fmla="*/ 82177 h 83614"/>
                <a:gd name="connsiteX1" fmla="*/ 89647 w 161909"/>
                <a:gd name="connsiteY1" fmla="*/ 82177 h 83614"/>
                <a:gd name="connsiteX2" fmla="*/ 141941 w 161909"/>
                <a:gd name="connsiteY2" fmla="*/ 67236 h 83614"/>
                <a:gd name="connsiteX3" fmla="*/ 156883 w 161909"/>
                <a:gd name="connsiteY3" fmla="*/ 0 h 83614"/>
                <a:gd name="connsiteX4" fmla="*/ 59765 w 161909"/>
                <a:gd name="connsiteY4" fmla="*/ 67236 h 83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09" h="83614">
                  <a:moveTo>
                    <a:pt x="0" y="82177"/>
                  </a:moveTo>
                  <a:cubicBezTo>
                    <a:pt x="32995" y="83422"/>
                    <a:pt x="65990" y="84667"/>
                    <a:pt x="89647" y="82177"/>
                  </a:cubicBezTo>
                  <a:cubicBezTo>
                    <a:pt x="113304" y="79687"/>
                    <a:pt x="130735" y="80932"/>
                    <a:pt x="141941" y="67236"/>
                  </a:cubicBezTo>
                  <a:cubicBezTo>
                    <a:pt x="153147" y="53540"/>
                    <a:pt x="170579" y="0"/>
                    <a:pt x="156883" y="0"/>
                  </a:cubicBezTo>
                  <a:cubicBezTo>
                    <a:pt x="143187" y="0"/>
                    <a:pt x="59765" y="67236"/>
                    <a:pt x="59765" y="672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rot="21159209" flipH="1">
              <a:off x="6169630" y="5065387"/>
              <a:ext cx="87949" cy="185485"/>
            </a:xfrm>
            <a:custGeom>
              <a:avLst/>
              <a:gdLst>
                <a:gd name="connsiteX0" fmla="*/ 36161 w 81254"/>
                <a:gd name="connsiteY0" fmla="*/ 482 h 187900"/>
                <a:gd name="connsiteX1" fmla="*/ 6279 w 81254"/>
                <a:gd name="connsiteY1" fmla="*/ 75188 h 187900"/>
                <a:gd name="connsiteX2" fmla="*/ 6279 w 81254"/>
                <a:gd name="connsiteY2" fmla="*/ 134953 h 187900"/>
                <a:gd name="connsiteX3" fmla="*/ 73514 w 81254"/>
                <a:gd name="connsiteY3" fmla="*/ 187247 h 187900"/>
                <a:gd name="connsiteX4" fmla="*/ 13750 w 81254"/>
                <a:gd name="connsiteY4" fmla="*/ 97600 h 187900"/>
                <a:gd name="connsiteX5" fmla="*/ 80985 w 81254"/>
                <a:gd name="connsiteY5" fmla="*/ 45306 h 187900"/>
                <a:gd name="connsiteX6" fmla="*/ 36161 w 81254"/>
                <a:gd name="connsiteY6" fmla="*/ 482 h 18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54" h="187900">
                  <a:moveTo>
                    <a:pt x="36161" y="482"/>
                  </a:moveTo>
                  <a:cubicBezTo>
                    <a:pt x="23710" y="5462"/>
                    <a:pt x="11259" y="52776"/>
                    <a:pt x="6279" y="75188"/>
                  </a:cubicBezTo>
                  <a:cubicBezTo>
                    <a:pt x="1299" y="97600"/>
                    <a:pt x="-4927" y="116276"/>
                    <a:pt x="6279" y="134953"/>
                  </a:cubicBezTo>
                  <a:cubicBezTo>
                    <a:pt x="17485" y="153630"/>
                    <a:pt x="72269" y="193472"/>
                    <a:pt x="73514" y="187247"/>
                  </a:cubicBezTo>
                  <a:cubicBezTo>
                    <a:pt x="74759" y="181022"/>
                    <a:pt x="12505" y="121257"/>
                    <a:pt x="13750" y="97600"/>
                  </a:cubicBezTo>
                  <a:cubicBezTo>
                    <a:pt x="14995" y="73943"/>
                    <a:pt x="77250" y="60247"/>
                    <a:pt x="80985" y="45306"/>
                  </a:cubicBezTo>
                  <a:cubicBezTo>
                    <a:pt x="84720" y="30365"/>
                    <a:pt x="48612" y="-4498"/>
                    <a:pt x="36161" y="482"/>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5" name="Forme libre 54"/>
            <p:cNvSpPr/>
            <p:nvPr/>
          </p:nvSpPr>
          <p:spPr>
            <a:xfrm rot="21159209" flipH="1">
              <a:off x="6433996" y="2608274"/>
              <a:ext cx="552851" cy="359917"/>
            </a:xfrm>
            <a:custGeom>
              <a:avLst/>
              <a:gdLst>
                <a:gd name="connsiteX0" fmla="*/ 0 w 510766"/>
                <a:gd name="connsiteY0" fmla="*/ 358588 h 364604"/>
                <a:gd name="connsiteX1" fmla="*/ 74706 w 510766"/>
                <a:gd name="connsiteY1" fmla="*/ 343647 h 364604"/>
                <a:gd name="connsiteX2" fmla="*/ 74706 w 510766"/>
                <a:gd name="connsiteY2" fmla="*/ 186764 h 364604"/>
                <a:gd name="connsiteX3" fmla="*/ 74706 w 510766"/>
                <a:gd name="connsiteY3" fmla="*/ 67235 h 364604"/>
                <a:gd name="connsiteX4" fmla="*/ 104588 w 510766"/>
                <a:gd name="connsiteY4" fmla="*/ 112058 h 364604"/>
                <a:gd name="connsiteX5" fmla="*/ 164353 w 510766"/>
                <a:gd name="connsiteY5" fmla="*/ 127000 h 364604"/>
                <a:gd name="connsiteX6" fmla="*/ 209176 w 510766"/>
                <a:gd name="connsiteY6" fmla="*/ 209176 h 364604"/>
                <a:gd name="connsiteX7" fmla="*/ 254000 w 510766"/>
                <a:gd name="connsiteY7" fmla="*/ 239058 h 364604"/>
                <a:gd name="connsiteX8" fmla="*/ 321235 w 510766"/>
                <a:gd name="connsiteY8" fmla="*/ 239058 h 364604"/>
                <a:gd name="connsiteX9" fmla="*/ 373529 w 510766"/>
                <a:gd name="connsiteY9" fmla="*/ 246529 h 364604"/>
                <a:gd name="connsiteX10" fmla="*/ 470647 w 510766"/>
                <a:gd name="connsiteY10" fmla="*/ 149411 h 364604"/>
                <a:gd name="connsiteX11" fmla="*/ 508000 w 510766"/>
                <a:gd name="connsiteY11" fmla="*/ 44823 h 364604"/>
                <a:gd name="connsiteX12" fmla="*/ 508000 w 510766"/>
                <a:gd name="connsiteY12" fmla="*/ 0 h 364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0766" h="364604">
                  <a:moveTo>
                    <a:pt x="0" y="358588"/>
                  </a:moveTo>
                  <a:cubicBezTo>
                    <a:pt x="31127" y="365436"/>
                    <a:pt x="62255" y="372284"/>
                    <a:pt x="74706" y="343647"/>
                  </a:cubicBezTo>
                  <a:cubicBezTo>
                    <a:pt x="87157" y="315010"/>
                    <a:pt x="74706" y="186764"/>
                    <a:pt x="74706" y="186764"/>
                  </a:cubicBezTo>
                  <a:cubicBezTo>
                    <a:pt x="74706" y="140695"/>
                    <a:pt x="69726" y="79686"/>
                    <a:pt x="74706" y="67235"/>
                  </a:cubicBezTo>
                  <a:cubicBezTo>
                    <a:pt x="79686" y="54784"/>
                    <a:pt x="89647" y="102097"/>
                    <a:pt x="104588" y="112058"/>
                  </a:cubicBezTo>
                  <a:cubicBezTo>
                    <a:pt x="119529" y="122019"/>
                    <a:pt x="146922" y="110814"/>
                    <a:pt x="164353" y="127000"/>
                  </a:cubicBezTo>
                  <a:cubicBezTo>
                    <a:pt x="181784" y="143186"/>
                    <a:pt x="194235" y="190500"/>
                    <a:pt x="209176" y="209176"/>
                  </a:cubicBezTo>
                  <a:cubicBezTo>
                    <a:pt x="224117" y="227852"/>
                    <a:pt x="235324" y="234078"/>
                    <a:pt x="254000" y="239058"/>
                  </a:cubicBezTo>
                  <a:cubicBezTo>
                    <a:pt x="272676" y="244038"/>
                    <a:pt x="301314" y="237813"/>
                    <a:pt x="321235" y="239058"/>
                  </a:cubicBezTo>
                  <a:cubicBezTo>
                    <a:pt x="341156" y="240303"/>
                    <a:pt x="348627" y="261470"/>
                    <a:pt x="373529" y="246529"/>
                  </a:cubicBezTo>
                  <a:cubicBezTo>
                    <a:pt x="398431" y="231588"/>
                    <a:pt x="448235" y="183029"/>
                    <a:pt x="470647" y="149411"/>
                  </a:cubicBezTo>
                  <a:cubicBezTo>
                    <a:pt x="493059" y="115793"/>
                    <a:pt x="501775" y="69725"/>
                    <a:pt x="508000" y="44823"/>
                  </a:cubicBezTo>
                  <a:cubicBezTo>
                    <a:pt x="514225" y="19921"/>
                    <a:pt x="508000" y="0"/>
                    <a:pt x="50800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rot="21159209" flipH="1">
              <a:off x="6794496" y="2639760"/>
              <a:ext cx="16172" cy="58997"/>
            </a:xfrm>
            <a:custGeom>
              <a:avLst/>
              <a:gdLst>
                <a:gd name="connsiteX0" fmla="*/ 14941 w 14941"/>
                <a:gd name="connsiteY0" fmla="*/ 0 h 59765"/>
                <a:gd name="connsiteX1" fmla="*/ 0 w 14941"/>
                <a:gd name="connsiteY1" fmla="*/ 59765 h 59765"/>
                <a:gd name="connsiteX2" fmla="*/ 0 w 14941"/>
                <a:gd name="connsiteY2" fmla="*/ 59765 h 59765"/>
              </a:gdLst>
              <a:ahLst/>
              <a:cxnLst>
                <a:cxn ang="0">
                  <a:pos x="connsiteX0" y="connsiteY0"/>
                </a:cxn>
                <a:cxn ang="0">
                  <a:pos x="connsiteX1" y="connsiteY1"/>
                </a:cxn>
                <a:cxn ang="0">
                  <a:pos x="connsiteX2" y="connsiteY2"/>
                </a:cxn>
              </a:cxnLst>
              <a:rect l="l" t="t" r="r" b="b"/>
              <a:pathLst>
                <a:path w="14941" h="59765">
                  <a:moveTo>
                    <a:pt x="14941" y="0"/>
                  </a:moveTo>
                  <a:lnTo>
                    <a:pt x="0" y="59765"/>
                  </a:lnTo>
                  <a:lnTo>
                    <a:pt x="0" y="5976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rot="21159209" flipH="1">
              <a:off x="6863859" y="2431770"/>
              <a:ext cx="105197" cy="155243"/>
            </a:xfrm>
            <a:custGeom>
              <a:avLst/>
              <a:gdLst>
                <a:gd name="connsiteX0" fmla="*/ 59764 w 97189"/>
                <a:gd name="connsiteY0" fmla="*/ 157265 h 157265"/>
                <a:gd name="connsiteX1" fmla="*/ 22411 w 97189"/>
                <a:gd name="connsiteY1" fmla="*/ 119912 h 157265"/>
                <a:gd name="connsiteX2" fmla="*/ 0 w 97189"/>
                <a:gd name="connsiteY2" fmla="*/ 60148 h 157265"/>
                <a:gd name="connsiteX3" fmla="*/ 22411 w 97189"/>
                <a:gd name="connsiteY3" fmla="*/ 383 h 157265"/>
                <a:gd name="connsiteX4" fmla="*/ 97117 w 97189"/>
                <a:gd name="connsiteY4" fmla="*/ 90030 h 157265"/>
                <a:gd name="connsiteX5" fmla="*/ 37353 w 97189"/>
                <a:gd name="connsiteY5" fmla="*/ 112442 h 15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189" h="157265">
                  <a:moveTo>
                    <a:pt x="59764" y="157265"/>
                  </a:moveTo>
                  <a:cubicBezTo>
                    <a:pt x="46068" y="146681"/>
                    <a:pt x="32372" y="136098"/>
                    <a:pt x="22411" y="119912"/>
                  </a:cubicBezTo>
                  <a:cubicBezTo>
                    <a:pt x="12450" y="103726"/>
                    <a:pt x="0" y="80069"/>
                    <a:pt x="0" y="60148"/>
                  </a:cubicBezTo>
                  <a:cubicBezTo>
                    <a:pt x="0" y="40227"/>
                    <a:pt x="6225" y="-4597"/>
                    <a:pt x="22411" y="383"/>
                  </a:cubicBezTo>
                  <a:cubicBezTo>
                    <a:pt x="38597" y="5363"/>
                    <a:pt x="94627" y="71354"/>
                    <a:pt x="97117" y="90030"/>
                  </a:cubicBezTo>
                  <a:cubicBezTo>
                    <a:pt x="99607" y="108706"/>
                    <a:pt x="37353" y="112442"/>
                    <a:pt x="37353" y="112442"/>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rot="21159209" flipH="1">
              <a:off x="6551107" y="2388878"/>
              <a:ext cx="226411" cy="60019"/>
            </a:xfrm>
            <a:custGeom>
              <a:avLst/>
              <a:gdLst>
                <a:gd name="connsiteX0" fmla="*/ 0 w 209176"/>
                <a:gd name="connsiteY0" fmla="*/ 30918 h 60801"/>
                <a:gd name="connsiteX1" fmla="*/ 59764 w 209176"/>
                <a:gd name="connsiteY1" fmla="*/ 30918 h 60801"/>
                <a:gd name="connsiteX2" fmla="*/ 104588 w 209176"/>
                <a:gd name="connsiteY2" fmla="*/ 23448 h 60801"/>
                <a:gd name="connsiteX3" fmla="*/ 164352 w 209176"/>
                <a:gd name="connsiteY3" fmla="*/ 1036 h 60801"/>
                <a:gd name="connsiteX4" fmla="*/ 209176 w 209176"/>
                <a:gd name="connsiteY4" fmla="*/ 60801 h 60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76" h="60801">
                  <a:moveTo>
                    <a:pt x="0" y="30918"/>
                  </a:moveTo>
                  <a:cubicBezTo>
                    <a:pt x="21166" y="31540"/>
                    <a:pt x="42333" y="32163"/>
                    <a:pt x="59764" y="30918"/>
                  </a:cubicBezTo>
                  <a:cubicBezTo>
                    <a:pt x="77195" y="29673"/>
                    <a:pt x="87157" y="28428"/>
                    <a:pt x="104588" y="23448"/>
                  </a:cubicBezTo>
                  <a:cubicBezTo>
                    <a:pt x="122019" y="18468"/>
                    <a:pt x="146921" y="-5190"/>
                    <a:pt x="164352" y="1036"/>
                  </a:cubicBezTo>
                  <a:cubicBezTo>
                    <a:pt x="181783" y="7261"/>
                    <a:pt x="209176" y="60801"/>
                    <a:pt x="209176" y="6080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rot="21159209" flipH="1">
              <a:off x="6358917" y="2360267"/>
              <a:ext cx="48552" cy="309731"/>
            </a:xfrm>
            <a:custGeom>
              <a:avLst/>
              <a:gdLst>
                <a:gd name="connsiteX0" fmla="*/ 22412 w 44856"/>
                <a:gd name="connsiteY0" fmla="*/ 0 h 313764"/>
                <a:gd name="connsiteX1" fmla="*/ 7471 w 44856"/>
                <a:gd name="connsiteY1" fmla="*/ 119529 h 313764"/>
                <a:gd name="connsiteX2" fmla="*/ 44824 w 44856"/>
                <a:gd name="connsiteY2" fmla="*/ 239058 h 313764"/>
                <a:gd name="connsiteX3" fmla="*/ 0 w 44856"/>
                <a:gd name="connsiteY3" fmla="*/ 313764 h 313764"/>
              </a:gdLst>
              <a:ahLst/>
              <a:cxnLst>
                <a:cxn ang="0">
                  <a:pos x="connsiteX0" y="connsiteY0"/>
                </a:cxn>
                <a:cxn ang="0">
                  <a:pos x="connsiteX1" y="connsiteY1"/>
                </a:cxn>
                <a:cxn ang="0">
                  <a:pos x="connsiteX2" y="connsiteY2"/>
                </a:cxn>
                <a:cxn ang="0">
                  <a:pos x="connsiteX3" y="connsiteY3"/>
                </a:cxn>
              </a:cxnLst>
              <a:rect l="l" t="t" r="r" b="b"/>
              <a:pathLst>
                <a:path w="44856" h="313764">
                  <a:moveTo>
                    <a:pt x="22412" y="0"/>
                  </a:moveTo>
                  <a:cubicBezTo>
                    <a:pt x="13074" y="39843"/>
                    <a:pt x="3736" y="79686"/>
                    <a:pt x="7471" y="119529"/>
                  </a:cubicBezTo>
                  <a:cubicBezTo>
                    <a:pt x="11206" y="159372"/>
                    <a:pt x="46069" y="206686"/>
                    <a:pt x="44824" y="239058"/>
                  </a:cubicBezTo>
                  <a:cubicBezTo>
                    <a:pt x="43579" y="271430"/>
                    <a:pt x="0" y="313764"/>
                    <a:pt x="0" y="31376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0" name="Forme libre 59"/>
            <p:cNvSpPr/>
            <p:nvPr/>
          </p:nvSpPr>
          <p:spPr>
            <a:xfrm rot="21159209" flipH="1">
              <a:off x="6585475" y="2665226"/>
              <a:ext cx="153636" cy="45131"/>
            </a:xfrm>
            <a:custGeom>
              <a:avLst/>
              <a:gdLst>
                <a:gd name="connsiteX0" fmla="*/ 0 w 127000"/>
                <a:gd name="connsiteY0" fmla="*/ 0 h 14941"/>
                <a:gd name="connsiteX1" fmla="*/ 59765 w 127000"/>
                <a:gd name="connsiteY1" fmla="*/ 7470 h 14941"/>
                <a:gd name="connsiteX2" fmla="*/ 127000 w 127000"/>
                <a:gd name="connsiteY2" fmla="*/ 14941 h 14941"/>
              </a:gdLst>
              <a:ahLst/>
              <a:cxnLst>
                <a:cxn ang="0">
                  <a:pos x="connsiteX0" y="connsiteY0"/>
                </a:cxn>
                <a:cxn ang="0">
                  <a:pos x="connsiteX1" y="connsiteY1"/>
                </a:cxn>
                <a:cxn ang="0">
                  <a:pos x="connsiteX2" y="connsiteY2"/>
                </a:cxn>
              </a:cxnLst>
              <a:rect l="l" t="t" r="r" b="b"/>
              <a:pathLst>
                <a:path w="127000" h="14941">
                  <a:moveTo>
                    <a:pt x="0" y="0"/>
                  </a:moveTo>
                  <a:lnTo>
                    <a:pt x="59765" y="7470"/>
                  </a:lnTo>
                  <a:lnTo>
                    <a:pt x="127000" y="14941"/>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rot="21159209" flipH="1">
              <a:off x="6534347" y="2460356"/>
              <a:ext cx="97385" cy="176750"/>
            </a:xfrm>
            <a:custGeom>
              <a:avLst/>
              <a:gdLst>
                <a:gd name="connsiteX0" fmla="*/ 0 w 89972"/>
                <a:gd name="connsiteY0" fmla="*/ 156882 h 179052"/>
                <a:gd name="connsiteX1" fmla="*/ 59765 w 89972"/>
                <a:gd name="connsiteY1" fmla="*/ 171823 h 179052"/>
                <a:gd name="connsiteX2" fmla="*/ 89647 w 89972"/>
                <a:gd name="connsiteY2" fmla="*/ 171823 h 179052"/>
                <a:gd name="connsiteX3" fmla="*/ 74706 w 89972"/>
                <a:gd name="connsiteY3" fmla="*/ 82176 h 179052"/>
                <a:gd name="connsiteX4" fmla="*/ 59765 w 89972"/>
                <a:gd name="connsiteY4" fmla="*/ 44823 h 179052"/>
                <a:gd name="connsiteX5" fmla="*/ 59765 w 89972"/>
                <a:gd name="connsiteY5" fmla="*/ 0 h 179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972" h="179052">
                  <a:moveTo>
                    <a:pt x="0" y="156882"/>
                  </a:moveTo>
                  <a:cubicBezTo>
                    <a:pt x="22412" y="163107"/>
                    <a:pt x="44824" y="169333"/>
                    <a:pt x="59765" y="171823"/>
                  </a:cubicBezTo>
                  <a:cubicBezTo>
                    <a:pt x="74706" y="174313"/>
                    <a:pt x="87157" y="186764"/>
                    <a:pt x="89647" y="171823"/>
                  </a:cubicBezTo>
                  <a:cubicBezTo>
                    <a:pt x="92137" y="156882"/>
                    <a:pt x="79686" y="103343"/>
                    <a:pt x="74706" y="82176"/>
                  </a:cubicBezTo>
                  <a:cubicBezTo>
                    <a:pt x="69726" y="61009"/>
                    <a:pt x="62255" y="58519"/>
                    <a:pt x="59765" y="44823"/>
                  </a:cubicBezTo>
                  <a:cubicBezTo>
                    <a:pt x="57275" y="31127"/>
                    <a:pt x="58520" y="15563"/>
                    <a:pt x="59765"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2" name="Forme libre 61"/>
            <p:cNvSpPr/>
            <p:nvPr/>
          </p:nvSpPr>
          <p:spPr>
            <a:xfrm rot="21159209" flipH="1">
              <a:off x="6648178" y="2449739"/>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3" name="Forme libre 62"/>
            <p:cNvSpPr/>
            <p:nvPr/>
          </p:nvSpPr>
          <p:spPr>
            <a:xfrm rot="21159209" flipH="1">
              <a:off x="6390595" y="2429875"/>
              <a:ext cx="145551" cy="22777"/>
            </a:xfrm>
            <a:custGeom>
              <a:avLst/>
              <a:gdLst>
                <a:gd name="connsiteX0" fmla="*/ 0 w 134471"/>
                <a:gd name="connsiteY0" fmla="*/ 23074 h 23074"/>
                <a:gd name="connsiteX1" fmla="*/ 59765 w 134471"/>
                <a:gd name="connsiteY1" fmla="*/ 662 h 23074"/>
                <a:gd name="connsiteX2" fmla="*/ 134471 w 134471"/>
                <a:gd name="connsiteY2" fmla="*/ 8133 h 23074"/>
              </a:gdLst>
              <a:ahLst/>
              <a:cxnLst>
                <a:cxn ang="0">
                  <a:pos x="connsiteX0" y="connsiteY0"/>
                </a:cxn>
                <a:cxn ang="0">
                  <a:pos x="connsiteX1" y="connsiteY1"/>
                </a:cxn>
                <a:cxn ang="0">
                  <a:pos x="connsiteX2" y="connsiteY2"/>
                </a:cxn>
              </a:cxnLst>
              <a:rect l="l" t="t" r="r" b="b"/>
              <a:pathLst>
                <a:path w="134471" h="23074">
                  <a:moveTo>
                    <a:pt x="0" y="23074"/>
                  </a:moveTo>
                  <a:cubicBezTo>
                    <a:pt x="18676" y="13113"/>
                    <a:pt x="37353" y="3152"/>
                    <a:pt x="59765" y="662"/>
                  </a:cubicBezTo>
                  <a:cubicBezTo>
                    <a:pt x="82177" y="-1828"/>
                    <a:pt x="108324" y="3152"/>
                    <a:pt x="134471" y="813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rot="21159209" flipH="1">
              <a:off x="6413617" y="2497455"/>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 name="Forme libre 64"/>
            <p:cNvSpPr/>
            <p:nvPr/>
          </p:nvSpPr>
          <p:spPr>
            <a:xfrm rot="21159209" flipH="1">
              <a:off x="6203996" y="2000717"/>
              <a:ext cx="831343" cy="533849"/>
            </a:xfrm>
            <a:custGeom>
              <a:avLst/>
              <a:gdLst>
                <a:gd name="connsiteX0" fmla="*/ 77106 w 768058"/>
                <a:gd name="connsiteY0" fmla="*/ 451071 h 540801"/>
                <a:gd name="connsiteX1" fmla="*/ 77106 w 768058"/>
                <a:gd name="connsiteY1" fmla="*/ 368895 h 540801"/>
                <a:gd name="connsiteX2" fmla="*/ 2401 w 768058"/>
                <a:gd name="connsiteY2" fmla="*/ 234424 h 540801"/>
                <a:gd name="connsiteX3" fmla="*/ 32283 w 768058"/>
                <a:gd name="connsiteY3" fmla="*/ 204542 h 540801"/>
                <a:gd name="connsiteX4" fmla="*/ 166753 w 768058"/>
                <a:gd name="connsiteY4" fmla="*/ 152248 h 540801"/>
                <a:gd name="connsiteX5" fmla="*/ 256401 w 768058"/>
                <a:gd name="connsiteY5" fmla="*/ 92483 h 540801"/>
                <a:gd name="connsiteX6" fmla="*/ 301224 w 768058"/>
                <a:gd name="connsiteY6" fmla="*/ 10306 h 540801"/>
                <a:gd name="connsiteX7" fmla="*/ 338577 w 768058"/>
                <a:gd name="connsiteY7" fmla="*/ 2836 h 540801"/>
                <a:gd name="connsiteX8" fmla="*/ 465577 w 768058"/>
                <a:gd name="connsiteY8" fmla="*/ 25248 h 540801"/>
                <a:gd name="connsiteX9" fmla="*/ 465577 w 768058"/>
                <a:gd name="connsiteY9" fmla="*/ 77542 h 540801"/>
                <a:gd name="connsiteX10" fmla="*/ 502930 w 768058"/>
                <a:gd name="connsiteY10" fmla="*/ 25248 h 540801"/>
                <a:gd name="connsiteX11" fmla="*/ 577636 w 768058"/>
                <a:gd name="connsiteY11" fmla="*/ 114895 h 540801"/>
                <a:gd name="connsiteX12" fmla="*/ 652342 w 768058"/>
                <a:gd name="connsiteY12" fmla="*/ 85012 h 540801"/>
                <a:gd name="connsiteX13" fmla="*/ 719577 w 768058"/>
                <a:gd name="connsiteY13" fmla="*/ 129836 h 540801"/>
                <a:gd name="connsiteX14" fmla="*/ 719577 w 768058"/>
                <a:gd name="connsiteY14" fmla="*/ 219483 h 540801"/>
                <a:gd name="connsiteX15" fmla="*/ 741989 w 768058"/>
                <a:gd name="connsiteY15" fmla="*/ 309130 h 540801"/>
                <a:gd name="connsiteX16" fmla="*/ 764401 w 768058"/>
                <a:gd name="connsiteY16" fmla="*/ 368895 h 540801"/>
                <a:gd name="connsiteX17" fmla="*/ 659812 w 768058"/>
                <a:gd name="connsiteY17" fmla="*/ 368895 h 540801"/>
                <a:gd name="connsiteX18" fmla="*/ 570165 w 768058"/>
                <a:gd name="connsiteY18" fmla="*/ 339012 h 540801"/>
                <a:gd name="connsiteX19" fmla="*/ 487989 w 768058"/>
                <a:gd name="connsiteY19" fmla="*/ 301659 h 540801"/>
                <a:gd name="connsiteX20" fmla="*/ 383401 w 768058"/>
                <a:gd name="connsiteY20" fmla="*/ 241895 h 540801"/>
                <a:gd name="connsiteX21" fmla="*/ 271342 w 768058"/>
                <a:gd name="connsiteY21" fmla="*/ 316600 h 540801"/>
                <a:gd name="connsiteX22" fmla="*/ 241459 w 768058"/>
                <a:gd name="connsiteY22" fmla="*/ 398777 h 540801"/>
                <a:gd name="connsiteX23" fmla="*/ 174224 w 768058"/>
                <a:gd name="connsiteY23" fmla="*/ 466012 h 540801"/>
                <a:gd name="connsiteX24" fmla="*/ 174224 w 768058"/>
                <a:gd name="connsiteY24" fmla="*/ 540718 h 540801"/>
                <a:gd name="connsiteX25" fmla="*/ 129401 w 768058"/>
                <a:gd name="connsiteY25" fmla="*/ 451071 h 540801"/>
                <a:gd name="connsiteX26" fmla="*/ 77106 w 768058"/>
                <a:gd name="connsiteY26" fmla="*/ 451071 h 54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68058" h="540801">
                  <a:moveTo>
                    <a:pt x="77106" y="451071"/>
                  </a:moveTo>
                  <a:cubicBezTo>
                    <a:pt x="68390" y="437375"/>
                    <a:pt x="89557" y="405003"/>
                    <a:pt x="77106" y="368895"/>
                  </a:cubicBezTo>
                  <a:cubicBezTo>
                    <a:pt x="64655" y="332787"/>
                    <a:pt x="9871" y="261816"/>
                    <a:pt x="2401" y="234424"/>
                  </a:cubicBezTo>
                  <a:cubicBezTo>
                    <a:pt x="-5069" y="207032"/>
                    <a:pt x="4891" y="218238"/>
                    <a:pt x="32283" y="204542"/>
                  </a:cubicBezTo>
                  <a:cubicBezTo>
                    <a:pt x="59675" y="190846"/>
                    <a:pt x="129400" y="170924"/>
                    <a:pt x="166753" y="152248"/>
                  </a:cubicBezTo>
                  <a:cubicBezTo>
                    <a:pt x="204106" y="133571"/>
                    <a:pt x="233989" y="116140"/>
                    <a:pt x="256401" y="92483"/>
                  </a:cubicBezTo>
                  <a:cubicBezTo>
                    <a:pt x="278813" y="68826"/>
                    <a:pt x="287528" y="25247"/>
                    <a:pt x="301224" y="10306"/>
                  </a:cubicBezTo>
                  <a:cubicBezTo>
                    <a:pt x="314920" y="-4635"/>
                    <a:pt x="311185" y="346"/>
                    <a:pt x="338577" y="2836"/>
                  </a:cubicBezTo>
                  <a:cubicBezTo>
                    <a:pt x="365969" y="5326"/>
                    <a:pt x="444410" y="12797"/>
                    <a:pt x="465577" y="25248"/>
                  </a:cubicBezTo>
                  <a:cubicBezTo>
                    <a:pt x="486744" y="37699"/>
                    <a:pt x="459352" y="77542"/>
                    <a:pt x="465577" y="77542"/>
                  </a:cubicBezTo>
                  <a:cubicBezTo>
                    <a:pt x="471802" y="77542"/>
                    <a:pt x="484254" y="19022"/>
                    <a:pt x="502930" y="25248"/>
                  </a:cubicBezTo>
                  <a:cubicBezTo>
                    <a:pt x="521607" y="31473"/>
                    <a:pt x="552734" y="104934"/>
                    <a:pt x="577636" y="114895"/>
                  </a:cubicBezTo>
                  <a:cubicBezTo>
                    <a:pt x="602538" y="124856"/>
                    <a:pt x="628685" y="82522"/>
                    <a:pt x="652342" y="85012"/>
                  </a:cubicBezTo>
                  <a:cubicBezTo>
                    <a:pt x="675999" y="87502"/>
                    <a:pt x="708371" y="107424"/>
                    <a:pt x="719577" y="129836"/>
                  </a:cubicBezTo>
                  <a:cubicBezTo>
                    <a:pt x="730783" y="152248"/>
                    <a:pt x="715842" y="189601"/>
                    <a:pt x="719577" y="219483"/>
                  </a:cubicBezTo>
                  <a:cubicBezTo>
                    <a:pt x="723312" y="249365"/>
                    <a:pt x="734518" y="284228"/>
                    <a:pt x="741989" y="309130"/>
                  </a:cubicBezTo>
                  <a:cubicBezTo>
                    <a:pt x="749460" y="334032"/>
                    <a:pt x="778097" y="358934"/>
                    <a:pt x="764401" y="368895"/>
                  </a:cubicBezTo>
                  <a:cubicBezTo>
                    <a:pt x="750705" y="378856"/>
                    <a:pt x="692185" y="373876"/>
                    <a:pt x="659812" y="368895"/>
                  </a:cubicBezTo>
                  <a:cubicBezTo>
                    <a:pt x="627439" y="363914"/>
                    <a:pt x="598802" y="350218"/>
                    <a:pt x="570165" y="339012"/>
                  </a:cubicBezTo>
                  <a:cubicBezTo>
                    <a:pt x="541528" y="327806"/>
                    <a:pt x="519116" y="317845"/>
                    <a:pt x="487989" y="301659"/>
                  </a:cubicBezTo>
                  <a:cubicBezTo>
                    <a:pt x="456862" y="285473"/>
                    <a:pt x="419509" y="239405"/>
                    <a:pt x="383401" y="241895"/>
                  </a:cubicBezTo>
                  <a:cubicBezTo>
                    <a:pt x="347293" y="244385"/>
                    <a:pt x="294999" y="290453"/>
                    <a:pt x="271342" y="316600"/>
                  </a:cubicBezTo>
                  <a:cubicBezTo>
                    <a:pt x="247685" y="342747"/>
                    <a:pt x="257645" y="373875"/>
                    <a:pt x="241459" y="398777"/>
                  </a:cubicBezTo>
                  <a:cubicBezTo>
                    <a:pt x="225273" y="423679"/>
                    <a:pt x="185430" y="442355"/>
                    <a:pt x="174224" y="466012"/>
                  </a:cubicBezTo>
                  <a:cubicBezTo>
                    <a:pt x="163018" y="489669"/>
                    <a:pt x="181694" y="543208"/>
                    <a:pt x="174224" y="540718"/>
                  </a:cubicBezTo>
                  <a:cubicBezTo>
                    <a:pt x="166754" y="538228"/>
                    <a:pt x="145587" y="464767"/>
                    <a:pt x="129401" y="451071"/>
                  </a:cubicBezTo>
                  <a:cubicBezTo>
                    <a:pt x="113215" y="437375"/>
                    <a:pt x="85822" y="464767"/>
                    <a:pt x="77106" y="45107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 name="Forme libre 70"/>
            <p:cNvSpPr/>
            <p:nvPr/>
          </p:nvSpPr>
          <p:spPr>
            <a:xfrm rot="21159209" flipH="1">
              <a:off x="6402989" y="2476943"/>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Forme libre 1"/>
            <p:cNvSpPr/>
            <p:nvPr/>
          </p:nvSpPr>
          <p:spPr>
            <a:xfrm>
              <a:off x="5869957" y="2989379"/>
              <a:ext cx="774393" cy="1964509"/>
            </a:xfrm>
            <a:custGeom>
              <a:avLst/>
              <a:gdLst>
                <a:gd name="connsiteX0" fmla="*/ 595341 w 774393"/>
                <a:gd name="connsiteY0" fmla="*/ 266 h 1964509"/>
                <a:gd name="connsiteX1" fmla="*/ 408842 w 774393"/>
                <a:gd name="connsiteY1" fmla="*/ 124593 h 1964509"/>
                <a:gd name="connsiteX2" fmla="*/ 222343 w 774393"/>
                <a:gd name="connsiteY2" fmla="*/ 160116 h 1964509"/>
                <a:gd name="connsiteX3" fmla="*/ 257866 w 774393"/>
                <a:gd name="connsiteY3" fmla="*/ 524218 h 1964509"/>
                <a:gd name="connsiteX4" fmla="*/ 257866 w 774393"/>
                <a:gd name="connsiteY4" fmla="*/ 692948 h 1964509"/>
                <a:gd name="connsiteX5" fmla="*/ 151295 w 774393"/>
                <a:gd name="connsiteY5" fmla="*/ 772873 h 1964509"/>
                <a:gd name="connsiteX6" fmla="*/ 115772 w 774393"/>
                <a:gd name="connsiteY6" fmla="*/ 977126 h 1964509"/>
                <a:gd name="connsiteX7" fmla="*/ 71367 w 774393"/>
                <a:gd name="connsiteY7" fmla="*/ 1154737 h 1964509"/>
                <a:gd name="connsiteX8" fmla="*/ 89129 w 774393"/>
                <a:gd name="connsiteY8" fmla="*/ 1385631 h 1964509"/>
                <a:gd name="connsiteX9" fmla="*/ 89129 w 774393"/>
                <a:gd name="connsiteY9" fmla="*/ 1607644 h 1964509"/>
                <a:gd name="connsiteX10" fmla="*/ 53605 w 774393"/>
                <a:gd name="connsiteY10" fmla="*/ 1767494 h 1964509"/>
                <a:gd name="connsiteX11" fmla="*/ 320 w 774393"/>
                <a:gd name="connsiteY11" fmla="*/ 1838538 h 1964509"/>
                <a:gd name="connsiteX12" fmla="*/ 80248 w 774393"/>
                <a:gd name="connsiteY12" fmla="*/ 1953985 h 1964509"/>
                <a:gd name="connsiteX13" fmla="*/ 222343 w 774393"/>
                <a:gd name="connsiteY13" fmla="*/ 1953985 h 1964509"/>
                <a:gd name="connsiteX14" fmla="*/ 222343 w 774393"/>
                <a:gd name="connsiteY14" fmla="*/ 1953985 h 1964509"/>
                <a:gd name="connsiteX15" fmla="*/ 408842 w 774393"/>
                <a:gd name="connsiteY15" fmla="*/ 1953985 h 1964509"/>
                <a:gd name="connsiteX16" fmla="*/ 391080 w 774393"/>
                <a:gd name="connsiteY16" fmla="*/ 1811897 h 1964509"/>
                <a:gd name="connsiteX17" fmla="*/ 453246 w 774393"/>
                <a:gd name="connsiteY17" fmla="*/ 1731972 h 1964509"/>
                <a:gd name="connsiteX18" fmla="*/ 577579 w 774393"/>
                <a:gd name="connsiteY18" fmla="*/ 1723091 h 1964509"/>
                <a:gd name="connsiteX19" fmla="*/ 621983 w 774393"/>
                <a:gd name="connsiteY19" fmla="*/ 1225781 h 1964509"/>
                <a:gd name="connsiteX20" fmla="*/ 684150 w 774393"/>
                <a:gd name="connsiteY20" fmla="*/ 701829 h 1964509"/>
                <a:gd name="connsiteX21" fmla="*/ 772959 w 774393"/>
                <a:gd name="connsiteY21" fmla="*/ 302204 h 1964509"/>
                <a:gd name="connsiteX22" fmla="*/ 728554 w 774393"/>
                <a:gd name="connsiteY22" fmla="*/ 97952 h 1964509"/>
                <a:gd name="connsiteX23" fmla="*/ 595341 w 774393"/>
                <a:gd name="connsiteY23" fmla="*/ 266 h 1964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4393" h="1964509">
                  <a:moveTo>
                    <a:pt x="595341" y="266"/>
                  </a:moveTo>
                  <a:cubicBezTo>
                    <a:pt x="542056" y="4706"/>
                    <a:pt x="471008" y="97951"/>
                    <a:pt x="408842" y="124593"/>
                  </a:cubicBezTo>
                  <a:cubicBezTo>
                    <a:pt x="346676" y="151235"/>
                    <a:pt x="247506" y="93512"/>
                    <a:pt x="222343" y="160116"/>
                  </a:cubicBezTo>
                  <a:cubicBezTo>
                    <a:pt x="197180" y="226720"/>
                    <a:pt x="251946" y="435413"/>
                    <a:pt x="257866" y="524218"/>
                  </a:cubicBezTo>
                  <a:cubicBezTo>
                    <a:pt x="263786" y="613023"/>
                    <a:pt x="275628" y="651506"/>
                    <a:pt x="257866" y="692948"/>
                  </a:cubicBezTo>
                  <a:cubicBezTo>
                    <a:pt x="240104" y="734390"/>
                    <a:pt x="174977" y="725510"/>
                    <a:pt x="151295" y="772873"/>
                  </a:cubicBezTo>
                  <a:cubicBezTo>
                    <a:pt x="127613" y="820236"/>
                    <a:pt x="129093" y="913482"/>
                    <a:pt x="115772" y="977126"/>
                  </a:cubicBezTo>
                  <a:cubicBezTo>
                    <a:pt x="102451" y="1040770"/>
                    <a:pt x="75807" y="1086653"/>
                    <a:pt x="71367" y="1154737"/>
                  </a:cubicBezTo>
                  <a:cubicBezTo>
                    <a:pt x="66927" y="1222821"/>
                    <a:pt x="86169" y="1310147"/>
                    <a:pt x="89129" y="1385631"/>
                  </a:cubicBezTo>
                  <a:cubicBezTo>
                    <a:pt x="92089" y="1461115"/>
                    <a:pt x="95050" y="1544000"/>
                    <a:pt x="89129" y="1607644"/>
                  </a:cubicBezTo>
                  <a:cubicBezTo>
                    <a:pt x="83208" y="1671288"/>
                    <a:pt x="68406" y="1729012"/>
                    <a:pt x="53605" y="1767494"/>
                  </a:cubicBezTo>
                  <a:cubicBezTo>
                    <a:pt x="38804" y="1805976"/>
                    <a:pt x="-4120" y="1807456"/>
                    <a:pt x="320" y="1838538"/>
                  </a:cubicBezTo>
                  <a:cubicBezTo>
                    <a:pt x="4760" y="1869620"/>
                    <a:pt x="43244" y="1934744"/>
                    <a:pt x="80248" y="1953985"/>
                  </a:cubicBezTo>
                  <a:cubicBezTo>
                    <a:pt x="117252" y="1973226"/>
                    <a:pt x="222343" y="1953985"/>
                    <a:pt x="222343" y="1953985"/>
                  </a:cubicBezTo>
                  <a:lnTo>
                    <a:pt x="222343" y="1953985"/>
                  </a:lnTo>
                  <a:cubicBezTo>
                    <a:pt x="253426" y="1953985"/>
                    <a:pt x="380719" y="1977666"/>
                    <a:pt x="408842" y="1953985"/>
                  </a:cubicBezTo>
                  <a:cubicBezTo>
                    <a:pt x="436965" y="1930304"/>
                    <a:pt x="383679" y="1848899"/>
                    <a:pt x="391080" y="1811897"/>
                  </a:cubicBezTo>
                  <a:cubicBezTo>
                    <a:pt x="398481" y="1774895"/>
                    <a:pt x="422163" y="1746773"/>
                    <a:pt x="453246" y="1731972"/>
                  </a:cubicBezTo>
                  <a:cubicBezTo>
                    <a:pt x="484329" y="1717171"/>
                    <a:pt x="549456" y="1807456"/>
                    <a:pt x="577579" y="1723091"/>
                  </a:cubicBezTo>
                  <a:cubicBezTo>
                    <a:pt x="605702" y="1638726"/>
                    <a:pt x="604221" y="1395991"/>
                    <a:pt x="621983" y="1225781"/>
                  </a:cubicBezTo>
                  <a:cubicBezTo>
                    <a:pt x="639745" y="1055571"/>
                    <a:pt x="658987" y="855759"/>
                    <a:pt x="684150" y="701829"/>
                  </a:cubicBezTo>
                  <a:cubicBezTo>
                    <a:pt x="709313" y="547900"/>
                    <a:pt x="765558" y="402850"/>
                    <a:pt x="772959" y="302204"/>
                  </a:cubicBezTo>
                  <a:cubicBezTo>
                    <a:pt x="780360" y="201558"/>
                    <a:pt x="758157" y="148275"/>
                    <a:pt x="728554" y="97952"/>
                  </a:cubicBezTo>
                  <a:cubicBezTo>
                    <a:pt x="698951" y="47629"/>
                    <a:pt x="648626" y="-4174"/>
                    <a:pt x="595341" y="266"/>
                  </a:cubicBezTo>
                  <a:close/>
                </a:path>
              </a:pathLst>
            </a:custGeom>
            <a:solidFill>
              <a:srgbClr val="800000"/>
            </a:solid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 name="Forme libre 2"/>
            <p:cNvSpPr/>
            <p:nvPr/>
          </p:nvSpPr>
          <p:spPr>
            <a:xfrm>
              <a:off x="6833788" y="2948303"/>
              <a:ext cx="615027" cy="1945509"/>
            </a:xfrm>
            <a:custGeom>
              <a:avLst/>
              <a:gdLst>
                <a:gd name="connsiteX0" fmla="*/ 0 w 615027"/>
                <a:gd name="connsiteY0" fmla="*/ 1740624 h 1945509"/>
                <a:gd name="connsiteX1" fmla="*/ 71047 w 615027"/>
                <a:gd name="connsiteY1" fmla="*/ 1944877 h 1945509"/>
                <a:gd name="connsiteX2" fmla="*/ 239784 w 615027"/>
                <a:gd name="connsiteY2" fmla="*/ 1802788 h 1945509"/>
                <a:gd name="connsiteX3" fmla="*/ 479569 w 615027"/>
                <a:gd name="connsiteY3" fmla="*/ 1749505 h 1945509"/>
                <a:gd name="connsiteX4" fmla="*/ 532854 w 615027"/>
                <a:gd name="connsiteY4" fmla="*/ 1731744 h 1945509"/>
                <a:gd name="connsiteX5" fmla="*/ 612782 w 615027"/>
                <a:gd name="connsiteY5" fmla="*/ 1500849 h 1945509"/>
                <a:gd name="connsiteX6" fmla="*/ 586140 w 615027"/>
                <a:gd name="connsiteY6" fmla="*/ 1216672 h 1945509"/>
                <a:gd name="connsiteX7" fmla="*/ 515092 w 615027"/>
                <a:gd name="connsiteY7" fmla="*/ 968017 h 1945509"/>
                <a:gd name="connsiteX8" fmla="*/ 577259 w 615027"/>
                <a:gd name="connsiteY8" fmla="*/ 817048 h 1945509"/>
                <a:gd name="connsiteX9" fmla="*/ 523973 w 615027"/>
                <a:gd name="connsiteY9" fmla="*/ 648317 h 1945509"/>
                <a:gd name="connsiteX10" fmla="*/ 532854 w 615027"/>
                <a:gd name="connsiteY10" fmla="*/ 515109 h 1945509"/>
                <a:gd name="connsiteX11" fmla="*/ 586140 w 615027"/>
                <a:gd name="connsiteY11" fmla="*/ 426304 h 1945509"/>
                <a:gd name="connsiteX12" fmla="*/ 506211 w 615027"/>
                <a:gd name="connsiteY12" fmla="*/ 310857 h 1945509"/>
                <a:gd name="connsiteX13" fmla="*/ 497331 w 615027"/>
                <a:gd name="connsiteY13" fmla="*/ 133246 h 1945509"/>
                <a:gd name="connsiteX14" fmla="*/ 399641 w 615027"/>
                <a:gd name="connsiteY14" fmla="*/ 62201 h 1945509"/>
                <a:gd name="connsiteX15" fmla="*/ 239784 w 615027"/>
                <a:gd name="connsiteY15" fmla="*/ 38 h 1945509"/>
                <a:gd name="connsiteX16" fmla="*/ 142094 w 615027"/>
                <a:gd name="connsiteY16" fmla="*/ 71082 h 1945509"/>
                <a:gd name="connsiteX17" fmla="*/ 88809 w 615027"/>
                <a:gd name="connsiteY17" fmla="*/ 177648 h 1945509"/>
                <a:gd name="connsiteX18" fmla="*/ 177618 w 615027"/>
                <a:gd name="connsiteY18" fmla="*/ 426304 h 1945509"/>
                <a:gd name="connsiteX19" fmla="*/ 195380 w 615027"/>
                <a:gd name="connsiteY19" fmla="*/ 825928 h 1945509"/>
                <a:gd name="connsiteX20" fmla="*/ 124333 w 615027"/>
                <a:gd name="connsiteY20" fmla="*/ 1296597 h 1945509"/>
                <a:gd name="connsiteX21" fmla="*/ 17762 w 615027"/>
                <a:gd name="connsiteY21" fmla="*/ 1829430 h 1945509"/>
                <a:gd name="connsiteX22" fmla="*/ 17762 w 615027"/>
                <a:gd name="connsiteY22" fmla="*/ 1891593 h 1945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15027" h="1945509">
                  <a:moveTo>
                    <a:pt x="0" y="1740624"/>
                  </a:moveTo>
                  <a:cubicBezTo>
                    <a:pt x="15541" y="1837570"/>
                    <a:pt x="31083" y="1934516"/>
                    <a:pt x="71047" y="1944877"/>
                  </a:cubicBezTo>
                  <a:cubicBezTo>
                    <a:pt x="111011" y="1955238"/>
                    <a:pt x="171697" y="1835350"/>
                    <a:pt x="239784" y="1802788"/>
                  </a:cubicBezTo>
                  <a:cubicBezTo>
                    <a:pt x="307871" y="1770226"/>
                    <a:pt x="430724" y="1761346"/>
                    <a:pt x="479569" y="1749505"/>
                  </a:cubicBezTo>
                  <a:cubicBezTo>
                    <a:pt x="528414" y="1737664"/>
                    <a:pt x="510652" y="1773187"/>
                    <a:pt x="532854" y="1731744"/>
                  </a:cubicBezTo>
                  <a:cubicBezTo>
                    <a:pt x="555056" y="1690301"/>
                    <a:pt x="603901" y="1586694"/>
                    <a:pt x="612782" y="1500849"/>
                  </a:cubicBezTo>
                  <a:cubicBezTo>
                    <a:pt x="621663" y="1415004"/>
                    <a:pt x="602422" y="1305477"/>
                    <a:pt x="586140" y="1216672"/>
                  </a:cubicBezTo>
                  <a:cubicBezTo>
                    <a:pt x="569858" y="1127867"/>
                    <a:pt x="516572" y="1034621"/>
                    <a:pt x="515092" y="968017"/>
                  </a:cubicBezTo>
                  <a:cubicBezTo>
                    <a:pt x="513612" y="901413"/>
                    <a:pt x="575779" y="870331"/>
                    <a:pt x="577259" y="817048"/>
                  </a:cubicBezTo>
                  <a:cubicBezTo>
                    <a:pt x="578739" y="763765"/>
                    <a:pt x="531374" y="698640"/>
                    <a:pt x="523973" y="648317"/>
                  </a:cubicBezTo>
                  <a:cubicBezTo>
                    <a:pt x="516572" y="597994"/>
                    <a:pt x="522493" y="552111"/>
                    <a:pt x="532854" y="515109"/>
                  </a:cubicBezTo>
                  <a:cubicBezTo>
                    <a:pt x="543215" y="478107"/>
                    <a:pt x="590581" y="460346"/>
                    <a:pt x="586140" y="426304"/>
                  </a:cubicBezTo>
                  <a:cubicBezTo>
                    <a:pt x="581700" y="392262"/>
                    <a:pt x="521012" y="359700"/>
                    <a:pt x="506211" y="310857"/>
                  </a:cubicBezTo>
                  <a:cubicBezTo>
                    <a:pt x="491410" y="262014"/>
                    <a:pt x="515093" y="174689"/>
                    <a:pt x="497331" y="133246"/>
                  </a:cubicBezTo>
                  <a:cubicBezTo>
                    <a:pt x="479569" y="91803"/>
                    <a:pt x="442565" y="84402"/>
                    <a:pt x="399641" y="62201"/>
                  </a:cubicBezTo>
                  <a:cubicBezTo>
                    <a:pt x="356717" y="40000"/>
                    <a:pt x="282708" y="-1442"/>
                    <a:pt x="239784" y="38"/>
                  </a:cubicBezTo>
                  <a:cubicBezTo>
                    <a:pt x="196860" y="1518"/>
                    <a:pt x="167256" y="41480"/>
                    <a:pt x="142094" y="71082"/>
                  </a:cubicBezTo>
                  <a:cubicBezTo>
                    <a:pt x="116932" y="100684"/>
                    <a:pt x="82888" y="118444"/>
                    <a:pt x="88809" y="177648"/>
                  </a:cubicBezTo>
                  <a:cubicBezTo>
                    <a:pt x="94730" y="236852"/>
                    <a:pt x="159856" y="318257"/>
                    <a:pt x="177618" y="426304"/>
                  </a:cubicBezTo>
                  <a:cubicBezTo>
                    <a:pt x="195380" y="534351"/>
                    <a:pt x="204261" y="680879"/>
                    <a:pt x="195380" y="825928"/>
                  </a:cubicBezTo>
                  <a:cubicBezTo>
                    <a:pt x="186499" y="970977"/>
                    <a:pt x="153936" y="1129347"/>
                    <a:pt x="124333" y="1296597"/>
                  </a:cubicBezTo>
                  <a:cubicBezTo>
                    <a:pt x="94730" y="1463847"/>
                    <a:pt x="35524" y="1730264"/>
                    <a:pt x="17762" y="1829430"/>
                  </a:cubicBezTo>
                  <a:cubicBezTo>
                    <a:pt x="0" y="1928596"/>
                    <a:pt x="17762" y="1891593"/>
                    <a:pt x="17762" y="1891593"/>
                  </a:cubicBezTo>
                </a:path>
              </a:pathLst>
            </a:custGeom>
            <a:solidFill>
              <a:srgbClr val="800000"/>
            </a:solidFill>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2" name="Forme libre 51"/>
            <p:cNvSpPr/>
            <p:nvPr/>
          </p:nvSpPr>
          <p:spPr>
            <a:xfrm rot="21159209" flipH="1">
              <a:off x="7210916" y="4129671"/>
              <a:ext cx="367507" cy="284781"/>
            </a:xfrm>
            <a:custGeom>
              <a:avLst/>
              <a:gdLst>
                <a:gd name="connsiteX0" fmla="*/ 0 w 339531"/>
                <a:gd name="connsiteY0" fmla="*/ 190379 h 288489"/>
                <a:gd name="connsiteX1" fmla="*/ 89647 w 339531"/>
                <a:gd name="connsiteY1" fmla="*/ 272555 h 288489"/>
                <a:gd name="connsiteX2" fmla="*/ 179294 w 339531"/>
                <a:gd name="connsiteY2" fmla="*/ 287497 h 288489"/>
                <a:gd name="connsiteX3" fmla="*/ 239059 w 339531"/>
                <a:gd name="connsiteY3" fmla="*/ 257614 h 288489"/>
                <a:gd name="connsiteX4" fmla="*/ 328706 w 339531"/>
                <a:gd name="connsiteY4" fmla="*/ 175438 h 288489"/>
                <a:gd name="connsiteX5" fmla="*/ 276412 w 339531"/>
                <a:gd name="connsiteY5" fmla="*/ 153026 h 288489"/>
                <a:gd name="connsiteX6" fmla="*/ 156882 w 339531"/>
                <a:gd name="connsiteY6" fmla="*/ 205320 h 288489"/>
                <a:gd name="connsiteX7" fmla="*/ 328706 w 339531"/>
                <a:gd name="connsiteY7" fmla="*/ 93261 h 288489"/>
                <a:gd name="connsiteX8" fmla="*/ 298823 w 339531"/>
                <a:gd name="connsiteY8" fmla="*/ 85791 h 288489"/>
                <a:gd name="connsiteX9" fmla="*/ 112059 w 339531"/>
                <a:gd name="connsiteY9" fmla="*/ 138085 h 288489"/>
                <a:gd name="connsiteX10" fmla="*/ 74706 w 339531"/>
                <a:gd name="connsiteY10" fmla="*/ 138085 h 288489"/>
                <a:gd name="connsiteX11" fmla="*/ 156882 w 339531"/>
                <a:gd name="connsiteY11" fmla="*/ 48438 h 288489"/>
                <a:gd name="connsiteX12" fmla="*/ 209176 w 339531"/>
                <a:gd name="connsiteY12" fmla="*/ 3614 h 288489"/>
                <a:gd name="connsiteX13" fmla="*/ 119529 w 339531"/>
                <a:gd name="connsiteY13" fmla="*/ 3614 h 288489"/>
                <a:gd name="connsiteX14" fmla="*/ 82176 w 339531"/>
                <a:gd name="connsiteY14" fmla="*/ 11085 h 288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9531" h="288489">
                  <a:moveTo>
                    <a:pt x="0" y="190379"/>
                  </a:moveTo>
                  <a:cubicBezTo>
                    <a:pt x="29882" y="223374"/>
                    <a:pt x="59765" y="256369"/>
                    <a:pt x="89647" y="272555"/>
                  </a:cubicBezTo>
                  <a:cubicBezTo>
                    <a:pt x="119529" y="288741"/>
                    <a:pt x="154392" y="289987"/>
                    <a:pt x="179294" y="287497"/>
                  </a:cubicBezTo>
                  <a:cubicBezTo>
                    <a:pt x="204196" y="285007"/>
                    <a:pt x="214157" y="276291"/>
                    <a:pt x="239059" y="257614"/>
                  </a:cubicBezTo>
                  <a:cubicBezTo>
                    <a:pt x="263961" y="238937"/>
                    <a:pt x="322481" y="192869"/>
                    <a:pt x="328706" y="175438"/>
                  </a:cubicBezTo>
                  <a:cubicBezTo>
                    <a:pt x="334932" y="158007"/>
                    <a:pt x="305049" y="148046"/>
                    <a:pt x="276412" y="153026"/>
                  </a:cubicBezTo>
                  <a:cubicBezTo>
                    <a:pt x="247775" y="158006"/>
                    <a:pt x="148166" y="215281"/>
                    <a:pt x="156882" y="205320"/>
                  </a:cubicBezTo>
                  <a:cubicBezTo>
                    <a:pt x="165598" y="195359"/>
                    <a:pt x="305049" y="113182"/>
                    <a:pt x="328706" y="93261"/>
                  </a:cubicBezTo>
                  <a:cubicBezTo>
                    <a:pt x="352363" y="73340"/>
                    <a:pt x="334931" y="78320"/>
                    <a:pt x="298823" y="85791"/>
                  </a:cubicBezTo>
                  <a:cubicBezTo>
                    <a:pt x="262715" y="93262"/>
                    <a:pt x="149412" y="129369"/>
                    <a:pt x="112059" y="138085"/>
                  </a:cubicBezTo>
                  <a:cubicBezTo>
                    <a:pt x="74706" y="146801"/>
                    <a:pt x="67236" y="153026"/>
                    <a:pt x="74706" y="138085"/>
                  </a:cubicBezTo>
                  <a:cubicBezTo>
                    <a:pt x="82176" y="123144"/>
                    <a:pt x="134470" y="70850"/>
                    <a:pt x="156882" y="48438"/>
                  </a:cubicBezTo>
                  <a:cubicBezTo>
                    <a:pt x="179294" y="26026"/>
                    <a:pt x="215401" y="11085"/>
                    <a:pt x="209176" y="3614"/>
                  </a:cubicBezTo>
                  <a:cubicBezTo>
                    <a:pt x="202951" y="-3857"/>
                    <a:pt x="140696" y="2369"/>
                    <a:pt x="119529" y="3614"/>
                  </a:cubicBezTo>
                  <a:cubicBezTo>
                    <a:pt x="98362" y="4859"/>
                    <a:pt x="82176" y="11085"/>
                    <a:pt x="82176" y="11085"/>
                  </a:cubicBezTo>
                </a:path>
              </a:pathLst>
            </a:custGeom>
            <a:solidFill>
              <a:schemeClr val="bg1"/>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69" name="Grouper 68"/>
          <p:cNvGrpSpPr/>
          <p:nvPr/>
        </p:nvGrpSpPr>
        <p:grpSpPr>
          <a:xfrm flipH="1">
            <a:off x="990947" y="3554807"/>
            <a:ext cx="1489846" cy="3788131"/>
            <a:chOff x="7211500" y="-912348"/>
            <a:chExt cx="2540830" cy="6321128"/>
          </a:xfrm>
        </p:grpSpPr>
        <p:grpSp>
          <p:nvGrpSpPr>
            <p:cNvPr id="70" name="Grouper 69"/>
            <p:cNvGrpSpPr/>
            <p:nvPr/>
          </p:nvGrpSpPr>
          <p:grpSpPr>
            <a:xfrm>
              <a:off x="7211500" y="-912348"/>
              <a:ext cx="2540830" cy="6321128"/>
              <a:chOff x="2039449" y="-1832614"/>
              <a:chExt cx="2540830" cy="6321128"/>
            </a:xfrm>
          </p:grpSpPr>
          <p:sp>
            <p:nvSpPr>
              <p:cNvPr id="73" name="Forme libre 72"/>
              <p:cNvSpPr/>
              <p:nvPr/>
            </p:nvSpPr>
            <p:spPr>
              <a:xfrm>
                <a:off x="2766311" y="-1338508"/>
                <a:ext cx="1339450" cy="1377989"/>
              </a:xfrm>
              <a:custGeom>
                <a:avLst/>
                <a:gdLst>
                  <a:gd name="connsiteX0" fmla="*/ 1327488 w 1339450"/>
                  <a:gd name="connsiteY0" fmla="*/ 589108 h 1377989"/>
                  <a:gd name="connsiteX1" fmla="*/ 1335375 w 1339450"/>
                  <a:gd name="connsiteY1" fmla="*/ 226240 h 1377989"/>
                  <a:gd name="connsiteX2" fmla="*/ 1272273 w 1339450"/>
                  <a:gd name="connsiteY2" fmla="*/ 44806 h 1377989"/>
                  <a:gd name="connsiteX3" fmla="*/ 996198 w 1339450"/>
                  <a:gd name="connsiteY3" fmla="*/ 76360 h 1377989"/>
                  <a:gd name="connsiteX4" fmla="*/ 751674 w 1339450"/>
                  <a:gd name="connsiteY4" fmla="*/ 415562 h 1377989"/>
                  <a:gd name="connsiteX5" fmla="*/ 546590 w 1339450"/>
                  <a:gd name="connsiteY5" fmla="*/ 857314 h 1377989"/>
                  <a:gd name="connsiteX6" fmla="*/ 420384 w 1339450"/>
                  <a:gd name="connsiteY6" fmla="*/ 904645 h 1377989"/>
                  <a:gd name="connsiteX7" fmla="*/ 120645 w 1339450"/>
                  <a:gd name="connsiteY7" fmla="*/ 557554 h 1377989"/>
                  <a:gd name="connsiteX8" fmla="*/ 2327 w 1339450"/>
                  <a:gd name="connsiteY8" fmla="*/ 139467 h 1377989"/>
                  <a:gd name="connsiteX9" fmla="*/ 57542 w 1339450"/>
                  <a:gd name="connsiteY9" fmla="*/ 13253 h 1377989"/>
                  <a:gd name="connsiteX10" fmla="*/ 238963 w 1339450"/>
                  <a:gd name="connsiteY10" fmla="*/ 415562 h 1377989"/>
                  <a:gd name="connsiteX11" fmla="*/ 475599 w 1339450"/>
                  <a:gd name="connsiteY11" fmla="*/ 967752 h 1377989"/>
                  <a:gd name="connsiteX12" fmla="*/ 743786 w 1339450"/>
                  <a:gd name="connsiteY12" fmla="*/ 1299066 h 1377989"/>
                  <a:gd name="connsiteX13" fmla="*/ 980422 w 1339450"/>
                  <a:gd name="connsiteY13" fmla="*/ 1377950 h 1377989"/>
                  <a:gd name="connsiteX14" fmla="*/ 1082964 w 1339450"/>
                  <a:gd name="connsiteY14" fmla="*/ 1306954 h 1377989"/>
                  <a:gd name="connsiteX15" fmla="*/ 1138179 w 1339450"/>
                  <a:gd name="connsiteY15" fmla="*/ 1133409 h 1377989"/>
                  <a:gd name="connsiteX16" fmla="*/ 1217058 w 1339450"/>
                  <a:gd name="connsiteY16" fmla="*/ 951975 h 1377989"/>
                  <a:gd name="connsiteX17" fmla="*/ 1311712 w 1339450"/>
                  <a:gd name="connsiteY17" fmla="*/ 809983 h 1377989"/>
                  <a:gd name="connsiteX18" fmla="*/ 1335375 w 1339450"/>
                  <a:gd name="connsiteY18" fmla="*/ 644327 h 1377989"/>
                  <a:gd name="connsiteX19" fmla="*/ 1240721 w 1339450"/>
                  <a:gd name="connsiteY19" fmla="*/ 557554 h 1377989"/>
                  <a:gd name="connsiteX20" fmla="*/ 1185506 w 1339450"/>
                  <a:gd name="connsiteY20" fmla="*/ 660103 h 1377989"/>
                  <a:gd name="connsiteX21" fmla="*/ 1185506 w 1339450"/>
                  <a:gd name="connsiteY21" fmla="*/ 896756 h 1377989"/>
                  <a:gd name="connsiteX22" fmla="*/ 1185506 w 1339450"/>
                  <a:gd name="connsiteY22" fmla="*/ 936198 h 1377989"/>
                  <a:gd name="connsiteX23" fmla="*/ 1059300 w 1339450"/>
                  <a:gd name="connsiteY23" fmla="*/ 936198 h 1377989"/>
                  <a:gd name="connsiteX24" fmla="*/ 1043525 w 1339450"/>
                  <a:gd name="connsiteY24" fmla="*/ 1093967 h 1377989"/>
                  <a:gd name="connsiteX25" fmla="*/ 877880 w 1339450"/>
                  <a:gd name="connsiteY25" fmla="*/ 1086078 h 1377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39450" h="1377989">
                    <a:moveTo>
                      <a:pt x="1327488" y="589108"/>
                    </a:moveTo>
                    <a:cubicBezTo>
                      <a:pt x="1336033" y="453032"/>
                      <a:pt x="1344578" y="316957"/>
                      <a:pt x="1335375" y="226240"/>
                    </a:cubicBezTo>
                    <a:cubicBezTo>
                      <a:pt x="1326172" y="135523"/>
                      <a:pt x="1328803" y="69786"/>
                      <a:pt x="1272273" y="44806"/>
                    </a:cubicBezTo>
                    <a:cubicBezTo>
                      <a:pt x="1215743" y="19826"/>
                      <a:pt x="1082964" y="14567"/>
                      <a:pt x="996198" y="76360"/>
                    </a:cubicBezTo>
                    <a:cubicBezTo>
                      <a:pt x="909432" y="138153"/>
                      <a:pt x="826609" y="285403"/>
                      <a:pt x="751674" y="415562"/>
                    </a:cubicBezTo>
                    <a:cubicBezTo>
                      <a:pt x="676739" y="545721"/>
                      <a:pt x="601805" y="775800"/>
                      <a:pt x="546590" y="857314"/>
                    </a:cubicBezTo>
                    <a:cubicBezTo>
                      <a:pt x="491375" y="938828"/>
                      <a:pt x="491375" y="954605"/>
                      <a:pt x="420384" y="904645"/>
                    </a:cubicBezTo>
                    <a:cubicBezTo>
                      <a:pt x="349393" y="854685"/>
                      <a:pt x="190321" y="685084"/>
                      <a:pt x="120645" y="557554"/>
                    </a:cubicBezTo>
                    <a:cubicBezTo>
                      <a:pt x="50969" y="430024"/>
                      <a:pt x="12844" y="230184"/>
                      <a:pt x="2327" y="139467"/>
                    </a:cubicBezTo>
                    <a:cubicBezTo>
                      <a:pt x="-8190" y="48750"/>
                      <a:pt x="18103" y="-32763"/>
                      <a:pt x="57542" y="13253"/>
                    </a:cubicBezTo>
                    <a:cubicBezTo>
                      <a:pt x="96981" y="59269"/>
                      <a:pt x="169287" y="256479"/>
                      <a:pt x="238963" y="415562"/>
                    </a:cubicBezTo>
                    <a:cubicBezTo>
                      <a:pt x="308639" y="574645"/>
                      <a:pt x="391462" y="820501"/>
                      <a:pt x="475599" y="967752"/>
                    </a:cubicBezTo>
                    <a:cubicBezTo>
                      <a:pt x="559736" y="1115003"/>
                      <a:pt x="659649" y="1230700"/>
                      <a:pt x="743786" y="1299066"/>
                    </a:cubicBezTo>
                    <a:cubicBezTo>
                      <a:pt x="827923" y="1367432"/>
                      <a:pt x="923892" y="1376635"/>
                      <a:pt x="980422" y="1377950"/>
                    </a:cubicBezTo>
                    <a:cubicBezTo>
                      <a:pt x="1036952" y="1379265"/>
                      <a:pt x="1056671" y="1347711"/>
                      <a:pt x="1082964" y="1306954"/>
                    </a:cubicBezTo>
                    <a:cubicBezTo>
                      <a:pt x="1109257" y="1266197"/>
                      <a:pt x="1115830" y="1192572"/>
                      <a:pt x="1138179" y="1133409"/>
                    </a:cubicBezTo>
                    <a:cubicBezTo>
                      <a:pt x="1160528" y="1074246"/>
                      <a:pt x="1188136" y="1005879"/>
                      <a:pt x="1217058" y="951975"/>
                    </a:cubicBezTo>
                    <a:cubicBezTo>
                      <a:pt x="1245980" y="898071"/>
                      <a:pt x="1291992" y="861258"/>
                      <a:pt x="1311712" y="809983"/>
                    </a:cubicBezTo>
                    <a:cubicBezTo>
                      <a:pt x="1331432" y="758708"/>
                      <a:pt x="1347207" y="686399"/>
                      <a:pt x="1335375" y="644327"/>
                    </a:cubicBezTo>
                    <a:cubicBezTo>
                      <a:pt x="1323543" y="602255"/>
                      <a:pt x="1265699" y="554925"/>
                      <a:pt x="1240721" y="557554"/>
                    </a:cubicBezTo>
                    <a:cubicBezTo>
                      <a:pt x="1215743" y="560183"/>
                      <a:pt x="1194708" y="603569"/>
                      <a:pt x="1185506" y="660103"/>
                    </a:cubicBezTo>
                    <a:cubicBezTo>
                      <a:pt x="1176304" y="716637"/>
                      <a:pt x="1185506" y="896756"/>
                      <a:pt x="1185506" y="896756"/>
                    </a:cubicBezTo>
                    <a:cubicBezTo>
                      <a:pt x="1185506" y="942772"/>
                      <a:pt x="1206540" y="929624"/>
                      <a:pt x="1185506" y="936198"/>
                    </a:cubicBezTo>
                    <a:cubicBezTo>
                      <a:pt x="1164472" y="942772"/>
                      <a:pt x="1082963" y="909903"/>
                      <a:pt x="1059300" y="936198"/>
                    </a:cubicBezTo>
                    <a:cubicBezTo>
                      <a:pt x="1035636" y="962493"/>
                      <a:pt x="1073762" y="1068987"/>
                      <a:pt x="1043525" y="1093967"/>
                    </a:cubicBezTo>
                    <a:cubicBezTo>
                      <a:pt x="1013288" y="1118947"/>
                      <a:pt x="877880" y="1086078"/>
                      <a:pt x="877880" y="108607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4" name="Forme libre 73"/>
              <p:cNvSpPr/>
              <p:nvPr/>
            </p:nvSpPr>
            <p:spPr>
              <a:xfrm>
                <a:off x="2039449" y="-1832614"/>
                <a:ext cx="2162577" cy="4080830"/>
              </a:xfrm>
              <a:custGeom>
                <a:avLst/>
                <a:gdLst>
                  <a:gd name="connsiteX0" fmla="*/ 2109565 w 2162577"/>
                  <a:gd name="connsiteY0" fmla="*/ 1091102 h 4080830"/>
                  <a:gd name="connsiteX1" fmla="*/ 2149004 w 2162577"/>
                  <a:gd name="connsiteY1" fmla="*/ 499470 h 4080830"/>
                  <a:gd name="connsiteX2" fmla="*/ 1904480 w 2162577"/>
                  <a:gd name="connsiteY2" fmla="*/ 302259 h 4080830"/>
                  <a:gd name="connsiteX3" fmla="*/ 1407545 w 2162577"/>
                  <a:gd name="connsiteY3" fmla="*/ 10388 h 4080830"/>
                  <a:gd name="connsiteX4" fmla="*/ 934274 w 2162577"/>
                  <a:gd name="connsiteY4" fmla="*/ 112937 h 4080830"/>
                  <a:gd name="connsiteX5" fmla="*/ 476778 w 2162577"/>
                  <a:gd name="connsiteY5" fmla="*/ 562577 h 4080830"/>
                  <a:gd name="connsiteX6" fmla="*/ 255918 w 2162577"/>
                  <a:gd name="connsiteY6" fmla="*/ 1651180 h 4080830"/>
                  <a:gd name="connsiteX7" fmla="*/ 200703 w 2162577"/>
                  <a:gd name="connsiteY7" fmla="*/ 2148151 h 4080830"/>
                  <a:gd name="connsiteX8" fmla="*/ 263806 w 2162577"/>
                  <a:gd name="connsiteY8" fmla="*/ 2345362 h 4080830"/>
                  <a:gd name="connsiteX9" fmla="*/ 27170 w 2162577"/>
                  <a:gd name="connsiteY9" fmla="*/ 2818667 h 4080830"/>
                  <a:gd name="connsiteX10" fmla="*/ 27170 w 2162577"/>
                  <a:gd name="connsiteY10" fmla="*/ 3260419 h 4080830"/>
                  <a:gd name="connsiteX11" fmla="*/ 224366 w 2162577"/>
                  <a:gd name="connsiteY11" fmla="*/ 3923047 h 4080830"/>
                  <a:gd name="connsiteX12" fmla="*/ 255918 w 2162577"/>
                  <a:gd name="connsiteY12" fmla="*/ 4080815 h 4080830"/>
                  <a:gd name="connsiteX13" fmla="*/ 342684 w 2162577"/>
                  <a:gd name="connsiteY13" fmla="*/ 3930935 h 4080830"/>
                  <a:gd name="connsiteX14" fmla="*/ 476778 w 2162577"/>
                  <a:gd name="connsiteY14" fmla="*/ 3654840 h 4080830"/>
                  <a:gd name="connsiteX15" fmla="*/ 547769 w 2162577"/>
                  <a:gd name="connsiteY15" fmla="*/ 3015878 h 4080830"/>
                  <a:gd name="connsiteX16" fmla="*/ 768629 w 2162577"/>
                  <a:gd name="connsiteY16" fmla="*/ 2518907 h 4080830"/>
                  <a:gd name="connsiteX17" fmla="*/ 1510087 w 2162577"/>
                  <a:gd name="connsiteY17" fmla="*/ 2455800 h 4080830"/>
                  <a:gd name="connsiteX18" fmla="*/ 1872929 w 2162577"/>
                  <a:gd name="connsiteY18" fmla="*/ 2455800 h 4080830"/>
                  <a:gd name="connsiteX19" fmla="*/ 1738835 w 2162577"/>
                  <a:gd name="connsiteY19" fmla="*/ 2242812 h 4080830"/>
                  <a:gd name="connsiteX20" fmla="*/ 1596854 w 2162577"/>
                  <a:gd name="connsiteY20" fmla="*/ 1943052 h 4080830"/>
                  <a:gd name="connsiteX21" fmla="*/ 1344442 w 2162577"/>
                  <a:gd name="connsiteY21" fmla="*/ 1935164 h 4080830"/>
                  <a:gd name="connsiteX22" fmla="*/ 973713 w 2162577"/>
                  <a:gd name="connsiteY22" fmla="*/ 1682734 h 4080830"/>
                  <a:gd name="connsiteX23" fmla="*/ 689750 w 2162577"/>
                  <a:gd name="connsiteY23" fmla="*/ 1351420 h 4080830"/>
                  <a:gd name="connsiteX24" fmla="*/ 689750 w 2162577"/>
                  <a:gd name="connsiteY24" fmla="*/ 1769507 h 4080830"/>
                  <a:gd name="connsiteX25" fmla="*/ 989489 w 2162577"/>
                  <a:gd name="connsiteY25" fmla="*/ 2021936 h 4080830"/>
                  <a:gd name="connsiteX26" fmla="*/ 1431209 w 2162577"/>
                  <a:gd name="connsiteY26" fmla="*/ 2092932 h 4080830"/>
                  <a:gd name="connsiteX27" fmla="*/ 1636293 w 2162577"/>
                  <a:gd name="connsiteY27" fmla="*/ 2108709 h 4080830"/>
                  <a:gd name="connsiteX28" fmla="*/ 1517975 w 2162577"/>
                  <a:gd name="connsiteY28" fmla="*/ 2156039 h 4080830"/>
                  <a:gd name="connsiteX29" fmla="*/ 1305003 w 2162577"/>
                  <a:gd name="connsiteY29" fmla="*/ 2116597 h 4080830"/>
                  <a:gd name="connsiteX30" fmla="*/ 1044704 w 2162577"/>
                  <a:gd name="connsiteY30" fmla="*/ 2140263 h 4080830"/>
                  <a:gd name="connsiteX31" fmla="*/ 618759 w 2162577"/>
                  <a:gd name="connsiteY31" fmla="*/ 2376915 h 4080830"/>
                  <a:gd name="connsiteX32" fmla="*/ 405787 w 2162577"/>
                  <a:gd name="connsiteY32" fmla="*/ 2802890 h 4080830"/>
                  <a:gd name="connsiteX33" fmla="*/ 342684 w 2162577"/>
                  <a:gd name="connsiteY33" fmla="*/ 3386634 h 4080830"/>
                  <a:gd name="connsiteX34" fmla="*/ 587208 w 2162577"/>
                  <a:gd name="connsiteY34" fmla="*/ 3930935 h 4080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162577" h="4080830">
                    <a:moveTo>
                      <a:pt x="2109565" y="1091102"/>
                    </a:moveTo>
                    <a:cubicBezTo>
                      <a:pt x="2146375" y="861023"/>
                      <a:pt x="2183185" y="630944"/>
                      <a:pt x="2149004" y="499470"/>
                    </a:cubicBezTo>
                    <a:cubicBezTo>
                      <a:pt x="2114823" y="367996"/>
                      <a:pt x="2028056" y="383773"/>
                      <a:pt x="1904480" y="302259"/>
                    </a:cubicBezTo>
                    <a:cubicBezTo>
                      <a:pt x="1780903" y="220745"/>
                      <a:pt x="1569246" y="41942"/>
                      <a:pt x="1407545" y="10388"/>
                    </a:cubicBezTo>
                    <a:cubicBezTo>
                      <a:pt x="1245844" y="-21166"/>
                      <a:pt x="1089402" y="20906"/>
                      <a:pt x="934274" y="112937"/>
                    </a:cubicBezTo>
                    <a:cubicBezTo>
                      <a:pt x="779146" y="204968"/>
                      <a:pt x="589837" y="306203"/>
                      <a:pt x="476778" y="562577"/>
                    </a:cubicBezTo>
                    <a:cubicBezTo>
                      <a:pt x="363719" y="818951"/>
                      <a:pt x="301931" y="1386918"/>
                      <a:pt x="255918" y="1651180"/>
                    </a:cubicBezTo>
                    <a:cubicBezTo>
                      <a:pt x="209905" y="1915442"/>
                      <a:pt x="199388" y="2032454"/>
                      <a:pt x="200703" y="2148151"/>
                    </a:cubicBezTo>
                    <a:cubicBezTo>
                      <a:pt x="202018" y="2263848"/>
                      <a:pt x="292728" y="2233609"/>
                      <a:pt x="263806" y="2345362"/>
                    </a:cubicBezTo>
                    <a:cubicBezTo>
                      <a:pt x="234884" y="2457115"/>
                      <a:pt x="66609" y="2666158"/>
                      <a:pt x="27170" y="2818667"/>
                    </a:cubicBezTo>
                    <a:cubicBezTo>
                      <a:pt x="-12269" y="2971176"/>
                      <a:pt x="-5696" y="3076356"/>
                      <a:pt x="27170" y="3260419"/>
                    </a:cubicBezTo>
                    <a:cubicBezTo>
                      <a:pt x="60036" y="3444482"/>
                      <a:pt x="186241" y="3786314"/>
                      <a:pt x="224366" y="3923047"/>
                    </a:cubicBezTo>
                    <a:cubicBezTo>
                      <a:pt x="262491" y="4059780"/>
                      <a:pt x="236198" y="4079500"/>
                      <a:pt x="255918" y="4080815"/>
                    </a:cubicBezTo>
                    <a:cubicBezTo>
                      <a:pt x="275638" y="4082130"/>
                      <a:pt x="305874" y="4001931"/>
                      <a:pt x="342684" y="3930935"/>
                    </a:cubicBezTo>
                    <a:cubicBezTo>
                      <a:pt x="379494" y="3859939"/>
                      <a:pt x="442597" y="3807349"/>
                      <a:pt x="476778" y="3654840"/>
                    </a:cubicBezTo>
                    <a:cubicBezTo>
                      <a:pt x="510959" y="3502331"/>
                      <a:pt x="499127" y="3205200"/>
                      <a:pt x="547769" y="3015878"/>
                    </a:cubicBezTo>
                    <a:cubicBezTo>
                      <a:pt x="596411" y="2826556"/>
                      <a:pt x="608243" y="2612253"/>
                      <a:pt x="768629" y="2518907"/>
                    </a:cubicBezTo>
                    <a:cubicBezTo>
                      <a:pt x="929015" y="2425561"/>
                      <a:pt x="1326037" y="2466318"/>
                      <a:pt x="1510087" y="2455800"/>
                    </a:cubicBezTo>
                    <a:cubicBezTo>
                      <a:pt x="1694137" y="2445282"/>
                      <a:pt x="1834804" y="2491298"/>
                      <a:pt x="1872929" y="2455800"/>
                    </a:cubicBezTo>
                    <a:cubicBezTo>
                      <a:pt x="1911054" y="2420302"/>
                      <a:pt x="1784847" y="2328270"/>
                      <a:pt x="1738835" y="2242812"/>
                    </a:cubicBezTo>
                    <a:cubicBezTo>
                      <a:pt x="1692822" y="2157354"/>
                      <a:pt x="1662586" y="1994327"/>
                      <a:pt x="1596854" y="1943052"/>
                    </a:cubicBezTo>
                    <a:cubicBezTo>
                      <a:pt x="1531122" y="1891777"/>
                      <a:pt x="1448299" y="1978550"/>
                      <a:pt x="1344442" y="1935164"/>
                    </a:cubicBezTo>
                    <a:cubicBezTo>
                      <a:pt x="1240585" y="1891778"/>
                      <a:pt x="1082828" y="1780025"/>
                      <a:pt x="973713" y="1682734"/>
                    </a:cubicBezTo>
                    <a:cubicBezTo>
                      <a:pt x="864598" y="1585443"/>
                      <a:pt x="737077" y="1336958"/>
                      <a:pt x="689750" y="1351420"/>
                    </a:cubicBezTo>
                    <a:cubicBezTo>
                      <a:pt x="642423" y="1365882"/>
                      <a:pt x="639793" y="1657754"/>
                      <a:pt x="689750" y="1769507"/>
                    </a:cubicBezTo>
                    <a:cubicBezTo>
                      <a:pt x="739707" y="1881260"/>
                      <a:pt x="865913" y="1968032"/>
                      <a:pt x="989489" y="2021936"/>
                    </a:cubicBezTo>
                    <a:cubicBezTo>
                      <a:pt x="1113065" y="2075840"/>
                      <a:pt x="1323408" y="2078470"/>
                      <a:pt x="1431209" y="2092932"/>
                    </a:cubicBezTo>
                    <a:cubicBezTo>
                      <a:pt x="1539010" y="2107394"/>
                      <a:pt x="1621832" y="2098191"/>
                      <a:pt x="1636293" y="2108709"/>
                    </a:cubicBezTo>
                    <a:cubicBezTo>
                      <a:pt x="1650754" y="2119227"/>
                      <a:pt x="1573190" y="2154724"/>
                      <a:pt x="1517975" y="2156039"/>
                    </a:cubicBezTo>
                    <a:cubicBezTo>
                      <a:pt x="1462760" y="2157354"/>
                      <a:pt x="1383881" y="2119226"/>
                      <a:pt x="1305003" y="2116597"/>
                    </a:cubicBezTo>
                    <a:cubicBezTo>
                      <a:pt x="1226125" y="2113968"/>
                      <a:pt x="1159078" y="2096877"/>
                      <a:pt x="1044704" y="2140263"/>
                    </a:cubicBezTo>
                    <a:cubicBezTo>
                      <a:pt x="930330" y="2183649"/>
                      <a:pt x="725245" y="2266477"/>
                      <a:pt x="618759" y="2376915"/>
                    </a:cubicBezTo>
                    <a:cubicBezTo>
                      <a:pt x="512273" y="2487353"/>
                      <a:pt x="451799" y="2634604"/>
                      <a:pt x="405787" y="2802890"/>
                    </a:cubicBezTo>
                    <a:cubicBezTo>
                      <a:pt x="359774" y="2971177"/>
                      <a:pt x="312447" y="3198627"/>
                      <a:pt x="342684" y="3386634"/>
                    </a:cubicBezTo>
                    <a:cubicBezTo>
                      <a:pt x="372921" y="3574641"/>
                      <a:pt x="587208" y="3930935"/>
                      <a:pt x="587208" y="393093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5" name="Forme libre 74"/>
              <p:cNvSpPr/>
              <p:nvPr/>
            </p:nvSpPr>
            <p:spPr>
              <a:xfrm>
                <a:off x="2271703" y="-70996"/>
                <a:ext cx="1891154" cy="4559510"/>
              </a:xfrm>
              <a:custGeom>
                <a:avLst/>
                <a:gdLst>
                  <a:gd name="connsiteX0" fmla="*/ 1680114 w 1891154"/>
                  <a:gd name="connsiteY0" fmla="*/ 0 h 4559510"/>
                  <a:gd name="connsiteX1" fmla="*/ 1861535 w 1891154"/>
                  <a:gd name="connsiteY1" fmla="*/ 173546 h 4559510"/>
                  <a:gd name="connsiteX2" fmla="*/ 1869423 w 1891154"/>
                  <a:gd name="connsiteY2" fmla="*/ 260318 h 4559510"/>
                  <a:gd name="connsiteX3" fmla="*/ 1648563 w 1891154"/>
                  <a:gd name="connsiteY3" fmla="*/ 260318 h 4559510"/>
                  <a:gd name="connsiteX4" fmla="*/ 1490806 w 1891154"/>
                  <a:gd name="connsiteY4" fmla="*/ 181434 h 4559510"/>
                  <a:gd name="connsiteX5" fmla="*/ 1577572 w 1891154"/>
                  <a:gd name="connsiteY5" fmla="*/ 347091 h 4559510"/>
                  <a:gd name="connsiteX6" fmla="*/ 1766881 w 1891154"/>
                  <a:gd name="connsiteY6" fmla="*/ 773066 h 4559510"/>
                  <a:gd name="connsiteX7" fmla="*/ 1640675 w 1891154"/>
                  <a:gd name="connsiteY7" fmla="*/ 1214818 h 4559510"/>
                  <a:gd name="connsiteX8" fmla="*/ 1538133 w 1891154"/>
                  <a:gd name="connsiteY8" fmla="*/ 1601351 h 4559510"/>
                  <a:gd name="connsiteX9" fmla="*/ 1569684 w 1891154"/>
                  <a:gd name="connsiteY9" fmla="*/ 2050991 h 4559510"/>
                  <a:gd name="connsiteX10" fmla="*/ 1672226 w 1891154"/>
                  <a:gd name="connsiteY10" fmla="*/ 2216648 h 4559510"/>
                  <a:gd name="connsiteX11" fmla="*/ 1680114 w 1891154"/>
                  <a:gd name="connsiteY11" fmla="*/ 2011549 h 4559510"/>
                  <a:gd name="connsiteX12" fmla="*/ 1514469 w 1891154"/>
                  <a:gd name="connsiteY12" fmla="*/ 1388363 h 4559510"/>
                  <a:gd name="connsiteX13" fmla="*/ 1309385 w 1891154"/>
                  <a:gd name="connsiteY13" fmla="*/ 1017607 h 4559510"/>
                  <a:gd name="connsiteX14" fmla="*/ 867665 w 1891154"/>
                  <a:gd name="connsiteY14" fmla="*/ 986053 h 4559510"/>
                  <a:gd name="connsiteX15" fmla="*/ 583702 w 1891154"/>
                  <a:gd name="connsiteY15" fmla="*/ 1285814 h 4559510"/>
                  <a:gd name="connsiteX16" fmla="*/ 583702 w 1891154"/>
                  <a:gd name="connsiteY16" fmla="*/ 1885334 h 4559510"/>
                  <a:gd name="connsiteX17" fmla="*/ 528487 w 1891154"/>
                  <a:gd name="connsiteY17" fmla="*/ 2098321 h 4559510"/>
                  <a:gd name="connsiteX18" fmla="*/ 157757 w 1891154"/>
                  <a:gd name="connsiteY18" fmla="*/ 2319197 h 4559510"/>
                  <a:gd name="connsiteX19" fmla="*/ 110430 w 1891154"/>
                  <a:gd name="connsiteY19" fmla="*/ 2729395 h 4559510"/>
                  <a:gd name="connsiteX20" fmla="*/ 126206 w 1891154"/>
                  <a:gd name="connsiteY20" fmla="*/ 3368358 h 4559510"/>
                  <a:gd name="connsiteX21" fmla="*/ 31552 w 1891154"/>
                  <a:gd name="connsiteY21" fmla="*/ 4330746 h 4559510"/>
                  <a:gd name="connsiteX22" fmla="*/ 0 w 1891154"/>
                  <a:gd name="connsiteY22" fmla="*/ 4559510 h 4559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91154" h="4559510">
                    <a:moveTo>
                      <a:pt x="1680114" y="0"/>
                    </a:moveTo>
                    <a:cubicBezTo>
                      <a:pt x="1755049" y="65080"/>
                      <a:pt x="1829984" y="130160"/>
                      <a:pt x="1861535" y="173546"/>
                    </a:cubicBezTo>
                    <a:cubicBezTo>
                      <a:pt x="1893086" y="216932"/>
                      <a:pt x="1904918" y="245856"/>
                      <a:pt x="1869423" y="260318"/>
                    </a:cubicBezTo>
                    <a:cubicBezTo>
                      <a:pt x="1833928" y="274780"/>
                      <a:pt x="1711666" y="273465"/>
                      <a:pt x="1648563" y="260318"/>
                    </a:cubicBezTo>
                    <a:cubicBezTo>
                      <a:pt x="1585460" y="247171"/>
                      <a:pt x="1502638" y="166972"/>
                      <a:pt x="1490806" y="181434"/>
                    </a:cubicBezTo>
                    <a:cubicBezTo>
                      <a:pt x="1478974" y="195896"/>
                      <a:pt x="1531560" y="248486"/>
                      <a:pt x="1577572" y="347091"/>
                    </a:cubicBezTo>
                    <a:cubicBezTo>
                      <a:pt x="1623584" y="445696"/>
                      <a:pt x="1756364" y="628445"/>
                      <a:pt x="1766881" y="773066"/>
                    </a:cubicBezTo>
                    <a:cubicBezTo>
                      <a:pt x="1777398" y="917687"/>
                      <a:pt x="1678800" y="1076771"/>
                      <a:pt x="1640675" y="1214818"/>
                    </a:cubicBezTo>
                    <a:cubicBezTo>
                      <a:pt x="1602550" y="1352865"/>
                      <a:pt x="1549965" y="1461989"/>
                      <a:pt x="1538133" y="1601351"/>
                    </a:cubicBezTo>
                    <a:cubicBezTo>
                      <a:pt x="1526301" y="1740713"/>
                      <a:pt x="1547335" y="1948442"/>
                      <a:pt x="1569684" y="2050991"/>
                    </a:cubicBezTo>
                    <a:cubicBezTo>
                      <a:pt x="1592033" y="2153540"/>
                      <a:pt x="1653821" y="2223222"/>
                      <a:pt x="1672226" y="2216648"/>
                    </a:cubicBezTo>
                    <a:cubicBezTo>
                      <a:pt x="1690631" y="2210074"/>
                      <a:pt x="1706407" y="2149597"/>
                      <a:pt x="1680114" y="2011549"/>
                    </a:cubicBezTo>
                    <a:cubicBezTo>
                      <a:pt x="1653821" y="1873502"/>
                      <a:pt x="1576257" y="1554020"/>
                      <a:pt x="1514469" y="1388363"/>
                    </a:cubicBezTo>
                    <a:cubicBezTo>
                      <a:pt x="1452681" y="1222706"/>
                      <a:pt x="1417186" y="1084659"/>
                      <a:pt x="1309385" y="1017607"/>
                    </a:cubicBezTo>
                    <a:cubicBezTo>
                      <a:pt x="1201584" y="950555"/>
                      <a:pt x="988612" y="941352"/>
                      <a:pt x="867665" y="986053"/>
                    </a:cubicBezTo>
                    <a:cubicBezTo>
                      <a:pt x="746718" y="1030754"/>
                      <a:pt x="631029" y="1135934"/>
                      <a:pt x="583702" y="1285814"/>
                    </a:cubicBezTo>
                    <a:cubicBezTo>
                      <a:pt x="536375" y="1435694"/>
                      <a:pt x="592905" y="1749916"/>
                      <a:pt x="583702" y="1885334"/>
                    </a:cubicBezTo>
                    <a:cubicBezTo>
                      <a:pt x="574499" y="2020752"/>
                      <a:pt x="599478" y="2026011"/>
                      <a:pt x="528487" y="2098321"/>
                    </a:cubicBezTo>
                    <a:cubicBezTo>
                      <a:pt x="457496" y="2170632"/>
                      <a:pt x="227433" y="2214018"/>
                      <a:pt x="157757" y="2319197"/>
                    </a:cubicBezTo>
                    <a:cubicBezTo>
                      <a:pt x="88081" y="2424376"/>
                      <a:pt x="115688" y="2554535"/>
                      <a:pt x="110430" y="2729395"/>
                    </a:cubicBezTo>
                    <a:cubicBezTo>
                      <a:pt x="105172" y="2904255"/>
                      <a:pt x="139352" y="3101466"/>
                      <a:pt x="126206" y="3368358"/>
                    </a:cubicBezTo>
                    <a:cubicBezTo>
                      <a:pt x="113060" y="3635250"/>
                      <a:pt x="52586" y="4132221"/>
                      <a:pt x="31552" y="4330746"/>
                    </a:cubicBezTo>
                    <a:cubicBezTo>
                      <a:pt x="10518" y="4529271"/>
                      <a:pt x="0" y="4559510"/>
                      <a:pt x="0" y="455951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6" name="Forme libre 75"/>
              <p:cNvSpPr/>
              <p:nvPr/>
            </p:nvSpPr>
            <p:spPr>
              <a:xfrm>
                <a:off x="2642433" y="-119891"/>
                <a:ext cx="1937846" cy="3649529"/>
              </a:xfrm>
              <a:custGeom>
                <a:avLst/>
                <a:gdLst>
                  <a:gd name="connsiteX0" fmla="*/ 1325160 w 1937846"/>
                  <a:gd name="connsiteY0" fmla="*/ 56784 h 3649529"/>
                  <a:gd name="connsiteX1" fmla="*/ 1285721 w 1937846"/>
                  <a:gd name="connsiteY1" fmla="*/ 17341 h 3649529"/>
                  <a:gd name="connsiteX2" fmla="*/ 1427702 w 1937846"/>
                  <a:gd name="connsiteY2" fmla="*/ 17341 h 3649529"/>
                  <a:gd name="connsiteX3" fmla="*/ 1703777 w 1937846"/>
                  <a:gd name="connsiteY3" fmla="*/ 230329 h 3649529"/>
                  <a:gd name="connsiteX4" fmla="*/ 1806319 w 1937846"/>
                  <a:gd name="connsiteY4" fmla="*/ 616862 h 3649529"/>
                  <a:gd name="connsiteX5" fmla="*/ 1743216 w 1937846"/>
                  <a:gd name="connsiteY5" fmla="*/ 727300 h 3649529"/>
                  <a:gd name="connsiteX6" fmla="*/ 1577571 w 1937846"/>
                  <a:gd name="connsiteY6" fmla="*/ 687858 h 3649529"/>
                  <a:gd name="connsiteX7" fmla="*/ 1380375 w 1937846"/>
                  <a:gd name="connsiteY7" fmla="*/ 766742 h 3649529"/>
                  <a:gd name="connsiteX8" fmla="*/ 1325160 w 1937846"/>
                  <a:gd name="connsiteY8" fmla="*/ 774630 h 3649529"/>
                  <a:gd name="connsiteX9" fmla="*/ 1498693 w 1937846"/>
                  <a:gd name="connsiteY9" fmla="*/ 727300 h 3649529"/>
                  <a:gd name="connsiteX10" fmla="*/ 1688001 w 1937846"/>
                  <a:gd name="connsiteY10" fmla="*/ 735188 h 3649529"/>
                  <a:gd name="connsiteX11" fmla="*/ 1924637 w 1937846"/>
                  <a:gd name="connsiteY11" fmla="*/ 814072 h 3649529"/>
                  <a:gd name="connsiteX12" fmla="*/ 1885198 w 1937846"/>
                  <a:gd name="connsiteY12" fmla="*/ 1287378 h 3649529"/>
                  <a:gd name="connsiteX13" fmla="*/ 1932525 w 1937846"/>
                  <a:gd name="connsiteY13" fmla="*/ 1950006 h 3649529"/>
                  <a:gd name="connsiteX14" fmla="*/ 1735328 w 1937846"/>
                  <a:gd name="connsiteY14" fmla="*/ 2707295 h 3649529"/>
                  <a:gd name="connsiteX15" fmla="*/ 1443478 w 1937846"/>
                  <a:gd name="connsiteY15" fmla="*/ 3385699 h 3649529"/>
                  <a:gd name="connsiteX16" fmla="*/ 1262057 w 1937846"/>
                  <a:gd name="connsiteY16" fmla="*/ 3646017 h 3649529"/>
                  <a:gd name="connsiteX17" fmla="*/ 954430 w 1937846"/>
                  <a:gd name="connsiteY17" fmla="*/ 3456695 h 3649529"/>
                  <a:gd name="connsiteX18" fmla="*/ 157757 w 1937846"/>
                  <a:gd name="connsiteY18" fmla="*/ 2486419 h 3649529"/>
                  <a:gd name="connsiteX19" fmla="*/ 0 w 1937846"/>
                  <a:gd name="connsiteY19" fmla="*/ 2241877 h 3649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37846" h="3649529">
                    <a:moveTo>
                      <a:pt x="1325160" y="56784"/>
                    </a:moveTo>
                    <a:cubicBezTo>
                      <a:pt x="1296895" y="40349"/>
                      <a:pt x="1268631" y="23915"/>
                      <a:pt x="1285721" y="17341"/>
                    </a:cubicBezTo>
                    <a:cubicBezTo>
                      <a:pt x="1302811" y="10767"/>
                      <a:pt x="1358026" y="-18157"/>
                      <a:pt x="1427702" y="17341"/>
                    </a:cubicBezTo>
                    <a:cubicBezTo>
                      <a:pt x="1497378" y="52839"/>
                      <a:pt x="1640674" y="130409"/>
                      <a:pt x="1703777" y="230329"/>
                    </a:cubicBezTo>
                    <a:cubicBezTo>
                      <a:pt x="1766880" y="330249"/>
                      <a:pt x="1799746" y="534034"/>
                      <a:pt x="1806319" y="616862"/>
                    </a:cubicBezTo>
                    <a:cubicBezTo>
                      <a:pt x="1812892" y="699690"/>
                      <a:pt x="1781341" y="715467"/>
                      <a:pt x="1743216" y="727300"/>
                    </a:cubicBezTo>
                    <a:cubicBezTo>
                      <a:pt x="1705091" y="739133"/>
                      <a:pt x="1638045" y="681284"/>
                      <a:pt x="1577571" y="687858"/>
                    </a:cubicBezTo>
                    <a:cubicBezTo>
                      <a:pt x="1517098" y="694432"/>
                      <a:pt x="1422443" y="752280"/>
                      <a:pt x="1380375" y="766742"/>
                    </a:cubicBezTo>
                    <a:cubicBezTo>
                      <a:pt x="1338307" y="781204"/>
                      <a:pt x="1305440" y="781204"/>
                      <a:pt x="1325160" y="774630"/>
                    </a:cubicBezTo>
                    <a:cubicBezTo>
                      <a:pt x="1344880" y="768056"/>
                      <a:pt x="1438220" y="733874"/>
                      <a:pt x="1498693" y="727300"/>
                    </a:cubicBezTo>
                    <a:cubicBezTo>
                      <a:pt x="1559167" y="720726"/>
                      <a:pt x="1617010" y="720726"/>
                      <a:pt x="1688001" y="735188"/>
                    </a:cubicBezTo>
                    <a:cubicBezTo>
                      <a:pt x="1758992" y="749650"/>
                      <a:pt x="1891771" y="722040"/>
                      <a:pt x="1924637" y="814072"/>
                    </a:cubicBezTo>
                    <a:cubicBezTo>
                      <a:pt x="1957503" y="906104"/>
                      <a:pt x="1883883" y="1098056"/>
                      <a:pt x="1885198" y="1287378"/>
                    </a:cubicBezTo>
                    <a:cubicBezTo>
                      <a:pt x="1886513" y="1476700"/>
                      <a:pt x="1957503" y="1713353"/>
                      <a:pt x="1932525" y="1950006"/>
                    </a:cubicBezTo>
                    <a:cubicBezTo>
                      <a:pt x="1907547" y="2186659"/>
                      <a:pt x="1816836" y="2468013"/>
                      <a:pt x="1735328" y="2707295"/>
                    </a:cubicBezTo>
                    <a:cubicBezTo>
                      <a:pt x="1653820" y="2946577"/>
                      <a:pt x="1522356" y="3229245"/>
                      <a:pt x="1443478" y="3385699"/>
                    </a:cubicBezTo>
                    <a:cubicBezTo>
                      <a:pt x="1364600" y="3542153"/>
                      <a:pt x="1343565" y="3634184"/>
                      <a:pt x="1262057" y="3646017"/>
                    </a:cubicBezTo>
                    <a:cubicBezTo>
                      <a:pt x="1180549" y="3657850"/>
                      <a:pt x="1138480" y="3649961"/>
                      <a:pt x="954430" y="3456695"/>
                    </a:cubicBezTo>
                    <a:cubicBezTo>
                      <a:pt x="770380" y="3263429"/>
                      <a:pt x="316829" y="2688889"/>
                      <a:pt x="157757" y="2486419"/>
                    </a:cubicBezTo>
                    <a:cubicBezTo>
                      <a:pt x="-1315" y="2283949"/>
                      <a:pt x="0" y="2241877"/>
                      <a:pt x="0" y="224187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7" name="Forme libre 76"/>
              <p:cNvSpPr/>
              <p:nvPr/>
            </p:nvSpPr>
            <p:spPr>
              <a:xfrm>
                <a:off x="4393537" y="2571627"/>
                <a:ext cx="181421" cy="1822226"/>
              </a:xfrm>
              <a:custGeom>
                <a:avLst/>
                <a:gdLst>
                  <a:gd name="connsiteX0" fmla="*/ 181421 w 181421"/>
                  <a:gd name="connsiteY0" fmla="*/ 1822226 h 1822226"/>
                  <a:gd name="connsiteX1" fmla="*/ 149870 w 181421"/>
                  <a:gd name="connsiteY1" fmla="*/ 1435693 h 1822226"/>
                  <a:gd name="connsiteX2" fmla="*/ 118318 w 181421"/>
                  <a:gd name="connsiteY2" fmla="*/ 725735 h 1822226"/>
                  <a:gd name="connsiteX3" fmla="*/ 0 w 181421"/>
                  <a:gd name="connsiteY3" fmla="*/ 0 h 1822226"/>
                </a:gdLst>
                <a:ahLst/>
                <a:cxnLst>
                  <a:cxn ang="0">
                    <a:pos x="connsiteX0" y="connsiteY0"/>
                  </a:cxn>
                  <a:cxn ang="0">
                    <a:pos x="connsiteX1" y="connsiteY1"/>
                  </a:cxn>
                  <a:cxn ang="0">
                    <a:pos x="connsiteX2" y="connsiteY2"/>
                  </a:cxn>
                  <a:cxn ang="0">
                    <a:pos x="connsiteX3" y="connsiteY3"/>
                  </a:cxn>
                </a:cxnLst>
                <a:rect l="l" t="t" r="r" b="b"/>
                <a:pathLst>
                  <a:path w="181421" h="1822226">
                    <a:moveTo>
                      <a:pt x="181421" y="1822226"/>
                    </a:moveTo>
                    <a:cubicBezTo>
                      <a:pt x="170904" y="1720334"/>
                      <a:pt x="160387" y="1618442"/>
                      <a:pt x="149870" y="1435693"/>
                    </a:cubicBezTo>
                    <a:cubicBezTo>
                      <a:pt x="139353" y="1252944"/>
                      <a:pt x="143296" y="965017"/>
                      <a:pt x="118318" y="725735"/>
                    </a:cubicBezTo>
                    <a:cubicBezTo>
                      <a:pt x="93340" y="48645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72" name="Forme libre 71"/>
            <p:cNvSpPr/>
            <p:nvPr/>
          </p:nvSpPr>
          <p:spPr>
            <a:xfrm>
              <a:off x="8754599" y="65358"/>
              <a:ext cx="225994" cy="116086"/>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46444254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r 3"/>
          <p:cNvGrpSpPr/>
          <p:nvPr/>
        </p:nvGrpSpPr>
        <p:grpSpPr>
          <a:xfrm>
            <a:off x="280916" y="-9870"/>
            <a:ext cx="9183264" cy="6046721"/>
            <a:chOff x="-420647" y="14320"/>
            <a:chExt cx="9183264" cy="6046721"/>
          </a:xfrm>
        </p:grpSpPr>
        <p:sp>
          <p:nvSpPr>
            <p:cNvPr id="5" name="Forme libre 4"/>
            <p:cNvSpPr/>
            <p:nvPr/>
          </p:nvSpPr>
          <p:spPr>
            <a:xfrm>
              <a:off x="3881093" y="667948"/>
              <a:ext cx="4496045" cy="5387237"/>
            </a:xfrm>
            <a:custGeom>
              <a:avLst/>
              <a:gdLst>
                <a:gd name="connsiteX0" fmla="*/ 50827 w 4496045"/>
                <a:gd name="connsiteY0" fmla="*/ 866212 h 5387237"/>
                <a:gd name="connsiteX1" fmla="*/ 629947 w 4496045"/>
                <a:gd name="connsiteY1" fmla="*/ 713812 h 5387237"/>
                <a:gd name="connsiteX2" fmla="*/ 1463067 w 4496045"/>
                <a:gd name="connsiteY2" fmla="*/ 612212 h 5387237"/>
                <a:gd name="connsiteX3" fmla="*/ 2418107 w 4496045"/>
                <a:gd name="connsiteY3" fmla="*/ 419172 h 5387237"/>
                <a:gd name="connsiteX4" fmla="*/ 3586507 w 4496045"/>
                <a:gd name="connsiteY4" fmla="*/ 195652 h 5387237"/>
                <a:gd name="connsiteX5" fmla="*/ 4196107 w 4496045"/>
                <a:gd name="connsiteY5" fmla="*/ 94052 h 5387237"/>
                <a:gd name="connsiteX6" fmla="*/ 4338347 w 4496045"/>
                <a:gd name="connsiteY6" fmla="*/ 43252 h 5387237"/>
                <a:gd name="connsiteX7" fmla="*/ 4399307 w 4496045"/>
                <a:gd name="connsiteY7" fmla="*/ 764612 h 5387237"/>
                <a:gd name="connsiteX8" fmla="*/ 4429787 w 4496045"/>
                <a:gd name="connsiteY8" fmla="*/ 3538292 h 5387237"/>
                <a:gd name="connsiteX9" fmla="*/ 4409467 w 4496045"/>
                <a:gd name="connsiteY9" fmla="*/ 5326452 h 5387237"/>
                <a:gd name="connsiteX10" fmla="*/ 3342667 w 4496045"/>
                <a:gd name="connsiteY10" fmla="*/ 4920052 h 5387237"/>
                <a:gd name="connsiteX11" fmla="*/ 2306347 w 4496045"/>
                <a:gd name="connsiteY11" fmla="*/ 4432372 h 5387237"/>
                <a:gd name="connsiteX12" fmla="*/ 1473227 w 4496045"/>
                <a:gd name="connsiteY12" fmla="*/ 4249492 h 5387237"/>
                <a:gd name="connsiteX13" fmla="*/ 589307 w 4496045"/>
                <a:gd name="connsiteY13" fmla="*/ 3954852 h 5387237"/>
                <a:gd name="connsiteX14" fmla="*/ 152427 w 4496045"/>
                <a:gd name="connsiteY14" fmla="*/ 3843092 h 5387237"/>
                <a:gd name="connsiteX15" fmla="*/ 20347 w 4496045"/>
                <a:gd name="connsiteY15" fmla="*/ 3711012 h 5387237"/>
                <a:gd name="connsiteX16" fmla="*/ 60987 w 4496045"/>
                <a:gd name="connsiteY16" fmla="*/ 2695012 h 5387237"/>
                <a:gd name="connsiteX17" fmla="*/ 30507 w 4496045"/>
                <a:gd name="connsiteY17" fmla="*/ 1770452 h 5387237"/>
                <a:gd name="connsiteX18" fmla="*/ 50827 w 4496045"/>
                <a:gd name="connsiteY18" fmla="*/ 866212 h 538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96045" h="5387237">
                  <a:moveTo>
                    <a:pt x="50827" y="866212"/>
                  </a:moveTo>
                  <a:cubicBezTo>
                    <a:pt x="150734" y="690105"/>
                    <a:pt x="394574" y="756145"/>
                    <a:pt x="629947" y="713812"/>
                  </a:cubicBezTo>
                  <a:cubicBezTo>
                    <a:pt x="865320" y="671479"/>
                    <a:pt x="1165040" y="661319"/>
                    <a:pt x="1463067" y="612212"/>
                  </a:cubicBezTo>
                  <a:cubicBezTo>
                    <a:pt x="1761094" y="563105"/>
                    <a:pt x="2418107" y="419172"/>
                    <a:pt x="2418107" y="419172"/>
                  </a:cubicBezTo>
                  <a:lnTo>
                    <a:pt x="3586507" y="195652"/>
                  </a:lnTo>
                  <a:cubicBezTo>
                    <a:pt x="3882840" y="141465"/>
                    <a:pt x="4070800" y="119452"/>
                    <a:pt x="4196107" y="94052"/>
                  </a:cubicBezTo>
                  <a:cubicBezTo>
                    <a:pt x="4321414" y="68652"/>
                    <a:pt x="4304480" y="-68508"/>
                    <a:pt x="4338347" y="43252"/>
                  </a:cubicBezTo>
                  <a:cubicBezTo>
                    <a:pt x="4372214" y="155012"/>
                    <a:pt x="4384067" y="182105"/>
                    <a:pt x="4399307" y="764612"/>
                  </a:cubicBezTo>
                  <a:cubicBezTo>
                    <a:pt x="4414547" y="1347119"/>
                    <a:pt x="4428094" y="2777985"/>
                    <a:pt x="4429787" y="3538292"/>
                  </a:cubicBezTo>
                  <a:cubicBezTo>
                    <a:pt x="4431480" y="4298599"/>
                    <a:pt x="4590654" y="5096159"/>
                    <a:pt x="4409467" y="5326452"/>
                  </a:cubicBezTo>
                  <a:cubicBezTo>
                    <a:pt x="4228280" y="5556745"/>
                    <a:pt x="3693187" y="5069065"/>
                    <a:pt x="3342667" y="4920052"/>
                  </a:cubicBezTo>
                  <a:cubicBezTo>
                    <a:pt x="2992147" y="4771039"/>
                    <a:pt x="2617920" y="4544132"/>
                    <a:pt x="2306347" y="4432372"/>
                  </a:cubicBezTo>
                  <a:cubicBezTo>
                    <a:pt x="1994774" y="4320612"/>
                    <a:pt x="1759400" y="4329079"/>
                    <a:pt x="1473227" y="4249492"/>
                  </a:cubicBezTo>
                  <a:cubicBezTo>
                    <a:pt x="1187054" y="4169905"/>
                    <a:pt x="809440" y="4022585"/>
                    <a:pt x="589307" y="3954852"/>
                  </a:cubicBezTo>
                  <a:cubicBezTo>
                    <a:pt x="369174" y="3887119"/>
                    <a:pt x="247254" y="3883732"/>
                    <a:pt x="152427" y="3843092"/>
                  </a:cubicBezTo>
                  <a:cubicBezTo>
                    <a:pt x="57600" y="3802452"/>
                    <a:pt x="35587" y="3902359"/>
                    <a:pt x="20347" y="3711012"/>
                  </a:cubicBezTo>
                  <a:cubicBezTo>
                    <a:pt x="5107" y="3519665"/>
                    <a:pt x="59294" y="3018439"/>
                    <a:pt x="60987" y="2695012"/>
                  </a:cubicBezTo>
                  <a:cubicBezTo>
                    <a:pt x="62680" y="2371585"/>
                    <a:pt x="32200" y="2076945"/>
                    <a:pt x="30507" y="1770452"/>
                  </a:cubicBezTo>
                  <a:cubicBezTo>
                    <a:pt x="28814" y="1463959"/>
                    <a:pt x="-49080" y="1042319"/>
                    <a:pt x="50827" y="866212"/>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Forme libre 5"/>
            <p:cNvSpPr/>
            <p:nvPr/>
          </p:nvSpPr>
          <p:spPr>
            <a:xfrm>
              <a:off x="4137719" y="14320"/>
              <a:ext cx="4624898" cy="1357667"/>
            </a:xfrm>
            <a:custGeom>
              <a:avLst/>
              <a:gdLst>
                <a:gd name="connsiteX0" fmla="*/ 4569401 w 4624898"/>
                <a:gd name="connsiteY0" fmla="*/ 6000 h 1357667"/>
                <a:gd name="connsiteX1" fmla="*/ 4498281 w 4624898"/>
                <a:gd name="connsiteY1" fmla="*/ 178720 h 1357667"/>
                <a:gd name="connsiteX2" fmla="*/ 4213801 w 4624898"/>
                <a:gd name="connsiteY2" fmla="*/ 554640 h 1357667"/>
                <a:gd name="connsiteX3" fmla="*/ 2791401 w 4624898"/>
                <a:gd name="connsiteY3" fmla="*/ 879760 h 1357667"/>
                <a:gd name="connsiteX4" fmla="*/ 241241 w 4624898"/>
                <a:gd name="connsiteY4" fmla="*/ 1326800 h 1357667"/>
                <a:gd name="connsiteX5" fmla="*/ 271721 w 4624898"/>
                <a:gd name="connsiteY5" fmla="*/ 1245520 h 1357667"/>
                <a:gd name="connsiteX6" fmla="*/ 1704281 w 4624898"/>
                <a:gd name="connsiteY6" fmla="*/ 656240 h 1357667"/>
                <a:gd name="connsiteX7" fmla="*/ 2913321 w 4624898"/>
                <a:gd name="connsiteY7" fmla="*/ 209200 h 1357667"/>
                <a:gd name="connsiteX8" fmla="*/ 3329881 w 4624898"/>
                <a:gd name="connsiteY8" fmla="*/ 36480 h 1357667"/>
                <a:gd name="connsiteX9" fmla="*/ 4305241 w 4624898"/>
                <a:gd name="connsiteY9" fmla="*/ 26320 h 1357667"/>
                <a:gd name="connsiteX10" fmla="*/ 4610041 w 4624898"/>
                <a:gd name="connsiteY10" fmla="*/ 36480 h 1357667"/>
                <a:gd name="connsiteX11" fmla="*/ 4569401 w 4624898"/>
                <a:gd name="connsiteY11" fmla="*/ 6000 h 135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4898" h="1357667">
                  <a:moveTo>
                    <a:pt x="4569401" y="6000"/>
                  </a:moveTo>
                  <a:cubicBezTo>
                    <a:pt x="4550774" y="29707"/>
                    <a:pt x="4557548" y="87280"/>
                    <a:pt x="4498281" y="178720"/>
                  </a:cubicBezTo>
                  <a:cubicBezTo>
                    <a:pt x="4439014" y="270160"/>
                    <a:pt x="4498281" y="437800"/>
                    <a:pt x="4213801" y="554640"/>
                  </a:cubicBezTo>
                  <a:cubicBezTo>
                    <a:pt x="3929321" y="671480"/>
                    <a:pt x="3453494" y="751067"/>
                    <a:pt x="2791401" y="879760"/>
                  </a:cubicBezTo>
                  <a:cubicBezTo>
                    <a:pt x="2129308" y="1008453"/>
                    <a:pt x="661188" y="1265840"/>
                    <a:pt x="241241" y="1326800"/>
                  </a:cubicBezTo>
                  <a:cubicBezTo>
                    <a:pt x="-178706" y="1387760"/>
                    <a:pt x="27881" y="1357280"/>
                    <a:pt x="271721" y="1245520"/>
                  </a:cubicBezTo>
                  <a:cubicBezTo>
                    <a:pt x="515561" y="1133760"/>
                    <a:pt x="1264014" y="828960"/>
                    <a:pt x="1704281" y="656240"/>
                  </a:cubicBezTo>
                  <a:cubicBezTo>
                    <a:pt x="2144548" y="483520"/>
                    <a:pt x="2642388" y="312493"/>
                    <a:pt x="2913321" y="209200"/>
                  </a:cubicBezTo>
                  <a:cubicBezTo>
                    <a:pt x="3184254" y="105907"/>
                    <a:pt x="3097894" y="66960"/>
                    <a:pt x="3329881" y="36480"/>
                  </a:cubicBezTo>
                  <a:cubicBezTo>
                    <a:pt x="3561868" y="6000"/>
                    <a:pt x="4091881" y="26320"/>
                    <a:pt x="4305241" y="26320"/>
                  </a:cubicBezTo>
                  <a:cubicBezTo>
                    <a:pt x="4518601" y="26320"/>
                    <a:pt x="4566014" y="36480"/>
                    <a:pt x="4610041" y="36480"/>
                  </a:cubicBezTo>
                  <a:cubicBezTo>
                    <a:pt x="4654068" y="36480"/>
                    <a:pt x="4588028" y="-17707"/>
                    <a:pt x="4569401" y="6000"/>
                  </a:cubicBezTo>
                  <a:close/>
                </a:path>
              </a:pathLst>
            </a:custGeom>
            <a:solidFill>
              <a:srgbClr val="E2E2E2"/>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Forme libre 6"/>
            <p:cNvSpPr/>
            <p:nvPr/>
          </p:nvSpPr>
          <p:spPr>
            <a:xfrm>
              <a:off x="6429397" y="971930"/>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Forme libre 7"/>
            <p:cNvSpPr/>
            <p:nvPr/>
          </p:nvSpPr>
          <p:spPr>
            <a:xfrm>
              <a:off x="3902946" y="1844562"/>
              <a:ext cx="1494650" cy="2987628"/>
            </a:xfrm>
            <a:custGeom>
              <a:avLst/>
              <a:gdLst>
                <a:gd name="connsiteX0" fmla="*/ 18814 w 1494650"/>
                <a:gd name="connsiteY0" fmla="*/ 55358 h 2987628"/>
                <a:gd name="connsiteX1" fmla="*/ 59454 w 1494650"/>
                <a:gd name="connsiteY1" fmla="*/ 766558 h 2987628"/>
                <a:gd name="connsiteX2" fmla="*/ 79774 w 1494650"/>
                <a:gd name="connsiteY2" fmla="*/ 1894318 h 2987628"/>
                <a:gd name="connsiteX3" fmla="*/ 79774 w 1494650"/>
                <a:gd name="connsiteY3" fmla="*/ 2503918 h 2987628"/>
                <a:gd name="connsiteX4" fmla="*/ 455694 w 1494650"/>
                <a:gd name="connsiteY4" fmla="*/ 2696958 h 2987628"/>
                <a:gd name="connsiteX5" fmla="*/ 1105934 w 1494650"/>
                <a:gd name="connsiteY5" fmla="*/ 2879838 h 2987628"/>
                <a:gd name="connsiteX6" fmla="*/ 1481854 w 1494650"/>
                <a:gd name="connsiteY6" fmla="*/ 2971278 h 2987628"/>
                <a:gd name="connsiteX7" fmla="*/ 1390414 w 1494650"/>
                <a:gd name="connsiteY7" fmla="*/ 2544558 h 2987628"/>
                <a:gd name="connsiteX8" fmla="*/ 1227854 w 1494650"/>
                <a:gd name="connsiteY8" fmla="*/ 2209278 h 2987628"/>
                <a:gd name="connsiteX9" fmla="*/ 1258334 w 1494650"/>
                <a:gd name="connsiteY9" fmla="*/ 1640318 h 2987628"/>
                <a:gd name="connsiteX10" fmla="*/ 1126254 w 1494650"/>
                <a:gd name="connsiteY10" fmla="*/ 1172958 h 2987628"/>
                <a:gd name="connsiteX11" fmla="*/ 831614 w 1494650"/>
                <a:gd name="connsiteY11" fmla="*/ 929118 h 2987628"/>
                <a:gd name="connsiteX12" fmla="*/ 567454 w 1494650"/>
                <a:gd name="connsiteY12" fmla="*/ 502398 h 2987628"/>
                <a:gd name="connsiteX13" fmla="*/ 272814 w 1494650"/>
                <a:gd name="connsiteY13" fmla="*/ 339838 h 2987628"/>
                <a:gd name="connsiteX14" fmla="*/ 18814 w 1494650"/>
                <a:gd name="connsiteY14" fmla="*/ 4558 h 2987628"/>
                <a:gd name="connsiteX15" fmla="*/ 18814 w 1494650"/>
                <a:gd name="connsiteY15" fmla="*/ 136638 h 298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4650" h="2987628">
                  <a:moveTo>
                    <a:pt x="18814" y="55358"/>
                  </a:moveTo>
                  <a:cubicBezTo>
                    <a:pt x="34054" y="257711"/>
                    <a:pt x="49294" y="460065"/>
                    <a:pt x="59454" y="766558"/>
                  </a:cubicBezTo>
                  <a:cubicBezTo>
                    <a:pt x="69614" y="1073051"/>
                    <a:pt x="76387" y="1604758"/>
                    <a:pt x="79774" y="1894318"/>
                  </a:cubicBezTo>
                  <a:cubicBezTo>
                    <a:pt x="83161" y="2183878"/>
                    <a:pt x="17121" y="2370145"/>
                    <a:pt x="79774" y="2503918"/>
                  </a:cubicBezTo>
                  <a:cubicBezTo>
                    <a:pt x="142427" y="2637691"/>
                    <a:pt x="284667" y="2634305"/>
                    <a:pt x="455694" y="2696958"/>
                  </a:cubicBezTo>
                  <a:cubicBezTo>
                    <a:pt x="626721" y="2759611"/>
                    <a:pt x="934907" y="2834118"/>
                    <a:pt x="1105934" y="2879838"/>
                  </a:cubicBezTo>
                  <a:cubicBezTo>
                    <a:pt x="1276961" y="2925558"/>
                    <a:pt x="1434441" y="3027158"/>
                    <a:pt x="1481854" y="2971278"/>
                  </a:cubicBezTo>
                  <a:cubicBezTo>
                    <a:pt x="1529267" y="2915398"/>
                    <a:pt x="1432747" y="2671558"/>
                    <a:pt x="1390414" y="2544558"/>
                  </a:cubicBezTo>
                  <a:cubicBezTo>
                    <a:pt x="1348081" y="2417558"/>
                    <a:pt x="1249867" y="2359985"/>
                    <a:pt x="1227854" y="2209278"/>
                  </a:cubicBezTo>
                  <a:cubicBezTo>
                    <a:pt x="1205841" y="2058571"/>
                    <a:pt x="1275267" y="1813038"/>
                    <a:pt x="1258334" y="1640318"/>
                  </a:cubicBezTo>
                  <a:cubicBezTo>
                    <a:pt x="1241401" y="1467598"/>
                    <a:pt x="1197374" y="1291491"/>
                    <a:pt x="1126254" y="1172958"/>
                  </a:cubicBezTo>
                  <a:cubicBezTo>
                    <a:pt x="1055134" y="1054425"/>
                    <a:pt x="924747" y="1040878"/>
                    <a:pt x="831614" y="929118"/>
                  </a:cubicBezTo>
                  <a:cubicBezTo>
                    <a:pt x="738481" y="817358"/>
                    <a:pt x="660587" y="600611"/>
                    <a:pt x="567454" y="502398"/>
                  </a:cubicBezTo>
                  <a:cubicBezTo>
                    <a:pt x="474321" y="404185"/>
                    <a:pt x="364254" y="422811"/>
                    <a:pt x="272814" y="339838"/>
                  </a:cubicBezTo>
                  <a:cubicBezTo>
                    <a:pt x="181374" y="256865"/>
                    <a:pt x="61147" y="38425"/>
                    <a:pt x="18814" y="4558"/>
                  </a:cubicBezTo>
                  <a:cubicBezTo>
                    <a:pt x="-23519" y="-29309"/>
                    <a:pt x="18814" y="136638"/>
                    <a:pt x="18814" y="136638"/>
                  </a:cubicBezTo>
                </a:path>
              </a:pathLst>
            </a:custGeom>
            <a:solidFill>
              <a:srgbClr val="FFFFFF"/>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 name="Forme libre 8"/>
            <p:cNvSpPr/>
            <p:nvPr/>
          </p:nvSpPr>
          <p:spPr>
            <a:xfrm>
              <a:off x="-243924" y="749706"/>
              <a:ext cx="5325727" cy="3536141"/>
            </a:xfrm>
            <a:custGeom>
              <a:avLst/>
              <a:gdLst>
                <a:gd name="connsiteX0" fmla="*/ 5323924 w 5325727"/>
                <a:gd name="connsiteY0" fmla="*/ 144374 h 3536141"/>
                <a:gd name="connsiteX1" fmla="*/ 4958164 w 5325727"/>
                <a:gd name="connsiteY1" fmla="*/ 276454 h 3536141"/>
                <a:gd name="connsiteX2" fmla="*/ 4470484 w 5325727"/>
                <a:gd name="connsiteY2" fmla="*/ 550774 h 3536141"/>
                <a:gd name="connsiteX3" fmla="*/ 4216484 w 5325727"/>
                <a:gd name="connsiteY3" fmla="*/ 682854 h 3536141"/>
                <a:gd name="connsiteX4" fmla="*/ 4053924 w 5325727"/>
                <a:gd name="connsiteY4" fmla="*/ 703174 h 3536141"/>
                <a:gd name="connsiteX5" fmla="*/ 4053924 w 5325727"/>
                <a:gd name="connsiteY5" fmla="*/ 1637894 h 3536141"/>
                <a:gd name="connsiteX6" fmla="*/ 4003124 w 5325727"/>
                <a:gd name="connsiteY6" fmla="*/ 3293974 h 3536141"/>
                <a:gd name="connsiteX7" fmla="*/ 3586564 w 5325727"/>
                <a:gd name="connsiteY7" fmla="*/ 3466694 h 3536141"/>
                <a:gd name="connsiteX8" fmla="*/ 3637364 w 5325727"/>
                <a:gd name="connsiteY8" fmla="*/ 2704694 h 3536141"/>
                <a:gd name="connsiteX9" fmla="*/ 3667844 w 5325727"/>
                <a:gd name="connsiteY9" fmla="*/ 1861414 h 3536141"/>
                <a:gd name="connsiteX10" fmla="*/ 3667844 w 5325727"/>
                <a:gd name="connsiteY10" fmla="*/ 1018134 h 3536141"/>
                <a:gd name="connsiteX11" fmla="*/ 3667844 w 5325727"/>
                <a:gd name="connsiteY11" fmla="*/ 713334 h 3536141"/>
                <a:gd name="connsiteX12" fmla="*/ 3921844 w 5325727"/>
                <a:gd name="connsiteY12" fmla="*/ 499974 h 3536141"/>
                <a:gd name="connsiteX13" fmla="*/ 4500964 w 5325727"/>
                <a:gd name="connsiteY13" fmla="*/ 286614 h 3536141"/>
                <a:gd name="connsiteX14" fmla="*/ 4754964 w 5325727"/>
                <a:gd name="connsiteY14" fmla="*/ 93574 h 3536141"/>
                <a:gd name="connsiteX15" fmla="*/ 4429844 w 5325727"/>
                <a:gd name="connsiteY15" fmla="*/ 245974 h 3536141"/>
                <a:gd name="connsiteX16" fmla="*/ 3738964 w 5325727"/>
                <a:gd name="connsiteY16" fmla="*/ 571094 h 3536141"/>
                <a:gd name="connsiteX17" fmla="*/ 3007444 w 5325727"/>
                <a:gd name="connsiteY17" fmla="*/ 693014 h 3536141"/>
                <a:gd name="connsiteX18" fmla="*/ 1788244 w 5325727"/>
                <a:gd name="connsiteY18" fmla="*/ 845414 h 3536141"/>
                <a:gd name="connsiteX19" fmla="*/ 508084 w 5325727"/>
                <a:gd name="connsiteY19" fmla="*/ 906374 h 3536141"/>
                <a:gd name="connsiteX20" fmla="*/ 84 w 5325727"/>
                <a:gd name="connsiteY20" fmla="*/ 916534 h 3536141"/>
                <a:gd name="connsiteX21" fmla="*/ 477604 w 5325727"/>
                <a:gd name="connsiteY21" fmla="*/ 733654 h 3536141"/>
                <a:gd name="connsiteX22" fmla="*/ 1544404 w 5325727"/>
                <a:gd name="connsiteY22" fmla="*/ 388214 h 3536141"/>
                <a:gd name="connsiteX23" fmla="*/ 2468964 w 5325727"/>
                <a:gd name="connsiteY23" fmla="*/ 185014 h 3536141"/>
                <a:gd name="connsiteX24" fmla="*/ 3484964 w 5325727"/>
                <a:gd name="connsiteY24" fmla="*/ 73254 h 3536141"/>
                <a:gd name="connsiteX25" fmla="*/ 4805764 w 5325727"/>
                <a:gd name="connsiteY25" fmla="*/ 2134 h 3536141"/>
                <a:gd name="connsiteX26" fmla="*/ 5323924 w 5325727"/>
                <a:gd name="connsiteY26" fmla="*/ 144374 h 353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325727" h="3536141">
                  <a:moveTo>
                    <a:pt x="5323924" y="144374"/>
                  </a:moveTo>
                  <a:cubicBezTo>
                    <a:pt x="5349324" y="190094"/>
                    <a:pt x="5100404" y="208721"/>
                    <a:pt x="4958164" y="276454"/>
                  </a:cubicBezTo>
                  <a:cubicBezTo>
                    <a:pt x="4815924" y="344187"/>
                    <a:pt x="4594097" y="483041"/>
                    <a:pt x="4470484" y="550774"/>
                  </a:cubicBezTo>
                  <a:cubicBezTo>
                    <a:pt x="4346871" y="618507"/>
                    <a:pt x="4285911" y="657454"/>
                    <a:pt x="4216484" y="682854"/>
                  </a:cubicBezTo>
                  <a:cubicBezTo>
                    <a:pt x="4147057" y="708254"/>
                    <a:pt x="4081017" y="544001"/>
                    <a:pt x="4053924" y="703174"/>
                  </a:cubicBezTo>
                  <a:cubicBezTo>
                    <a:pt x="4026831" y="862347"/>
                    <a:pt x="4062391" y="1206094"/>
                    <a:pt x="4053924" y="1637894"/>
                  </a:cubicBezTo>
                  <a:cubicBezTo>
                    <a:pt x="4045457" y="2069694"/>
                    <a:pt x="4081017" y="2989174"/>
                    <a:pt x="4003124" y="3293974"/>
                  </a:cubicBezTo>
                  <a:cubicBezTo>
                    <a:pt x="3925231" y="3598774"/>
                    <a:pt x="3647524" y="3564907"/>
                    <a:pt x="3586564" y="3466694"/>
                  </a:cubicBezTo>
                  <a:cubicBezTo>
                    <a:pt x="3525604" y="3368481"/>
                    <a:pt x="3623817" y="2972241"/>
                    <a:pt x="3637364" y="2704694"/>
                  </a:cubicBezTo>
                  <a:cubicBezTo>
                    <a:pt x="3650911" y="2437147"/>
                    <a:pt x="3662764" y="2142507"/>
                    <a:pt x="3667844" y="1861414"/>
                  </a:cubicBezTo>
                  <a:cubicBezTo>
                    <a:pt x="3672924" y="1580321"/>
                    <a:pt x="3667844" y="1018134"/>
                    <a:pt x="3667844" y="1018134"/>
                  </a:cubicBezTo>
                  <a:cubicBezTo>
                    <a:pt x="3667844" y="826787"/>
                    <a:pt x="3625511" y="799694"/>
                    <a:pt x="3667844" y="713334"/>
                  </a:cubicBezTo>
                  <a:cubicBezTo>
                    <a:pt x="3710177" y="626974"/>
                    <a:pt x="3782991" y="571094"/>
                    <a:pt x="3921844" y="499974"/>
                  </a:cubicBezTo>
                  <a:cubicBezTo>
                    <a:pt x="4060697" y="428854"/>
                    <a:pt x="4362111" y="354347"/>
                    <a:pt x="4500964" y="286614"/>
                  </a:cubicBezTo>
                  <a:cubicBezTo>
                    <a:pt x="4639817" y="218881"/>
                    <a:pt x="4766817" y="100347"/>
                    <a:pt x="4754964" y="93574"/>
                  </a:cubicBezTo>
                  <a:cubicBezTo>
                    <a:pt x="4743111" y="86801"/>
                    <a:pt x="4429844" y="245974"/>
                    <a:pt x="4429844" y="245974"/>
                  </a:cubicBezTo>
                  <a:cubicBezTo>
                    <a:pt x="4260511" y="325561"/>
                    <a:pt x="3976031" y="496587"/>
                    <a:pt x="3738964" y="571094"/>
                  </a:cubicBezTo>
                  <a:cubicBezTo>
                    <a:pt x="3501897" y="645601"/>
                    <a:pt x="3332564" y="647294"/>
                    <a:pt x="3007444" y="693014"/>
                  </a:cubicBezTo>
                  <a:cubicBezTo>
                    <a:pt x="2682324" y="738734"/>
                    <a:pt x="2204804" y="809854"/>
                    <a:pt x="1788244" y="845414"/>
                  </a:cubicBezTo>
                  <a:cubicBezTo>
                    <a:pt x="1371684" y="880974"/>
                    <a:pt x="806111" y="894521"/>
                    <a:pt x="508084" y="906374"/>
                  </a:cubicBezTo>
                  <a:cubicBezTo>
                    <a:pt x="210057" y="918227"/>
                    <a:pt x="5164" y="945321"/>
                    <a:pt x="84" y="916534"/>
                  </a:cubicBezTo>
                  <a:cubicBezTo>
                    <a:pt x="-4996" y="887747"/>
                    <a:pt x="220217" y="821707"/>
                    <a:pt x="477604" y="733654"/>
                  </a:cubicBezTo>
                  <a:cubicBezTo>
                    <a:pt x="734991" y="645601"/>
                    <a:pt x="1212511" y="479654"/>
                    <a:pt x="1544404" y="388214"/>
                  </a:cubicBezTo>
                  <a:cubicBezTo>
                    <a:pt x="1876297" y="296774"/>
                    <a:pt x="2145537" y="237507"/>
                    <a:pt x="2468964" y="185014"/>
                  </a:cubicBezTo>
                  <a:cubicBezTo>
                    <a:pt x="2792391" y="132521"/>
                    <a:pt x="3095497" y="103734"/>
                    <a:pt x="3484964" y="73254"/>
                  </a:cubicBezTo>
                  <a:cubicBezTo>
                    <a:pt x="3874431" y="42774"/>
                    <a:pt x="4502657" y="-11413"/>
                    <a:pt x="4805764" y="2134"/>
                  </a:cubicBezTo>
                  <a:cubicBezTo>
                    <a:pt x="5108871" y="15681"/>
                    <a:pt x="5298524" y="98654"/>
                    <a:pt x="5323924" y="144374"/>
                  </a:cubicBezTo>
                  <a:close/>
                </a:path>
              </a:pathLst>
            </a:custGeom>
            <a:solidFill>
              <a:srgbClr val="E2E2E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 name="Forme libre 9"/>
            <p:cNvSpPr/>
            <p:nvPr/>
          </p:nvSpPr>
          <p:spPr>
            <a:xfrm>
              <a:off x="-420647" y="1480517"/>
              <a:ext cx="3783282" cy="2746990"/>
            </a:xfrm>
            <a:custGeom>
              <a:avLst/>
              <a:gdLst>
                <a:gd name="connsiteX0" fmla="*/ 3539767 w 3783282"/>
                <a:gd name="connsiteY0" fmla="*/ 2843 h 2746990"/>
                <a:gd name="connsiteX1" fmla="*/ 3763287 w 3783282"/>
                <a:gd name="connsiteY1" fmla="*/ 145083 h 2746990"/>
                <a:gd name="connsiteX2" fmla="*/ 3763287 w 3783282"/>
                <a:gd name="connsiteY2" fmla="*/ 1120443 h 2746990"/>
                <a:gd name="connsiteX3" fmla="*/ 3682007 w 3783282"/>
                <a:gd name="connsiteY3" fmla="*/ 2573323 h 2746990"/>
                <a:gd name="connsiteX4" fmla="*/ 3661687 w 3783282"/>
                <a:gd name="connsiteY4" fmla="*/ 2725723 h 2746990"/>
                <a:gd name="connsiteX5" fmla="*/ 2828567 w 3783282"/>
                <a:gd name="connsiteY5" fmla="*/ 2624123 h 2746990"/>
                <a:gd name="connsiteX6" fmla="*/ 745767 w 3783282"/>
                <a:gd name="connsiteY6" fmla="*/ 2197403 h 2746990"/>
                <a:gd name="connsiteX7" fmla="*/ 105687 w 3783282"/>
                <a:gd name="connsiteY7" fmla="*/ 2055163 h 2746990"/>
                <a:gd name="connsiteX8" fmla="*/ 75207 w 3783282"/>
                <a:gd name="connsiteY8" fmla="*/ 1476043 h 2746990"/>
                <a:gd name="connsiteX9" fmla="*/ 115847 w 3783282"/>
                <a:gd name="connsiteY9" fmla="*/ 297483 h 2746990"/>
                <a:gd name="connsiteX10" fmla="*/ 1487447 w 3783282"/>
                <a:gd name="connsiteY10" fmla="*/ 226363 h 2746990"/>
                <a:gd name="connsiteX11" fmla="*/ 3123207 w 3783282"/>
                <a:gd name="connsiteY11" fmla="*/ 63803 h 2746990"/>
                <a:gd name="connsiteX12" fmla="*/ 3539767 w 3783282"/>
                <a:gd name="connsiteY12" fmla="*/ 2843 h 2746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3282" h="2746990">
                  <a:moveTo>
                    <a:pt x="3539767" y="2843"/>
                  </a:moveTo>
                  <a:cubicBezTo>
                    <a:pt x="3646447" y="16390"/>
                    <a:pt x="3726034" y="-41184"/>
                    <a:pt x="3763287" y="145083"/>
                  </a:cubicBezTo>
                  <a:cubicBezTo>
                    <a:pt x="3800540" y="331350"/>
                    <a:pt x="3776834" y="715736"/>
                    <a:pt x="3763287" y="1120443"/>
                  </a:cubicBezTo>
                  <a:cubicBezTo>
                    <a:pt x="3749740" y="1525150"/>
                    <a:pt x="3698940" y="2305776"/>
                    <a:pt x="3682007" y="2573323"/>
                  </a:cubicBezTo>
                  <a:cubicBezTo>
                    <a:pt x="3665074" y="2840870"/>
                    <a:pt x="3803927" y="2717256"/>
                    <a:pt x="3661687" y="2725723"/>
                  </a:cubicBezTo>
                  <a:cubicBezTo>
                    <a:pt x="3519447" y="2734190"/>
                    <a:pt x="3314554" y="2712176"/>
                    <a:pt x="2828567" y="2624123"/>
                  </a:cubicBezTo>
                  <a:cubicBezTo>
                    <a:pt x="2342580" y="2536070"/>
                    <a:pt x="1199580" y="2292230"/>
                    <a:pt x="745767" y="2197403"/>
                  </a:cubicBezTo>
                  <a:cubicBezTo>
                    <a:pt x="291954" y="2102576"/>
                    <a:pt x="217447" y="2175390"/>
                    <a:pt x="105687" y="2055163"/>
                  </a:cubicBezTo>
                  <a:cubicBezTo>
                    <a:pt x="-6073" y="1934936"/>
                    <a:pt x="73514" y="1768990"/>
                    <a:pt x="75207" y="1476043"/>
                  </a:cubicBezTo>
                  <a:cubicBezTo>
                    <a:pt x="76900" y="1183096"/>
                    <a:pt x="-119526" y="505763"/>
                    <a:pt x="115847" y="297483"/>
                  </a:cubicBezTo>
                  <a:cubicBezTo>
                    <a:pt x="351220" y="89203"/>
                    <a:pt x="986220" y="265310"/>
                    <a:pt x="1487447" y="226363"/>
                  </a:cubicBezTo>
                  <a:cubicBezTo>
                    <a:pt x="1988674" y="187416"/>
                    <a:pt x="2779460" y="101056"/>
                    <a:pt x="3123207" y="63803"/>
                  </a:cubicBezTo>
                  <a:cubicBezTo>
                    <a:pt x="3466954" y="26550"/>
                    <a:pt x="3433087" y="-10704"/>
                    <a:pt x="3539767" y="2843"/>
                  </a:cubicBezTo>
                  <a:close/>
                </a:path>
              </a:pathLst>
            </a:custGeom>
            <a:solidFill>
              <a:srgbClr val="E2E2E2"/>
            </a:solid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6" name="Forme libre 35"/>
          <p:cNvSpPr/>
          <p:nvPr/>
        </p:nvSpPr>
        <p:spPr>
          <a:xfrm rot="21159209" flipH="1">
            <a:off x="5870119" y="4700393"/>
            <a:ext cx="1052995" cy="2020629"/>
          </a:xfrm>
          <a:custGeom>
            <a:avLst/>
            <a:gdLst>
              <a:gd name="connsiteX0" fmla="*/ 972836 w 972836"/>
              <a:gd name="connsiteY0" fmla="*/ 2046942 h 2046942"/>
              <a:gd name="connsiteX1" fmla="*/ 920542 w 972836"/>
              <a:gd name="connsiteY1" fmla="*/ 1792942 h 2046942"/>
              <a:gd name="connsiteX2" fmla="*/ 890660 w 972836"/>
              <a:gd name="connsiteY2" fmla="*/ 1725706 h 2046942"/>
              <a:gd name="connsiteX3" fmla="*/ 905601 w 972836"/>
              <a:gd name="connsiteY3" fmla="*/ 1441824 h 2046942"/>
              <a:gd name="connsiteX4" fmla="*/ 853307 w 972836"/>
              <a:gd name="connsiteY4" fmla="*/ 1314824 h 2046942"/>
              <a:gd name="connsiteX5" fmla="*/ 801012 w 972836"/>
              <a:gd name="connsiteY5" fmla="*/ 1292412 h 2046942"/>
              <a:gd name="connsiteX6" fmla="*/ 883189 w 972836"/>
              <a:gd name="connsiteY6" fmla="*/ 1240118 h 2046942"/>
              <a:gd name="connsiteX7" fmla="*/ 845836 w 972836"/>
              <a:gd name="connsiteY7" fmla="*/ 1060824 h 2046942"/>
              <a:gd name="connsiteX8" fmla="*/ 786071 w 972836"/>
              <a:gd name="connsiteY8" fmla="*/ 829236 h 2046942"/>
              <a:gd name="connsiteX9" fmla="*/ 748718 w 972836"/>
              <a:gd name="connsiteY9" fmla="*/ 642471 h 2046942"/>
              <a:gd name="connsiteX10" fmla="*/ 718836 w 972836"/>
              <a:gd name="connsiteY10" fmla="*/ 493059 h 2046942"/>
              <a:gd name="connsiteX11" fmla="*/ 659071 w 972836"/>
              <a:gd name="connsiteY11" fmla="*/ 373530 h 2046942"/>
              <a:gd name="connsiteX12" fmla="*/ 696424 w 972836"/>
              <a:gd name="connsiteY12" fmla="*/ 209177 h 2046942"/>
              <a:gd name="connsiteX13" fmla="*/ 569424 w 972836"/>
              <a:gd name="connsiteY13" fmla="*/ 239059 h 2046942"/>
              <a:gd name="connsiteX14" fmla="*/ 532071 w 972836"/>
              <a:gd name="connsiteY14" fmla="*/ 231589 h 2046942"/>
              <a:gd name="connsiteX15" fmla="*/ 517130 w 972836"/>
              <a:gd name="connsiteY15" fmla="*/ 127000 h 2046942"/>
              <a:gd name="connsiteX16" fmla="*/ 457365 w 972836"/>
              <a:gd name="connsiteY16" fmla="*/ 52294 h 2046942"/>
              <a:gd name="connsiteX17" fmla="*/ 300483 w 972836"/>
              <a:gd name="connsiteY17" fmla="*/ 89647 h 2046942"/>
              <a:gd name="connsiteX18" fmla="*/ 225777 w 972836"/>
              <a:gd name="connsiteY18" fmla="*/ 134471 h 2046942"/>
              <a:gd name="connsiteX19" fmla="*/ 76365 w 972836"/>
              <a:gd name="connsiteY19" fmla="*/ 149412 h 2046942"/>
              <a:gd name="connsiteX20" fmla="*/ 24071 w 972836"/>
              <a:gd name="connsiteY20" fmla="*/ 104589 h 2046942"/>
              <a:gd name="connsiteX21" fmla="*/ 1660 w 972836"/>
              <a:gd name="connsiteY21" fmla="*/ 0 h 2046942"/>
              <a:gd name="connsiteX22" fmla="*/ 1660 w 972836"/>
              <a:gd name="connsiteY22" fmla="*/ 104589 h 2046942"/>
              <a:gd name="connsiteX23" fmla="*/ 1660 w 972836"/>
              <a:gd name="connsiteY23" fmla="*/ 156883 h 204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836" h="2046942">
                <a:moveTo>
                  <a:pt x="972836" y="2046942"/>
                </a:moveTo>
                <a:cubicBezTo>
                  <a:pt x="953537" y="1946711"/>
                  <a:pt x="934238" y="1846481"/>
                  <a:pt x="920542" y="1792942"/>
                </a:cubicBezTo>
                <a:cubicBezTo>
                  <a:pt x="906846" y="1739403"/>
                  <a:pt x="893150" y="1784226"/>
                  <a:pt x="890660" y="1725706"/>
                </a:cubicBezTo>
                <a:cubicBezTo>
                  <a:pt x="888170" y="1667186"/>
                  <a:pt x="911826" y="1510304"/>
                  <a:pt x="905601" y="1441824"/>
                </a:cubicBezTo>
                <a:cubicBezTo>
                  <a:pt x="899375" y="1373344"/>
                  <a:pt x="870738" y="1339726"/>
                  <a:pt x="853307" y="1314824"/>
                </a:cubicBezTo>
                <a:cubicBezTo>
                  <a:pt x="835875" y="1289922"/>
                  <a:pt x="796032" y="1304863"/>
                  <a:pt x="801012" y="1292412"/>
                </a:cubicBezTo>
                <a:cubicBezTo>
                  <a:pt x="805992" y="1279961"/>
                  <a:pt x="875718" y="1278716"/>
                  <a:pt x="883189" y="1240118"/>
                </a:cubicBezTo>
                <a:cubicBezTo>
                  <a:pt x="890660" y="1201520"/>
                  <a:pt x="862022" y="1129304"/>
                  <a:pt x="845836" y="1060824"/>
                </a:cubicBezTo>
                <a:cubicBezTo>
                  <a:pt x="829650" y="992344"/>
                  <a:pt x="802257" y="898962"/>
                  <a:pt x="786071" y="829236"/>
                </a:cubicBezTo>
                <a:cubicBezTo>
                  <a:pt x="769885" y="759510"/>
                  <a:pt x="748718" y="642471"/>
                  <a:pt x="748718" y="642471"/>
                </a:cubicBezTo>
                <a:cubicBezTo>
                  <a:pt x="737512" y="586442"/>
                  <a:pt x="733777" y="537882"/>
                  <a:pt x="718836" y="493059"/>
                </a:cubicBezTo>
                <a:cubicBezTo>
                  <a:pt x="703895" y="448236"/>
                  <a:pt x="662806" y="420844"/>
                  <a:pt x="659071" y="373530"/>
                </a:cubicBezTo>
                <a:cubicBezTo>
                  <a:pt x="655336" y="326216"/>
                  <a:pt x="711365" y="231589"/>
                  <a:pt x="696424" y="209177"/>
                </a:cubicBezTo>
                <a:cubicBezTo>
                  <a:pt x="681483" y="186765"/>
                  <a:pt x="596816" y="235324"/>
                  <a:pt x="569424" y="239059"/>
                </a:cubicBezTo>
                <a:cubicBezTo>
                  <a:pt x="542032" y="242794"/>
                  <a:pt x="540787" y="250266"/>
                  <a:pt x="532071" y="231589"/>
                </a:cubicBezTo>
                <a:cubicBezTo>
                  <a:pt x="523355" y="212912"/>
                  <a:pt x="529581" y="156882"/>
                  <a:pt x="517130" y="127000"/>
                </a:cubicBezTo>
                <a:cubicBezTo>
                  <a:pt x="504679" y="97118"/>
                  <a:pt x="493473" y="58519"/>
                  <a:pt x="457365" y="52294"/>
                </a:cubicBezTo>
                <a:cubicBezTo>
                  <a:pt x="421257" y="46069"/>
                  <a:pt x="339081" y="75951"/>
                  <a:pt x="300483" y="89647"/>
                </a:cubicBezTo>
                <a:cubicBezTo>
                  <a:pt x="261885" y="103343"/>
                  <a:pt x="263130" y="124510"/>
                  <a:pt x="225777" y="134471"/>
                </a:cubicBezTo>
                <a:cubicBezTo>
                  <a:pt x="188424" y="144432"/>
                  <a:pt x="109983" y="154392"/>
                  <a:pt x="76365" y="149412"/>
                </a:cubicBezTo>
                <a:cubicBezTo>
                  <a:pt x="42747" y="144432"/>
                  <a:pt x="36522" y="129491"/>
                  <a:pt x="24071" y="104589"/>
                </a:cubicBezTo>
                <a:cubicBezTo>
                  <a:pt x="11620" y="79687"/>
                  <a:pt x="5395" y="0"/>
                  <a:pt x="1660" y="0"/>
                </a:cubicBezTo>
                <a:cubicBezTo>
                  <a:pt x="-2075" y="0"/>
                  <a:pt x="1660" y="104589"/>
                  <a:pt x="1660" y="104589"/>
                </a:cubicBezTo>
                <a:lnTo>
                  <a:pt x="1660" y="156883"/>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rot="21159209" flipH="1">
            <a:off x="6930782" y="4714503"/>
            <a:ext cx="525599" cy="1911654"/>
          </a:xfrm>
          <a:custGeom>
            <a:avLst/>
            <a:gdLst>
              <a:gd name="connsiteX0" fmla="*/ 485588 w 485588"/>
              <a:gd name="connsiteY0" fmla="*/ 98783 h 1936548"/>
              <a:gd name="connsiteX1" fmla="*/ 425823 w 485588"/>
              <a:gd name="connsiteY1" fmla="*/ 121195 h 1936548"/>
              <a:gd name="connsiteX2" fmla="*/ 343647 w 485588"/>
              <a:gd name="connsiteY2" fmla="*/ 61430 h 1936548"/>
              <a:gd name="connsiteX3" fmla="*/ 268941 w 485588"/>
              <a:gd name="connsiteY3" fmla="*/ 1666 h 1936548"/>
              <a:gd name="connsiteX4" fmla="*/ 186764 w 485588"/>
              <a:gd name="connsiteY4" fmla="*/ 16607 h 1936548"/>
              <a:gd name="connsiteX5" fmla="*/ 89647 w 485588"/>
              <a:gd name="connsiteY5" fmla="*/ 16607 h 1936548"/>
              <a:gd name="connsiteX6" fmla="*/ 22411 w 485588"/>
              <a:gd name="connsiteY6" fmla="*/ 16607 h 1936548"/>
              <a:gd name="connsiteX7" fmla="*/ 0 w 485588"/>
              <a:gd name="connsiteY7" fmla="*/ 16607 h 1936548"/>
              <a:gd name="connsiteX8" fmla="*/ 0 w 485588"/>
              <a:gd name="connsiteY8" fmla="*/ 113725 h 1936548"/>
              <a:gd name="connsiteX9" fmla="*/ 22411 w 485588"/>
              <a:gd name="connsiteY9" fmla="*/ 240725 h 1936548"/>
              <a:gd name="connsiteX10" fmla="*/ 59764 w 485588"/>
              <a:gd name="connsiteY10" fmla="*/ 337842 h 1936548"/>
              <a:gd name="connsiteX11" fmla="*/ 119529 w 485588"/>
              <a:gd name="connsiteY11" fmla="*/ 554489 h 1936548"/>
              <a:gd name="connsiteX12" fmla="*/ 164353 w 485588"/>
              <a:gd name="connsiteY12" fmla="*/ 696430 h 1936548"/>
              <a:gd name="connsiteX13" fmla="*/ 156882 w 485588"/>
              <a:gd name="connsiteY13" fmla="*/ 815960 h 1936548"/>
              <a:gd name="connsiteX14" fmla="*/ 186764 w 485588"/>
              <a:gd name="connsiteY14" fmla="*/ 965372 h 1936548"/>
              <a:gd name="connsiteX15" fmla="*/ 209176 w 485588"/>
              <a:gd name="connsiteY15" fmla="*/ 1144666 h 1936548"/>
              <a:gd name="connsiteX16" fmla="*/ 246529 w 485588"/>
              <a:gd name="connsiteY16" fmla="*/ 1361313 h 1936548"/>
              <a:gd name="connsiteX17" fmla="*/ 246529 w 485588"/>
              <a:gd name="connsiteY17" fmla="*/ 1428548 h 1936548"/>
              <a:gd name="connsiteX18" fmla="*/ 313764 w 485588"/>
              <a:gd name="connsiteY18" fmla="*/ 1525666 h 1936548"/>
              <a:gd name="connsiteX19" fmla="*/ 336176 w 485588"/>
              <a:gd name="connsiteY19" fmla="*/ 1690019 h 1936548"/>
              <a:gd name="connsiteX20" fmla="*/ 321235 w 485588"/>
              <a:gd name="connsiteY20" fmla="*/ 1794607 h 1936548"/>
              <a:gd name="connsiteX21" fmla="*/ 366059 w 485588"/>
              <a:gd name="connsiteY21" fmla="*/ 1936548 h 1936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5588" h="1936548">
                <a:moveTo>
                  <a:pt x="485588" y="98783"/>
                </a:moveTo>
                <a:cubicBezTo>
                  <a:pt x="467534" y="113101"/>
                  <a:pt x="449480" y="127420"/>
                  <a:pt x="425823" y="121195"/>
                </a:cubicBezTo>
                <a:cubicBezTo>
                  <a:pt x="402166" y="114970"/>
                  <a:pt x="369794" y="81351"/>
                  <a:pt x="343647" y="61430"/>
                </a:cubicBezTo>
                <a:cubicBezTo>
                  <a:pt x="317500" y="41509"/>
                  <a:pt x="295088" y="9136"/>
                  <a:pt x="268941" y="1666"/>
                </a:cubicBezTo>
                <a:cubicBezTo>
                  <a:pt x="242794" y="-5804"/>
                  <a:pt x="216646" y="14117"/>
                  <a:pt x="186764" y="16607"/>
                </a:cubicBezTo>
                <a:cubicBezTo>
                  <a:pt x="156882" y="19097"/>
                  <a:pt x="89647" y="16607"/>
                  <a:pt x="89647" y="16607"/>
                </a:cubicBezTo>
                <a:lnTo>
                  <a:pt x="22411" y="16607"/>
                </a:lnTo>
                <a:cubicBezTo>
                  <a:pt x="7470" y="16607"/>
                  <a:pt x="3735" y="421"/>
                  <a:pt x="0" y="16607"/>
                </a:cubicBezTo>
                <a:cubicBezTo>
                  <a:pt x="-3735" y="32793"/>
                  <a:pt x="-3735" y="76372"/>
                  <a:pt x="0" y="113725"/>
                </a:cubicBezTo>
                <a:cubicBezTo>
                  <a:pt x="3735" y="151078"/>
                  <a:pt x="12450" y="203372"/>
                  <a:pt x="22411" y="240725"/>
                </a:cubicBezTo>
                <a:cubicBezTo>
                  <a:pt x="32372" y="278078"/>
                  <a:pt x="43578" y="285548"/>
                  <a:pt x="59764" y="337842"/>
                </a:cubicBezTo>
                <a:cubicBezTo>
                  <a:pt x="75950" y="390136"/>
                  <a:pt x="102098" y="494724"/>
                  <a:pt x="119529" y="554489"/>
                </a:cubicBezTo>
                <a:cubicBezTo>
                  <a:pt x="136960" y="614254"/>
                  <a:pt x="158128" y="652852"/>
                  <a:pt x="164353" y="696430"/>
                </a:cubicBezTo>
                <a:cubicBezTo>
                  <a:pt x="170578" y="740008"/>
                  <a:pt x="153147" y="771136"/>
                  <a:pt x="156882" y="815960"/>
                </a:cubicBezTo>
                <a:cubicBezTo>
                  <a:pt x="160617" y="860784"/>
                  <a:pt x="178048" y="910588"/>
                  <a:pt x="186764" y="965372"/>
                </a:cubicBezTo>
                <a:cubicBezTo>
                  <a:pt x="195480" y="1020156"/>
                  <a:pt x="199215" y="1078676"/>
                  <a:pt x="209176" y="1144666"/>
                </a:cubicBezTo>
                <a:cubicBezTo>
                  <a:pt x="219137" y="1210656"/>
                  <a:pt x="240303" y="1313999"/>
                  <a:pt x="246529" y="1361313"/>
                </a:cubicBezTo>
                <a:cubicBezTo>
                  <a:pt x="252754" y="1408627"/>
                  <a:pt x="235323" y="1401156"/>
                  <a:pt x="246529" y="1428548"/>
                </a:cubicBezTo>
                <a:cubicBezTo>
                  <a:pt x="257735" y="1455940"/>
                  <a:pt x="298823" y="1482088"/>
                  <a:pt x="313764" y="1525666"/>
                </a:cubicBezTo>
                <a:cubicBezTo>
                  <a:pt x="328705" y="1569244"/>
                  <a:pt x="334931" y="1645196"/>
                  <a:pt x="336176" y="1690019"/>
                </a:cubicBezTo>
                <a:cubicBezTo>
                  <a:pt x="337421" y="1734843"/>
                  <a:pt x="316255" y="1753519"/>
                  <a:pt x="321235" y="1794607"/>
                </a:cubicBezTo>
                <a:cubicBezTo>
                  <a:pt x="326215" y="1835695"/>
                  <a:pt x="366059" y="1936548"/>
                  <a:pt x="366059" y="193654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rot="21159209" flipH="1">
            <a:off x="6271164" y="5040679"/>
            <a:ext cx="486998" cy="1681399"/>
          </a:xfrm>
          <a:custGeom>
            <a:avLst/>
            <a:gdLst>
              <a:gd name="connsiteX0" fmla="*/ 14972 w 449926"/>
              <a:gd name="connsiteY0" fmla="*/ 0 h 1703294"/>
              <a:gd name="connsiteX1" fmla="*/ 37384 w 449926"/>
              <a:gd name="connsiteY1" fmla="*/ 104588 h 1703294"/>
              <a:gd name="connsiteX2" fmla="*/ 31 w 449926"/>
              <a:gd name="connsiteY2" fmla="*/ 216647 h 1703294"/>
              <a:gd name="connsiteX3" fmla="*/ 44855 w 449926"/>
              <a:gd name="connsiteY3" fmla="*/ 351117 h 1703294"/>
              <a:gd name="connsiteX4" fmla="*/ 52325 w 449926"/>
              <a:gd name="connsiteY4" fmla="*/ 440764 h 1703294"/>
              <a:gd name="connsiteX5" fmla="*/ 134502 w 449926"/>
              <a:gd name="connsiteY5" fmla="*/ 545353 h 1703294"/>
              <a:gd name="connsiteX6" fmla="*/ 171855 w 449926"/>
              <a:gd name="connsiteY6" fmla="*/ 694764 h 1703294"/>
              <a:gd name="connsiteX7" fmla="*/ 209208 w 449926"/>
              <a:gd name="connsiteY7" fmla="*/ 791882 h 1703294"/>
              <a:gd name="connsiteX8" fmla="*/ 186796 w 449926"/>
              <a:gd name="connsiteY8" fmla="*/ 963705 h 1703294"/>
              <a:gd name="connsiteX9" fmla="*/ 283913 w 449926"/>
              <a:gd name="connsiteY9" fmla="*/ 1098176 h 1703294"/>
              <a:gd name="connsiteX10" fmla="*/ 358619 w 449926"/>
              <a:gd name="connsiteY10" fmla="*/ 1247588 h 1703294"/>
              <a:gd name="connsiteX11" fmla="*/ 425855 w 449926"/>
              <a:gd name="connsiteY11" fmla="*/ 1479176 h 1703294"/>
              <a:gd name="connsiteX12" fmla="*/ 448266 w 449926"/>
              <a:gd name="connsiteY12" fmla="*/ 1658470 h 1703294"/>
              <a:gd name="connsiteX13" fmla="*/ 448266 w 449926"/>
              <a:gd name="connsiteY13" fmla="*/ 1703294 h 1703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9926" h="1703294">
                <a:moveTo>
                  <a:pt x="14972" y="0"/>
                </a:moveTo>
                <a:cubicBezTo>
                  <a:pt x="27423" y="34240"/>
                  <a:pt x="39874" y="68480"/>
                  <a:pt x="37384" y="104588"/>
                </a:cubicBezTo>
                <a:cubicBezTo>
                  <a:pt x="34894" y="140696"/>
                  <a:pt x="-1214" y="175559"/>
                  <a:pt x="31" y="216647"/>
                </a:cubicBezTo>
                <a:cubicBezTo>
                  <a:pt x="1276" y="257735"/>
                  <a:pt x="36139" y="313764"/>
                  <a:pt x="44855" y="351117"/>
                </a:cubicBezTo>
                <a:cubicBezTo>
                  <a:pt x="53571" y="388470"/>
                  <a:pt x="37384" y="408391"/>
                  <a:pt x="52325" y="440764"/>
                </a:cubicBezTo>
                <a:cubicBezTo>
                  <a:pt x="67266" y="473137"/>
                  <a:pt x="114580" y="503020"/>
                  <a:pt x="134502" y="545353"/>
                </a:cubicBezTo>
                <a:cubicBezTo>
                  <a:pt x="154424" y="587686"/>
                  <a:pt x="159404" y="653676"/>
                  <a:pt x="171855" y="694764"/>
                </a:cubicBezTo>
                <a:cubicBezTo>
                  <a:pt x="184306" y="735852"/>
                  <a:pt x="206718" y="747059"/>
                  <a:pt x="209208" y="791882"/>
                </a:cubicBezTo>
                <a:cubicBezTo>
                  <a:pt x="211698" y="836705"/>
                  <a:pt x="174345" y="912656"/>
                  <a:pt x="186796" y="963705"/>
                </a:cubicBezTo>
                <a:cubicBezTo>
                  <a:pt x="199247" y="1014754"/>
                  <a:pt x="255276" y="1050862"/>
                  <a:pt x="283913" y="1098176"/>
                </a:cubicBezTo>
                <a:cubicBezTo>
                  <a:pt x="312550" y="1145490"/>
                  <a:pt x="334962" y="1184088"/>
                  <a:pt x="358619" y="1247588"/>
                </a:cubicBezTo>
                <a:cubicBezTo>
                  <a:pt x="382276" y="1311088"/>
                  <a:pt x="410914" y="1410696"/>
                  <a:pt x="425855" y="1479176"/>
                </a:cubicBezTo>
                <a:cubicBezTo>
                  <a:pt x="440796" y="1547656"/>
                  <a:pt x="444531" y="1621117"/>
                  <a:pt x="448266" y="1658470"/>
                </a:cubicBezTo>
                <a:cubicBezTo>
                  <a:pt x="452001" y="1695823"/>
                  <a:pt x="448266" y="1703294"/>
                  <a:pt x="448266" y="170329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 name="Forme libre 38"/>
          <p:cNvSpPr/>
          <p:nvPr/>
        </p:nvSpPr>
        <p:spPr>
          <a:xfrm rot="21159209" flipH="1">
            <a:off x="6656281" y="5111883"/>
            <a:ext cx="219937" cy="1570780"/>
          </a:xfrm>
          <a:custGeom>
            <a:avLst/>
            <a:gdLst>
              <a:gd name="connsiteX0" fmla="*/ 8196 w 203194"/>
              <a:gd name="connsiteY0" fmla="*/ 0 h 1591235"/>
              <a:gd name="connsiteX1" fmla="*/ 82902 w 203194"/>
              <a:gd name="connsiteY1" fmla="*/ 74706 h 1591235"/>
              <a:gd name="connsiteX2" fmla="*/ 82902 w 203194"/>
              <a:gd name="connsiteY2" fmla="*/ 134470 h 1591235"/>
              <a:gd name="connsiteX3" fmla="*/ 15667 w 203194"/>
              <a:gd name="connsiteY3" fmla="*/ 231588 h 1591235"/>
              <a:gd name="connsiteX4" fmla="*/ 75432 w 203194"/>
              <a:gd name="connsiteY4" fmla="*/ 366059 h 1591235"/>
              <a:gd name="connsiteX5" fmla="*/ 67961 w 203194"/>
              <a:gd name="connsiteY5" fmla="*/ 522941 h 1591235"/>
              <a:gd name="connsiteX6" fmla="*/ 60491 w 203194"/>
              <a:gd name="connsiteY6" fmla="*/ 709706 h 1591235"/>
              <a:gd name="connsiteX7" fmla="*/ 82902 w 203194"/>
              <a:gd name="connsiteY7" fmla="*/ 903941 h 1591235"/>
              <a:gd name="connsiteX8" fmla="*/ 90373 w 203194"/>
              <a:gd name="connsiteY8" fmla="*/ 956235 h 1591235"/>
              <a:gd name="connsiteX9" fmla="*/ 60491 w 203194"/>
              <a:gd name="connsiteY9" fmla="*/ 963706 h 1591235"/>
              <a:gd name="connsiteX10" fmla="*/ 726 w 203194"/>
              <a:gd name="connsiteY10" fmla="*/ 956235 h 1591235"/>
              <a:gd name="connsiteX11" fmla="*/ 105314 w 203194"/>
              <a:gd name="connsiteY11" fmla="*/ 971176 h 1591235"/>
              <a:gd name="connsiteX12" fmla="*/ 105314 w 203194"/>
              <a:gd name="connsiteY12" fmla="*/ 1128059 h 1591235"/>
              <a:gd name="connsiteX13" fmla="*/ 150138 w 203194"/>
              <a:gd name="connsiteY13" fmla="*/ 1314823 h 1591235"/>
              <a:gd name="connsiteX14" fmla="*/ 172549 w 203194"/>
              <a:gd name="connsiteY14" fmla="*/ 1501588 h 1591235"/>
              <a:gd name="connsiteX15" fmla="*/ 202432 w 203194"/>
              <a:gd name="connsiteY15" fmla="*/ 1568823 h 1591235"/>
              <a:gd name="connsiteX16" fmla="*/ 194961 w 203194"/>
              <a:gd name="connsiteY16" fmla="*/ 1591235 h 1591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3194" h="1591235">
                <a:moveTo>
                  <a:pt x="8196" y="0"/>
                </a:moveTo>
                <a:cubicBezTo>
                  <a:pt x="39323" y="26147"/>
                  <a:pt x="70451" y="52294"/>
                  <a:pt x="82902" y="74706"/>
                </a:cubicBezTo>
                <a:cubicBezTo>
                  <a:pt x="95353" y="97118"/>
                  <a:pt x="94108" y="108323"/>
                  <a:pt x="82902" y="134470"/>
                </a:cubicBezTo>
                <a:cubicBezTo>
                  <a:pt x="71696" y="160617"/>
                  <a:pt x="16912" y="192990"/>
                  <a:pt x="15667" y="231588"/>
                </a:cubicBezTo>
                <a:cubicBezTo>
                  <a:pt x="14422" y="270186"/>
                  <a:pt x="66716" y="317500"/>
                  <a:pt x="75432" y="366059"/>
                </a:cubicBezTo>
                <a:cubicBezTo>
                  <a:pt x="84148" y="414618"/>
                  <a:pt x="70451" y="465667"/>
                  <a:pt x="67961" y="522941"/>
                </a:cubicBezTo>
                <a:cubicBezTo>
                  <a:pt x="65471" y="580215"/>
                  <a:pt x="58001" y="646206"/>
                  <a:pt x="60491" y="709706"/>
                </a:cubicBezTo>
                <a:cubicBezTo>
                  <a:pt x="62981" y="773206"/>
                  <a:pt x="77922" y="862853"/>
                  <a:pt x="82902" y="903941"/>
                </a:cubicBezTo>
                <a:cubicBezTo>
                  <a:pt x="87882" y="945029"/>
                  <a:pt x="94108" y="946274"/>
                  <a:pt x="90373" y="956235"/>
                </a:cubicBezTo>
                <a:cubicBezTo>
                  <a:pt x="86638" y="966196"/>
                  <a:pt x="75432" y="963706"/>
                  <a:pt x="60491" y="963706"/>
                </a:cubicBezTo>
                <a:cubicBezTo>
                  <a:pt x="45550" y="963706"/>
                  <a:pt x="-6745" y="954990"/>
                  <a:pt x="726" y="956235"/>
                </a:cubicBezTo>
                <a:cubicBezTo>
                  <a:pt x="8197" y="957480"/>
                  <a:pt x="87883" y="942539"/>
                  <a:pt x="105314" y="971176"/>
                </a:cubicBezTo>
                <a:cubicBezTo>
                  <a:pt x="122745" y="999813"/>
                  <a:pt x="97843" y="1070785"/>
                  <a:pt x="105314" y="1128059"/>
                </a:cubicBezTo>
                <a:cubicBezTo>
                  <a:pt x="112785" y="1185333"/>
                  <a:pt x="138932" y="1252568"/>
                  <a:pt x="150138" y="1314823"/>
                </a:cubicBezTo>
                <a:cubicBezTo>
                  <a:pt x="161344" y="1377078"/>
                  <a:pt x="163833" y="1459255"/>
                  <a:pt x="172549" y="1501588"/>
                </a:cubicBezTo>
                <a:cubicBezTo>
                  <a:pt x="181265" y="1543921"/>
                  <a:pt x="198697" y="1553882"/>
                  <a:pt x="202432" y="1568823"/>
                </a:cubicBezTo>
                <a:cubicBezTo>
                  <a:pt x="206167" y="1583764"/>
                  <a:pt x="194961" y="1591235"/>
                  <a:pt x="194961" y="1591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rot="21159209" flipH="1">
            <a:off x="5788116" y="3223991"/>
            <a:ext cx="340470" cy="1736844"/>
          </a:xfrm>
          <a:custGeom>
            <a:avLst/>
            <a:gdLst>
              <a:gd name="connsiteX0" fmla="*/ 0 w 314552"/>
              <a:gd name="connsiteY0" fmla="*/ 0 h 1759461"/>
              <a:gd name="connsiteX1" fmla="*/ 89647 w 314552"/>
              <a:gd name="connsiteY1" fmla="*/ 119530 h 1759461"/>
              <a:gd name="connsiteX2" fmla="*/ 171823 w 314552"/>
              <a:gd name="connsiteY2" fmla="*/ 261471 h 1759461"/>
              <a:gd name="connsiteX3" fmla="*/ 179294 w 314552"/>
              <a:gd name="connsiteY3" fmla="*/ 418353 h 1759461"/>
              <a:gd name="connsiteX4" fmla="*/ 186765 w 314552"/>
              <a:gd name="connsiteY4" fmla="*/ 575235 h 1759461"/>
              <a:gd name="connsiteX5" fmla="*/ 201706 w 314552"/>
              <a:gd name="connsiteY5" fmla="*/ 724647 h 1759461"/>
              <a:gd name="connsiteX6" fmla="*/ 224118 w 314552"/>
              <a:gd name="connsiteY6" fmla="*/ 896471 h 1759461"/>
              <a:gd name="connsiteX7" fmla="*/ 246529 w 314552"/>
              <a:gd name="connsiteY7" fmla="*/ 1001059 h 1759461"/>
              <a:gd name="connsiteX8" fmla="*/ 268941 w 314552"/>
              <a:gd name="connsiteY8" fmla="*/ 1128059 h 1759461"/>
              <a:gd name="connsiteX9" fmla="*/ 246529 w 314552"/>
              <a:gd name="connsiteY9" fmla="*/ 1210235 h 1759461"/>
              <a:gd name="connsiteX10" fmla="*/ 239059 w 314552"/>
              <a:gd name="connsiteY10" fmla="*/ 1262530 h 1759461"/>
              <a:gd name="connsiteX11" fmla="*/ 239059 w 314552"/>
              <a:gd name="connsiteY11" fmla="*/ 1344706 h 1759461"/>
              <a:gd name="connsiteX12" fmla="*/ 239059 w 314552"/>
              <a:gd name="connsiteY12" fmla="*/ 1486647 h 1759461"/>
              <a:gd name="connsiteX13" fmla="*/ 313765 w 314552"/>
              <a:gd name="connsiteY13" fmla="*/ 1606177 h 1759461"/>
              <a:gd name="connsiteX14" fmla="*/ 276412 w 314552"/>
              <a:gd name="connsiteY14" fmla="*/ 1703294 h 1759461"/>
              <a:gd name="connsiteX15" fmla="*/ 246529 w 314552"/>
              <a:gd name="connsiteY15" fmla="*/ 1755588 h 1759461"/>
              <a:gd name="connsiteX16" fmla="*/ 141941 w 314552"/>
              <a:gd name="connsiteY16" fmla="*/ 1755588 h 1759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4552" h="1759461">
                <a:moveTo>
                  <a:pt x="0" y="0"/>
                </a:moveTo>
                <a:cubicBezTo>
                  <a:pt x="30505" y="37975"/>
                  <a:pt x="61010" y="75951"/>
                  <a:pt x="89647" y="119530"/>
                </a:cubicBezTo>
                <a:cubicBezTo>
                  <a:pt x="118284" y="163109"/>
                  <a:pt x="156882" y="211667"/>
                  <a:pt x="171823" y="261471"/>
                </a:cubicBezTo>
                <a:cubicBezTo>
                  <a:pt x="186764" y="311275"/>
                  <a:pt x="179294" y="418353"/>
                  <a:pt x="179294" y="418353"/>
                </a:cubicBezTo>
                <a:cubicBezTo>
                  <a:pt x="181784" y="470647"/>
                  <a:pt x="183030" y="524186"/>
                  <a:pt x="186765" y="575235"/>
                </a:cubicBezTo>
                <a:cubicBezTo>
                  <a:pt x="190500" y="626284"/>
                  <a:pt x="195481" y="671108"/>
                  <a:pt x="201706" y="724647"/>
                </a:cubicBezTo>
                <a:cubicBezTo>
                  <a:pt x="207932" y="778186"/>
                  <a:pt x="216648" y="850402"/>
                  <a:pt x="224118" y="896471"/>
                </a:cubicBezTo>
                <a:cubicBezTo>
                  <a:pt x="231588" y="942540"/>
                  <a:pt x="239059" y="962461"/>
                  <a:pt x="246529" y="1001059"/>
                </a:cubicBezTo>
                <a:cubicBezTo>
                  <a:pt x="253999" y="1039657"/>
                  <a:pt x="268941" y="1093196"/>
                  <a:pt x="268941" y="1128059"/>
                </a:cubicBezTo>
                <a:cubicBezTo>
                  <a:pt x="268941" y="1162922"/>
                  <a:pt x="251509" y="1187823"/>
                  <a:pt x="246529" y="1210235"/>
                </a:cubicBezTo>
                <a:cubicBezTo>
                  <a:pt x="241549" y="1232647"/>
                  <a:pt x="240304" y="1240118"/>
                  <a:pt x="239059" y="1262530"/>
                </a:cubicBezTo>
                <a:cubicBezTo>
                  <a:pt x="237814" y="1284942"/>
                  <a:pt x="239059" y="1344706"/>
                  <a:pt x="239059" y="1344706"/>
                </a:cubicBezTo>
                <a:cubicBezTo>
                  <a:pt x="239059" y="1382059"/>
                  <a:pt x="226608" y="1443068"/>
                  <a:pt x="239059" y="1486647"/>
                </a:cubicBezTo>
                <a:cubicBezTo>
                  <a:pt x="251510" y="1530226"/>
                  <a:pt x="307540" y="1570069"/>
                  <a:pt x="313765" y="1606177"/>
                </a:cubicBezTo>
                <a:cubicBezTo>
                  <a:pt x="319990" y="1642285"/>
                  <a:pt x="287618" y="1678392"/>
                  <a:pt x="276412" y="1703294"/>
                </a:cubicBezTo>
                <a:cubicBezTo>
                  <a:pt x="265206" y="1728196"/>
                  <a:pt x="268941" y="1746872"/>
                  <a:pt x="246529" y="1755588"/>
                </a:cubicBezTo>
                <a:cubicBezTo>
                  <a:pt x="224117" y="1764304"/>
                  <a:pt x="141941" y="1755588"/>
                  <a:pt x="141941" y="1755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rot="21159209" flipH="1">
            <a:off x="5876667" y="3666185"/>
            <a:ext cx="404308" cy="943943"/>
          </a:xfrm>
          <a:custGeom>
            <a:avLst/>
            <a:gdLst>
              <a:gd name="connsiteX0" fmla="*/ 0 w 373530"/>
              <a:gd name="connsiteY0" fmla="*/ 0 h 956235"/>
              <a:gd name="connsiteX1" fmla="*/ 112059 w 373530"/>
              <a:gd name="connsiteY1" fmla="*/ 59764 h 956235"/>
              <a:gd name="connsiteX2" fmla="*/ 209177 w 373530"/>
              <a:gd name="connsiteY2" fmla="*/ 104588 h 956235"/>
              <a:gd name="connsiteX3" fmla="*/ 231589 w 373530"/>
              <a:gd name="connsiteY3" fmla="*/ 201706 h 956235"/>
              <a:gd name="connsiteX4" fmla="*/ 261471 w 373530"/>
              <a:gd name="connsiteY4" fmla="*/ 328706 h 956235"/>
              <a:gd name="connsiteX5" fmla="*/ 321236 w 373530"/>
              <a:gd name="connsiteY5" fmla="*/ 478117 h 956235"/>
              <a:gd name="connsiteX6" fmla="*/ 321236 w 373530"/>
              <a:gd name="connsiteY6" fmla="*/ 597647 h 956235"/>
              <a:gd name="connsiteX7" fmla="*/ 336177 w 373530"/>
              <a:gd name="connsiteY7" fmla="*/ 724647 h 956235"/>
              <a:gd name="connsiteX8" fmla="*/ 351118 w 373530"/>
              <a:gd name="connsiteY8" fmla="*/ 836706 h 956235"/>
              <a:gd name="connsiteX9" fmla="*/ 373530 w 373530"/>
              <a:gd name="connsiteY9" fmla="*/ 956235 h 95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3530" h="956235">
                <a:moveTo>
                  <a:pt x="0" y="0"/>
                </a:moveTo>
                <a:cubicBezTo>
                  <a:pt x="38598" y="21166"/>
                  <a:pt x="77196" y="42333"/>
                  <a:pt x="112059" y="59764"/>
                </a:cubicBezTo>
                <a:cubicBezTo>
                  <a:pt x="146922" y="77195"/>
                  <a:pt x="189255" y="80931"/>
                  <a:pt x="209177" y="104588"/>
                </a:cubicBezTo>
                <a:cubicBezTo>
                  <a:pt x="229099" y="128245"/>
                  <a:pt x="222873" y="164353"/>
                  <a:pt x="231589" y="201706"/>
                </a:cubicBezTo>
                <a:cubicBezTo>
                  <a:pt x="240305" y="239059"/>
                  <a:pt x="246530" y="282638"/>
                  <a:pt x="261471" y="328706"/>
                </a:cubicBezTo>
                <a:cubicBezTo>
                  <a:pt x="276412" y="374774"/>
                  <a:pt x="311275" y="433294"/>
                  <a:pt x="321236" y="478117"/>
                </a:cubicBezTo>
                <a:cubicBezTo>
                  <a:pt x="331197" y="522941"/>
                  <a:pt x="318746" y="556559"/>
                  <a:pt x="321236" y="597647"/>
                </a:cubicBezTo>
                <a:cubicBezTo>
                  <a:pt x="323726" y="638735"/>
                  <a:pt x="331197" y="684804"/>
                  <a:pt x="336177" y="724647"/>
                </a:cubicBezTo>
                <a:cubicBezTo>
                  <a:pt x="341157" y="764490"/>
                  <a:pt x="344893" y="798108"/>
                  <a:pt x="351118" y="836706"/>
                </a:cubicBezTo>
                <a:cubicBezTo>
                  <a:pt x="357343" y="875304"/>
                  <a:pt x="373530" y="956235"/>
                  <a:pt x="373530" y="95623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2" name="Forme libre 41"/>
          <p:cNvSpPr/>
          <p:nvPr/>
        </p:nvSpPr>
        <p:spPr>
          <a:xfrm rot="21159209" flipH="1">
            <a:off x="5895854" y="3605288"/>
            <a:ext cx="216464" cy="237154"/>
          </a:xfrm>
          <a:custGeom>
            <a:avLst/>
            <a:gdLst>
              <a:gd name="connsiteX0" fmla="*/ 5751 w 199986"/>
              <a:gd name="connsiteY0" fmla="*/ 127690 h 240242"/>
              <a:gd name="connsiteX1" fmla="*/ 5751 w 199986"/>
              <a:gd name="connsiteY1" fmla="*/ 52984 h 240242"/>
              <a:gd name="connsiteX2" fmla="*/ 65516 w 199986"/>
              <a:gd name="connsiteY2" fmla="*/ 690 h 240242"/>
              <a:gd name="connsiteX3" fmla="*/ 102869 w 199986"/>
              <a:gd name="connsiteY3" fmla="*/ 90337 h 240242"/>
              <a:gd name="connsiteX4" fmla="*/ 147692 w 199986"/>
              <a:gd name="connsiteY4" fmla="*/ 202396 h 240242"/>
              <a:gd name="connsiteX5" fmla="*/ 147692 w 199986"/>
              <a:gd name="connsiteY5" fmla="*/ 239749 h 240242"/>
              <a:gd name="connsiteX6" fmla="*/ 199986 w 199986"/>
              <a:gd name="connsiteY6" fmla="*/ 224808 h 24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986" h="240242">
                <a:moveTo>
                  <a:pt x="5751" y="127690"/>
                </a:moveTo>
                <a:cubicBezTo>
                  <a:pt x="770" y="100920"/>
                  <a:pt x="-4210" y="74151"/>
                  <a:pt x="5751" y="52984"/>
                </a:cubicBezTo>
                <a:cubicBezTo>
                  <a:pt x="15712" y="31817"/>
                  <a:pt x="49330" y="-5535"/>
                  <a:pt x="65516" y="690"/>
                </a:cubicBezTo>
                <a:cubicBezTo>
                  <a:pt x="81702" y="6915"/>
                  <a:pt x="89173" y="56719"/>
                  <a:pt x="102869" y="90337"/>
                </a:cubicBezTo>
                <a:cubicBezTo>
                  <a:pt x="116565" y="123955"/>
                  <a:pt x="140222" y="177494"/>
                  <a:pt x="147692" y="202396"/>
                </a:cubicBezTo>
                <a:cubicBezTo>
                  <a:pt x="155163" y="227298"/>
                  <a:pt x="138976" y="236014"/>
                  <a:pt x="147692" y="239749"/>
                </a:cubicBezTo>
                <a:cubicBezTo>
                  <a:pt x="156408" y="243484"/>
                  <a:pt x="199986" y="224808"/>
                  <a:pt x="199986" y="22480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rot="21159209" flipH="1">
            <a:off x="6081517" y="2916403"/>
            <a:ext cx="970337" cy="272959"/>
          </a:xfrm>
          <a:custGeom>
            <a:avLst/>
            <a:gdLst>
              <a:gd name="connsiteX0" fmla="*/ 896471 w 896471"/>
              <a:gd name="connsiteY0" fmla="*/ 171854 h 276514"/>
              <a:gd name="connsiteX1" fmla="*/ 732118 w 896471"/>
              <a:gd name="connsiteY1" fmla="*/ 141972 h 276514"/>
              <a:gd name="connsiteX2" fmla="*/ 597647 w 896471"/>
              <a:gd name="connsiteY2" fmla="*/ 119560 h 276514"/>
              <a:gd name="connsiteX3" fmla="*/ 530412 w 896471"/>
              <a:gd name="connsiteY3" fmla="*/ 59795 h 276514"/>
              <a:gd name="connsiteX4" fmla="*/ 485589 w 896471"/>
              <a:gd name="connsiteY4" fmla="*/ 89678 h 276514"/>
              <a:gd name="connsiteX5" fmla="*/ 403412 w 896471"/>
              <a:gd name="connsiteY5" fmla="*/ 194266 h 276514"/>
              <a:gd name="connsiteX6" fmla="*/ 403412 w 896471"/>
              <a:gd name="connsiteY6" fmla="*/ 67266 h 276514"/>
              <a:gd name="connsiteX7" fmla="*/ 388471 w 896471"/>
              <a:gd name="connsiteY7" fmla="*/ 31 h 276514"/>
              <a:gd name="connsiteX8" fmla="*/ 343647 w 896471"/>
              <a:gd name="connsiteY8" fmla="*/ 74736 h 276514"/>
              <a:gd name="connsiteX9" fmla="*/ 276412 w 896471"/>
              <a:gd name="connsiteY9" fmla="*/ 201736 h 276514"/>
              <a:gd name="connsiteX10" fmla="*/ 268942 w 896471"/>
              <a:gd name="connsiteY10" fmla="*/ 276442 h 276514"/>
              <a:gd name="connsiteX11" fmla="*/ 209177 w 896471"/>
              <a:gd name="connsiteY11" fmla="*/ 216678 h 276514"/>
              <a:gd name="connsiteX12" fmla="*/ 141942 w 896471"/>
              <a:gd name="connsiteY12" fmla="*/ 149442 h 276514"/>
              <a:gd name="connsiteX13" fmla="*/ 89647 w 896471"/>
              <a:gd name="connsiteY13" fmla="*/ 112089 h 276514"/>
              <a:gd name="connsiteX14" fmla="*/ 29883 w 896471"/>
              <a:gd name="connsiteY14" fmla="*/ 74736 h 276514"/>
              <a:gd name="connsiteX15" fmla="*/ 0 w 896471"/>
              <a:gd name="connsiteY15" fmla="*/ 74736 h 27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96471" h="276514">
                <a:moveTo>
                  <a:pt x="896471" y="171854"/>
                </a:moveTo>
                <a:lnTo>
                  <a:pt x="732118" y="141972"/>
                </a:lnTo>
                <a:cubicBezTo>
                  <a:pt x="682314" y="133256"/>
                  <a:pt x="631265" y="133256"/>
                  <a:pt x="597647" y="119560"/>
                </a:cubicBezTo>
                <a:cubicBezTo>
                  <a:pt x="564029" y="105864"/>
                  <a:pt x="549088" y="64775"/>
                  <a:pt x="530412" y="59795"/>
                </a:cubicBezTo>
                <a:cubicBezTo>
                  <a:pt x="511736" y="54815"/>
                  <a:pt x="506756" y="67266"/>
                  <a:pt x="485589" y="89678"/>
                </a:cubicBezTo>
                <a:cubicBezTo>
                  <a:pt x="464422" y="112090"/>
                  <a:pt x="417108" y="198001"/>
                  <a:pt x="403412" y="194266"/>
                </a:cubicBezTo>
                <a:cubicBezTo>
                  <a:pt x="389716" y="190531"/>
                  <a:pt x="405902" y="99638"/>
                  <a:pt x="403412" y="67266"/>
                </a:cubicBezTo>
                <a:cubicBezTo>
                  <a:pt x="400922" y="34894"/>
                  <a:pt x="398432" y="-1214"/>
                  <a:pt x="388471" y="31"/>
                </a:cubicBezTo>
                <a:cubicBezTo>
                  <a:pt x="378510" y="1276"/>
                  <a:pt x="362323" y="41119"/>
                  <a:pt x="343647" y="74736"/>
                </a:cubicBezTo>
                <a:cubicBezTo>
                  <a:pt x="324971" y="108353"/>
                  <a:pt x="288863" y="168118"/>
                  <a:pt x="276412" y="201736"/>
                </a:cubicBezTo>
                <a:cubicBezTo>
                  <a:pt x="263961" y="235354"/>
                  <a:pt x="280148" y="273952"/>
                  <a:pt x="268942" y="276442"/>
                </a:cubicBezTo>
                <a:cubicBezTo>
                  <a:pt x="257736" y="278932"/>
                  <a:pt x="209177" y="216678"/>
                  <a:pt x="209177" y="216678"/>
                </a:cubicBezTo>
                <a:cubicBezTo>
                  <a:pt x="188010" y="195511"/>
                  <a:pt x="161864" y="166873"/>
                  <a:pt x="141942" y="149442"/>
                </a:cubicBezTo>
                <a:cubicBezTo>
                  <a:pt x="122020" y="132010"/>
                  <a:pt x="108323" y="124540"/>
                  <a:pt x="89647" y="112089"/>
                </a:cubicBezTo>
                <a:cubicBezTo>
                  <a:pt x="70971" y="99638"/>
                  <a:pt x="44824" y="80961"/>
                  <a:pt x="29883" y="74736"/>
                </a:cubicBezTo>
                <a:cubicBezTo>
                  <a:pt x="14942" y="68511"/>
                  <a:pt x="7471" y="71623"/>
                  <a:pt x="0" y="747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rot="21159209" flipH="1">
            <a:off x="7119064" y="2908826"/>
            <a:ext cx="574273" cy="1231551"/>
          </a:xfrm>
          <a:custGeom>
            <a:avLst/>
            <a:gdLst>
              <a:gd name="connsiteX0" fmla="*/ 530557 w 530557"/>
              <a:gd name="connsiteY0" fmla="*/ 0 h 1247588"/>
              <a:gd name="connsiteX1" fmla="*/ 448381 w 530557"/>
              <a:gd name="connsiteY1" fmla="*/ 44824 h 1247588"/>
              <a:gd name="connsiteX2" fmla="*/ 291499 w 530557"/>
              <a:gd name="connsiteY2" fmla="*/ 141941 h 1247588"/>
              <a:gd name="connsiteX3" fmla="*/ 209322 w 530557"/>
              <a:gd name="connsiteY3" fmla="*/ 201706 h 1247588"/>
              <a:gd name="connsiteX4" fmla="*/ 142087 w 530557"/>
              <a:gd name="connsiteY4" fmla="*/ 336177 h 1247588"/>
              <a:gd name="connsiteX5" fmla="*/ 74852 w 530557"/>
              <a:gd name="connsiteY5" fmla="*/ 567765 h 1247588"/>
              <a:gd name="connsiteX6" fmla="*/ 52440 w 530557"/>
              <a:gd name="connsiteY6" fmla="*/ 702235 h 1247588"/>
              <a:gd name="connsiteX7" fmla="*/ 67381 w 530557"/>
              <a:gd name="connsiteY7" fmla="*/ 896471 h 1247588"/>
              <a:gd name="connsiteX8" fmla="*/ 52440 w 530557"/>
              <a:gd name="connsiteY8" fmla="*/ 993588 h 1247588"/>
              <a:gd name="connsiteX9" fmla="*/ 146 w 530557"/>
              <a:gd name="connsiteY9" fmla="*/ 1098177 h 1247588"/>
              <a:gd name="connsiteX10" fmla="*/ 37499 w 530557"/>
              <a:gd name="connsiteY10" fmla="*/ 1210235 h 1247588"/>
              <a:gd name="connsiteX11" fmla="*/ 59910 w 530557"/>
              <a:gd name="connsiteY11" fmla="*/ 1247588 h 124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0557" h="1247588">
                <a:moveTo>
                  <a:pt x="530557" y="0"/>
                </a:moveTo>
                <a:cubicBezTo>
                  <a:pt x="509390" y="10583"/>
                  <a:pt x="488224" y="21167"/>
                  <a:pt x="448381" y="44824"/>
                </a:cubicBezTo>
                <a:cubicBezTo>
                  <a:pt x="408538" y="68481"/>
                  <a:pt x="331342" y="115794"/>
                  <a:pt x="291499" y="141941"/>
                </a:cubicBezTo>
                <a:cubicBezTo>
                  <a:pt x="251656" y="168088"/>
                  <a:pt x="234224" y="169333"/>
                  <a:pt x="209322" y="201706"/>
                </a:cubicBezTo>
                <a:cubicBezTo>
                  <a:pt x="184420" y="234079"/>
                  <a:pt x="164499" y="275167"/>
                  <a:pt x="142087" y="336177"/>
                </a:cubicBezTo>
                <a:cubicBezTo>
                  <a:pt x="119675" y="397187"/>
                  <a:pt x="89793" y="506755"/>
                  <a:pt x="74852" y="567765"/>
                </a:cubicBezTo>
                <a:cubicBezTo>
                  <a:pt x="59911" y="628775"/>
                  <a:pt x="53685" y="647451"/>
                  <a:pt x="52440" y="702235"/>
                </a:cubicBezTo>
                <a:cubicBezTo>
                  <a:pt x="51195" y="757019"/>
                  <a:pt x="67381" y="847912"/>
                  <a:pt x="67381" y="896471"/>
                </a:cubicBezTo>
                <a:cubicBezTo>
                  <a:pt x="67381" y="945030"/>
                  <a:pt x="63646" y="959970"/>
                  <a:pt x="52440" y="993588"/>
                </a:cubicBezTo>
                <a:cubicBezTo>
                  <a:pt x="41234" y="1027206"/>
                  <a:pt x="2636" y="1062069"/>
                  <a:pt x="146" y="1098177"/>
                </a:cubicBezTo>
                <a:cubicBezTo>
                  <a:pt x="-2344" y="1134285"/>
                  <a:pt x="27538" y="1185333"/>
                  <a:pt x="37499" y="1210235"/>
                </a:cubicBezTo>
                <a:cubicBezTo>
                  <a:pt x="47460" y="1235137"/>
                  <a:pt x="59910" y="1247588"/>
                  <a:pt x="59910" y="12475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rot="21159209" flipH="1">
            <a:off x="7163831" y="4332565"/>
            <a:ext cx="259108" cy="369002"/>
          </a:xfrm>
          <a:custGeom>
            <a:avLst/>
            <a:gdLst>
              <a:gd name="connsiteX0" fmla="*/ 0 w 239384"/>
              <a:gd name="connsiteY0" fmla="*/ 112059 h 373807"/>
              <a:gd name="connsiteX1" fmla="*/ 44824 w 239384"/>
              <a:gd name="connsiteY1" fmla="*/ 231588 h 373807"/>
              <a:gd name="connsiteX2" fmla="*/ 74706 w 239384"/>
              <a:gd name="connsiteY2" fmla="*/ 343647 h 373807"/>
              <a:gd name="connsiteX3" fmla="*/ 74706 w 239384"/>
              <a:gd name="connsiteY3" fmla="*/ 373529 h 373807"/>
              <a:gd name="connsiteX4" fmla="*/ 164353 w 239384"/>
              <a:gd name="connsiteY4" fmla="*/ 358588 h 373807"/>
              <a:gd name="connsiteX5" fmla="*/ 216648 w 239384"/>
              <a:gd name="connsiteY5" fmla="*/ 358588 h 373807"/>
              <a:gd name="connsiteX6" fmla="*/ 209177 w 239384"/>
              <a:gd name="connsiteY6" fmla="*/ 291353 h 373807"/>
              <a:gd name="connsiteX7" fmla="*/ 239059 w 239384"/>
              <a:gd name="connsiteY7" fmla="*/ 216647 h 373807"/>
              <a:gd name="connsiteX8" fmla="*/ 224118 w 239384"/>
              <a:gd name="connsiteY8" fmla="*/ 134471 h 373807"/>
              <a:gd name="connsiteX9" fmla="*/ 209177 w 239384"/>
              <a:gd name="connsiteY9" fmla="*/ 89647 h 373807"/>
              <a:gd name="connsiteX10" fmla="*/ 216648 w 239384"/>
              <a:gd name="connsiteY10" fmla="*/ 0 h 373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384" h="373807">
                <a:moveTo>
                  <a:pt x="0" y="112059"/>
                </a:moveTo>
                <a:cubicBezTo>
                  <a:pt x="16186" y="152524"/>
                  <a:pt x="32373" y="192990"/>
                  <a:pt x="44824" y="231588"/>
                </a:cubicBezTo>
                <a:cubicBezTo>
                  <a:pt x="57275" y="270186"/>
                  <a:pt x="69726" y="319990"/>
                  <a:pt x="74706" y="343647"/>
                </a:cubicBezTo>
                <a:cubicBezTo>
                  <a:pt x="79686" y="367304"/>
                  <a:pt x="59765" y="371039"/>
                  <a:pt x="74706" y="373529"/>
                </a:cubicBezTo>
                <a:cubicBezTo>
                  <a:pt x="89647" y="376019"/>
                  <a:pt x="140696" y="361078"/>
                  <a:pt x="164353" y="358588"/>
                </a:cubicBezTo>
                <a:cubicBezTo>
                  <a:pt x="188010" y="356098"/>
                  <a:pt x="209177" y="369794"/>
                  <a:pt x="216648" y="358588"/>
                </a:cubicBezTo>
                <a:cubicBezTo>
                  <a:pt x="224119" y="347382"/>
                  <a:pt x="205442" y="315010"/>
                  <a:pt x="209177" y="291353"/>
                </a:cubicBezTo>
                <a:cubicBezTo>
                  <a:pt x="212912" y="267696"/>
                  <a:pt x="236569" y="242794"/>
                  <a:pt x="239059" y="216647"/>
                </a:cubicBezTo>
                <a:cubicBezTo>
                  <a:pt x="241549" y="190500"/>
                  <a:pt x="229098" y="155638"/>
                  <a:pt x="224118" y="134471"/>
                </a:cubicBezTo>
                <a:cubicBezTo>
                  <a:pt x="219138" y="113304"/>
                  <a:pt x="210422" y="112059"/>
                  <a:pt x="209177" y="89647"/>
                </a:cubicBezTo>
                <a:cubicBezTo>
                  <a:pt x="207932" y="67235"/>
                  <a:pt x="216648" y="0"/>
                  <a:pt x="216648"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rot="21159209" flipH="1">
            <a:off x="7045174" y="2984926"/>
            <a:ext cx="103603" cy="1002940"/>
          </a:xfrm>
          <a:custGeom>
            <a:avLst/>
            <a:gdLst>
              <a:gd name="connsiteX0" fmla="*/ 4427 w 95716"/>
              <a:gd name="connsiteY0" fmla="*/ 0 h 1016000"/>
              <a:gd name="connsiteX1" fmla="*/ 4427 w 95716"/>
              <a:gd name="connsiteY1" fmla="*/ 127000 h 1016000"/>
              <a:gd name="connsiteX2" fmla="*/ 4427 w 95716"/>
              <a:gd name="connsiteY2" fmla="*/ 291353 h 1016000"/>
              <a:gd name="connsiteX3" fmla="*/ 64192 w 95716"/>
              <a:gd name="connsiteY3" fmla="*/ 508000 h 1016000"/>
              <a:gd name="connsiteX4" fmla="*/ 86604 w 95716"/>
              <a:gd name="connsiteY4" fmla="*/ 702235 h 1016000"/>
              <a:gd name="connsiteX5" fmla="*/ 94074 w 95716"/>
              <a:gd name="connsiteY5" fmla="*/ 896471 h 1016000"/>
              <a:gd name="connsiteX6" fmla="*/ 56721 w 95716"/>
              <a:gd name="connsiteY6" fmla="*/ 1016000 h 10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716" h="1016000">
                <a:moveTo>
                  <a:pt x="4427" y="0"/>
                </a:moveTo>
                <a:lnTo>
                  <a:pt x="4427" y="127000"/>
                </a:lnTo>
                <a:cubicBezTo>
                  <a:pt x="4427" y="175559"/>
                  <a:pt x="-5534" y="227853"/>
                  <a:pt x="4427" y="291353"/>
                </a:cubicBezTo>
                <a:cubicBezTo>
                  <a:pt x="14388" y="354853"/>
                  <a:pt x="50496" y="439520"/>
                  <a:pt x="64192" y="508000"/>
                </a:cubicBezTo>
                <a:cubicBezTo>
                  <a:pt x="77888" y="576480"/>
                  <a:pt x="81624" y="637490"/>
                  <a:pt x="86604" y="702235"/>
                </a:cubicBezTo>
                <a:cubicBezTo>
                  <a:pt x="91584" y="766980"/>
                  <a:pt x="99054" y="844177"/>
                  <a:pt x="94074" y="896471"/>
                </a:cubicBezTo>
                <a:cubicBezTo>
                  <a:pt x="89094" y="948765"/>
                  <a:pt x="56721" y="1016000"/>
                  <a:pt x="56721" y="101600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7" name="Forme libre 46"/>
          <p:cNvSpPr/>
          <p:nvPr/>
        </p:nvSpPr>
        <p:spPr>
          <a:xfrm rot="21159209" flipH="1">
            <a:off x="7147775" y="3962560"/>
            <a:ext cx="33916" cy="383477"/>
          </a:xfrm>
          <a:custGeom>
            <a:avLst/>
            <a:gdLst>
              <a:gd name="connsiteX0" fmla="*/ 22654 w 31334"/>
              <a:gd name="connsiteY0" fmla="*/ 388471 h 388471"/>
              <a:gd name="connsiteX1" fmla="*/ 30125 w 31334"/>
              <a:gd name="connsiteY1" fmla="*/ 171824 h 388471"/>
              <a:gd name="connsiteX2" fmla="*/ 243 w 31334"/>
              <a:gd name="connsiteY2" fmla="*/ 44824 h 388471"/>
              <a:gd name="connsiteX3" fmla="*/ 15184 w 31334"/>
              <a:gd name="connsiteY3" fmla="*/ 0 h 388471"/>
            </a:gdLst>
            <a:ahLst/>
            <a:cxnLst>
              <a:cxn ang="0">
                <a:pos x="connsiteX0" y="connsiteY0"/>
              </a:cxn>
              <a:cxn ang="0">
                <a:pos x="connsiteX1" y="connsiteY1"/>
              </a:cxn>
              <a:cxn ang="0">
                <a:pos x="connsiteX2" y="connsiteY2"/>
              </a:cxn>
              <a:cxn ang="0">
                <a:pos x="connsiteX3" y="connsiteY3"/>
              </a:cxn>
            </a:cxnLst>
            <a:rect l="l" t="t" r="r" b="b"/>
            <a:pathLst>
              <a:path w="31334" h="388471">
                <a:moveTo>
                  <a:pt x="22654" y="388471"/>
                </a:moveTo>
                <a:cubicBezTo>
                  <a:pt x="28257" y="308784"/>
                  <a:pt x="33860" y="229098"/>
                  <a:pt x="30125" y="171824"/>
                </a:cubicBezTo>
                <a:cubicBezTo>
                  <a:pt x="26390" y="114550"/>
                  <a:pt x="2733" y="73461"/>
                  <a:pt x="243" y="44824"/>
                </a:cubicBezTo>
                <a:cubicBezTo>
                  <a:pt x="-2247" y="16187"/>
                  <a:pt x="15184" y="0"/>
                  <a:pt x="15184"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8" name="Forme libre 47"/>
          <p:cNvSpPr/>
          <p:nvPr/>
        </p:nvSpPr>
        <p:spPr>
          <a:xfrm rot="21159209" flipH="1">
            <a:off x="6178500" y="3033951"/>
            <a:ext cx="429362" cy="1703522"/>
          </a:xfrm>
          <a:custGeom>
            <a:avLst/>
            <a:gdLst>
              <a:gd name="connsiteX0" fmla="*/ 38088 w 396677"/>
              <a:gd name="connsiteY0" fmla="*/ 0 h 1725705"/>
              <a:gd name="connsiteX1" fmla="*/ 735 w 396677"/>
              <a:gd name="connsiteY1" fmla="*/ 134470 h 1725705"/>
              <a:gd name="connsiteX2" fmla="*/ 67971 w 396677"/>
              <a:gd name="connsiteY2" fmla="*/ 395941 h 1725705"/>
              <a:gd name="connsiteX3" fmla="*/ 67971 w 396677"/>
              <a:gd name="connsiteY3" fmla="*/ 567764 h 1725705"/>
              <a:gd name="connsiteX4" fmla="*/ 127735 w 396677"/>
              <a:gd name="connsiteY4" fmla="*/ 814294 h 1725705"/>
              <a:gd name="connsiteX5" fmla="*/ 187500 w 396677"/>
              <a:gd name="connsiteY5" fmla="*/ 1008529 h 1725705"/>
              <a:gd name="connsiteX6" fmla="*/ 262206 w 396677"/>
              <a:gd name="connsiteY6" fmla="*/ 1202764 h 1725705"/>
              <a:gd name="connsiteX7" fmla="*/ 277147 w 396677"/>
              <a:gd name="connsiteY7" fmla="*/ 1426882 h 1725705"/>
              <a:gd name="connsiteX8" fmla="*/ 359324 w 396677"/>
              <a:gd name="connsiteY8" fmla="*/ 1628588 h 1725705"/>
              <a:gd name="connsiteX9" fmla="*/ 396677 w 396677"/>
              <a:gd name="connsiteY9" fmla="*/ 1725705 h 1725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6677" h="1725705">
                <a:moveTo>
                  <a:pt x="38088" y="0"/>
                </a:moveTo>
                <a:cubicBezTo>
                  <a:pt x="16921" y="34240"/>
                  <a:pt x="-4245" y="68480"/>
                  <a:pt x="735" y="134470"/>
                </a:cubicBezTo>
                <a:cubicBezTo>
                  <a:pt x="5715" y="200460"/>
                  <a:pt x="56765" y="323725"/>
                  <a:pt x="67971" y="395941"/>
                </a:cubicBezTo>
                <a:cubicBezTo>
                  <a:pt x="79177" y="468157"/>
                  <a:pt x="58010" y="498039"/>
                  <a:pt x="67971" y="567764"/>
                </a:cubicBezTo>
                <a:cubicBezTo>
                  <a:pt x="77932" y="637489"/>
                  <a:pt x="107814" y="740833"/>
                  <a:pt x="127735" y="814294"/>
                </a:cubicBezTo>
                <a:cubicBezTo>
                  <a:pt x="147656" y="887755"/>
                  <a:pt x="165088" y="943784"/>
                  <a:pt x="187500" y="1008529"/>
                </a:cubicBezTo>
                <a:cubicBezTo>
                  <a:pt x="209912" y="1073274"/>
                  <a:pt x="247265" y="1133039"/>
                  <a:pt x="262206" y="1202764"/>
                </a:cubicBezTo>
                <a:cubicBezTo>
                  <a:pt x="277147" y="1272489"/>
                  <a:pt x="260961" y="1355911"/>
                  <a:pt x="277147" y="1426882"/>
                </a:cubicBezTo>
                <a:cubicBezTo>
                  <a:pt x="293333" y="1497853"/>
                  <a:pt x="339402" y="1578784"/>
                  <a:pt x="359324" y="1628588"/>
                </a:cubicBezTo>
                <a:cubicBezTo>
                  <a:pt x="379246" y="1678392"/>
                  <a:pt x="396677" y="1725705"/>
                  <a:pt x="396677" y="172570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9" name="Forme libre 48"/>
          <p:cNvSpPr/>
          <p:nvPr/>
        </p:nvSpPr>
        <p:spPr>
          <a:xfrm rot="21159209" flipH="1">
            <a:off x="7402064" y="4176116"/>
            <a:ext cx="0" cy="88495"/>
          </a:xfrm>
          <a:custGeom>
            <a:avLst/>
            <a:gdLst>
              <a:gd name="connsiteX0" fmla="*/ 0 w 0"/>
              <a:gd name="connsiteY0" fmla="*/ 89647 h 89647"/>
              <a:gd name="connsiteX1" fmla="*/ 0 w 0"/>
              <a:gd name="connsiteY1" fmla="*/ 0 h 89647"/>
            </a:gdLst>
            <a:ahLst/>
            <a:cxnLst>
              <a:cxn ang="0">
                <a:pos x="connsiteX0" y="connsiteY0"/>
              </a:cxn>
              <a:cxn ang="0">
                <a:pos x="connsiteX1" y="connsiteY1"/>
              </a:cxn>
            </a:cxnLst>
            <a:rect l="l" t="t" r="r" b="b"/>
            <a:pathLst>
              <a:path h="89647">
                <a:moveTo>
                  <a:pt x="0" y="89647"/>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0" name="Forme libre 49"/>
          <p:cNvSpPr/>
          <p:nvPr/>
        </p:nvSpPr>
        <p:spPr>
          <a:xfrm rot="21159209" flipH="1">
            <a:off x="7308040" y="3290084"/>
            <a:ext cx="109311" cy="835236"/>
          </a:xfrm>
          <a:custGeom>
            <a:avLst/>
            <a:gdLst>
              <a:gd name="connsiteX0" fmla="*/ 97397 w 100990"/>
              <a:gd name="connsiteY0" fmla="*/ 846113 h 846113"/>
              <a:gd name="connsiteX1" fmla="*/ 97397 w 100990"/>
              <a:gd name="connsiteY1" fmla="*/ 592113 h 846113"/>
              <a:gd name="connsiteX2" fmla="*/ 60044 w 100990"/>
              <a:gd name="connsiteY2" fmla="*/ 465113 h 846113"/>
              <a:gd name="connsiteX3" fmla="*/ 60044 w 100990"/>
              <a:gd name="connsiteY3" fmla="*/ 203642 h 846113"/>
              <a:gd name="connsiteX4" fmla="*/ 279 w 100990"/>
              <a:gd name="connsiteY4" fmla="*/ 99054 h 846113"/>
              <a:gd name="connsiteX5" fmla="*/ 37632 w 100990"/>
              <a:gd name="connsiteY5" fmla="*/ 1936 h 846113"/>
              <a:gd name="connsiteX6" fmla="*/ 37632 w 100990"/>
              <a:gd name="connsiteY6" fmla="*/ 31819 h 84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990" h="846113">
                <a:moveTo>
                  <a:pt x="97397" y="846113"/>
                </a:moveTo>
                <a:cubicBezTo>
                  <a:pt x="100509" y="750863"/>
                  <a:pt x="103622" y="655613"/>
                  <a:pt x="97397" y="592113"/>
                </a:cubicBezTo>
                <a:cubicBezTo>
                  <a:pt x="91172" y="528613"/>
                  <a:pt x="66269" y="529858"/>
                  <a:pt x="60044" y="465113"/>
                </a:cubicBezTo>
                <a:cubicBezTo>
                  <a:pt x="53819" y="400368"/>
                  <a:pt x="70005" y="264652"/>
                  <a:pt x="60044" y="203642"/>
                </a:cubicBezTo>
                <a:cubicBezTo>
                  <a:pt x="50083" y="142632"/>
                  <a:pt x="4014" y="132672"/>
                  <a:pt x="279" y="99054"/>
                </a:cubicBezTo>
                <a:cubicBezTo>
                  <a:pt x="-3456" y="65436"/>
                  <a:pt x="31406" y="13142"/>
                  <a:pt x="37632" y="1936"/>
                </a:cubicBezTo>
                <a:cubicBezTo>
                  <a:pt x="43857" y="-9270"/>
                  <a:pt x="37632" y="31819"/>
                  <a:pt x="37632" y="3181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Forme libre 50"/>
          <p:cNvSpPr/>
          <p:nvPr/>
        </p:nvSpPr>
        <p:spPr>
          <a:xfrm rot="21159209" flipH="1">
            <a:off x="7498866" y="4052071"/>
            <a:ext cx="245049" cy="304795"/>
          </a:xfrm>
          <a:custGeom>
            <a:avLst/>
            <a:gdLst>
              <a:gd name="connsiteX0" fmla="*/ 226395 w 226395"/>
              <a:gd name="connsiteY0" fmla="*/ 0 h 308764"/>
              <a:gd name="connsiteX1" fmla="*/ 91925 w 226395"/>
              <a:gd name="connsiteY1" fmla="*/ 22412 h 308764"/>
              <a:gd name="connsiteX2" fmla="*/ 32160 w 226395"/>
              <a:gd name="connsiteY2" fmla="*/ 112059 h 308764"/>
              <a:gd name="connsiteX3" fmla="*/ 2278 w 226395"/>
              <a:gd name="connsiteY3" fmla="*/ 239059 h 308764"/>
              <a:gd name="connsiteX4" fmla="*/ 17219 w 226395"/>
              <a:gd name="connsiteY4" fmla="*/ 298824 h 308764"/>
              <a:gd name="connsiteX5" fmla="*/ 136748 w 226395"/>
              <a:gd name="connsiteY5" fmla="*/ 298824 h 308764"/>
              <a:gd name="connsiteX6" fmla="*/ 129278 w 226395"/>
              <a:gd name="connsiteY6" fmla="*/ 201706 h 308764"/>
              <a:gd name="connsiteX7" fmla="*/ 151689 w 226395"/>
              <a:gd name="connsiteY7" fmla="*/ 119530 h 308764"/>
              <a:gd name="connsiteX8" fmla="*/ 226395 w 226395"/>
              <a:gd name="connsiteY8" fmla="*/ 59765 h 308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395" h="308764">
                <a:moveTo>
                  <a:pt x="226395" y="0"/>
                </a:moveTo>
                <a:cubicBezTo>
                  <a:pt x="175346" y="1868"/>
                  <a:pt x="124297" y="3736"/>
                  <a:pt x="91925" y="22412"/>
                </a:cubicBezTo>
                <a:cubicBezTo>
                  <a:pt x="59552" y="41089"/>
                  <a:pt x="47101" y="75951"/>
                  <a:pt x="32160" y="112059"/>
                </a:cubicBezTo>
                <a:cubicBezTo>
                  <a:pt x="17219" y="148167"/>
                  <a:pt x="4768" y="207932"/>
                  <a:pt x="2278" y="239059"/>
                </a:cubicBezTo>
                <a:cubicBezTo>
                  <a:pt x="-212" y="270186"/>
                  <a:pt x="-5192" y="288863"/>
                  <a:pt x="17219" y="298824"/>
                </a:cubicBezTo>
                <a:cubicBezTo>
                  <a:pt x="39630" y="308785"/>
                  <a:pt x="118071" y="315010"/>
                  <a:pt x="136748" y="298824"/>
                </a:cubicBezTo>
                <a:cubicBezTo>
                  <a:pt x="155424" y="282638"/>
                  <a:pt x="126788" y="231588"/>
                  <a:pt x="129278" y="201706"/>
                </a:cubicBezTo>
                <a:cubicBezTo>
                  <a:pt x="131768" y="171824"/>
                  <a:pt x="135503" y="143187"/>
                  <a:pt x="151689" y="119530"/>
                </a:cubicBezTo>
                <a:cubicBezTo>
                  <a:pt x="167875" y="95873"/>
                  <a:pt x="226395" y="59765"/>
                  <a:pt x="226395" y="5976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3" name="Forme libre 52"/>
          <p:cNvSpPr/>
          <p:nvPr/>
        </p:nvSpPr>
        <p:spPr>
          <a:xfrm rot="21159209" flipH="1">
            <a:off x="7248842" y="4355567"/>
            <a:ext cx="175250" cy="82539"/>
          </a:xfrm>
          <a:custGeom>
            <a:avLst/>
            <a:gdLst>
              <a:gd name="connsiteX0" fmla="*/ 0 w 161909"/>
              <a:gd name="connsiteY0" fmla="*/ 82177 h 83614"/>
              <a:gd name="connsiteX1" fmla="*/ 89647 w 161909"/>
              <a:gd name="connsiteY1" fmla="*/ 82177 h 83614"/>
              <a:gd name="connsiteX2" fmla="*/ 141941 w 161909"/>
              <a:gd name="connsiteY2" fmla="*/ 67236 h 83614"/>
              <a:gd name="connsiteX3" fmla="*/ 156883 w 161909"/>
              <a:gd name="connsiteY3" fmla="*/ 0 h 83614"/>
              <a:gd name="connsiteX4" fmla="*/ 59765 w 161909"/>
              <a:gd name="connsiteY4" fmla="*/ 67236 h 83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09" h="83614">
                <a:moveTo>
                  <a:pt x="0" y="82177"/>
                </a:moveTo>
                <a:cubicBezTo>
                  <a:pt x="32995" y="83422"/>
                  <a:pt x="65990" y="84667"/>
                  <a:pt x="89647" y="82177"/>
                </a:cubicBezTo>
                <a:cubicBezTo>
                  <a:pt x="113304" y="79687"/>
                  <a:pt x="130735" y="80932"/>
                  <a:pt x="141941" y="67236"/>
                </a:cubicBezTo>
                <a:cubicBezTo>
                  <a:pt x="153147" y="53540"/>
                  <a:pt x="170579" y="0"/>
                  <a:pt x="156883" y="0"/>
                </a:cubicBezTo>
                <a:cubicBezTo>
                  <a:pt x="143187" y="0"/>
                  <a:pt x="59765" y="67236"/>
                  <a:pt x="59765" y="6723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Forme libre 53"/>
          <p:cNvSpPr/>
          <p:nvPr/>
        </p:nvSpPr>
        <p:spPr>
          <a:xfrm rot="21159209" flipH="1">
            <a:off x="6169630" y="5065387"/>
            <a:ext cx="87949" cy="185485"/>
          </a:xfrm>
          <a:custGeom>
            <a:avLst/>
            <a:gdLst>
              <a:gd name="connsiteX0" fmla="*/ 36161 w 81254"/>
              <a:gd name="connsiteY0" fmla="*/ 482 h 187900"/>
              <a:gd name="connsiteX1" fmla="*/ 6279 w 81254"/>
              <a:gd name="connsiteY1" fmla="*/ 75188 h 187900"/>
              <a:gd name="connsiteX2" fmla="*/ 6279 w 81254"/>
              <a:gd name="connsiteY2" fmla="*/ 134953 h 187900"/>
              <a:gd name="connsiteX3" fmla="*/ 73514 w 81254"/>
              <a:gd name="connsiteY3" fmla="*/ 187247 h 187900"/>
              <a:gd name="connsiteX4" fmla="*/ 13750 w 81254"/>
              <a:gd name="connsiteY4" fmla="*/ 97600 h 187900"/>
              <a:gd name="connsiteX5" fmla="*/ 80985 w 81254"/>
              <a:gd name="connsiteY5" fmla="*/ 45306 h 187900"/>
              <a:gd name="connsiteX6" fmla="*/ 36161 w 81254"/>
              <a:gd name="connsiteY6" fmla="*/ 482 h 18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254" h="187900">
                <a:moveTo>
                  <a:pt x="36161" y="482"/>
                </a:moveTo>
                <a:cubicBezTo>
                  <a:pt x="23710" y="5462"/>
                  <a:pt x="11259" y="52776"/>
                  <a:pt x="6279" y="75188"/>
                </a:cubicBezTo>
                <a:cubicBezTo>
                  <a:pt x="1299" y="97600"/>
                  <a:pt x="-4927" y="116276"/>
                  <a:pt x="6279" y="134953"/>
                </a:cubicBezTo>
                <a:cubicBezTo>
                  <a:pt x="17485" y="153630"/>
                  <a:pt x="72269" y="193472"/>
                  <a:pt x="73514" y="187247"/>
                </a:cubicBezTo>
                <a:cubicBezTo>
                  <a:pt x="74759" y="181022"/>
                  <a:pt x="12505" y="121257"/>
                  <a:pt x="13750" y="97600"/>
                </a:cubicBezTo>
                <a:cubicBezTo>
                  <a:pt x="14995" y="73943"/>
                  <a:pt x="77250" y="60247"/>
                  <a:pt x="80985" y="45306"/>
                </a:cubicBezTo>
                <a:cubicBezTo>
                  <a:pt x="84720" y="30365"/>
                  <a:pt x="48612" y="-4498"/>
                  <a:pt x="36161" y="482"/>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5" name="Forme libre 54"/>
          <p:cNvSpPr/>
          <p:nvPr/>
        </p:nvSpPr>
        <p:spPr>
          <a:xfrm rot="21159209" flipH="1">
            <a:off x="6433996" y="2608274"/>
            <a:ext cx="552851" cy="359917"/>
          </a:xfrm>
          <a:custGeom>
            <a:avLst/>
            <a:gdLst>
              <a:gd name="connsiteX0" fmla="*/ 0 w 510766"/>
              <a:gd name="connsiteY0" fmla="*/ 358588 h 364604"/>
              <a:gd name="connsiteX1" fmla="*/ 74706 w 510766"/>
              <a:gd name="connsiteY1" fmla="*/ 343647 h 364604"/>
              <a:gd name="connsiteX2" fmla="*/ 74706 w 510766"/>
              <a:gd name="connsiteY2" fmla="*/ 186764 h 364604"/>
              <a:gd name="connsiteX3" fmla="*/ 74706 w 510766"/>
              <a:gd name="connsiteY3" fmla="*/ 67235 h 364604"/>
              <a:gd name="connsiteX4" fmla="*/ 104588 w 510766"/>
              <a:gd name="connsiteY4" fmla="*/ 112058 h 364604"/>
              <a:gd name="connsiteX5" fmla="*/ 164353 w 510766"/>
              <a:gd name="connsiteY5" fmla="*/ 127000 h 364604"/>
              <a:gd name="connsiteX6" fmla="*/ 209176 w 510766"/>
              <a:gd name="connsiteY6" fmla="*/ 209176 h 364604"/>
              <a:gd name="connsiteX7" fmla="*/ 254000 w 510766"/>
              <a:gd name="connsiteY7" fmla="*/ 239058 h 364604"/>
              <a:gd name="connsiteX8" fmla="*/ 321235 w 510766"/>
              <a:gd name="connsiteY8" fmla="*/ 239058 h 364604"/>
              <a:gd name="connsiteX9" fmla="*/ 373529 w 510766"/>
              <a:gd name="connsiteY9" fmla="*/ 246529 h 364604"/>
              <a:gd name="connsiteX10" fmla="*/ 470647 w 510766"/>
              <a:gd name="connsiteY10" fmla="*/ 149411 h 364604"/>
              <a:gd name="connsiteX11" fmla="*/ 508000 w 510766"/>
              <a:gd name="connsiteY11" fmla="*/ 44823 h 364604"/>
              <a:gd name="connsiteX12" fmla="*/ 508000 w 510766"/>
              <a:gd name="connsiteY12" fmla="*/ 0 h 364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0766" h="364604">
                <a:moveTo>
                  <a:pt x="0" y="358588"/>
                </a:moveTo>
                <a:cubicBezTo>
                  <a:pt x="31127" y="365436"/>
                  <a:pt x="62255" y="372284"/>
                  <a:pt x="74706" y="343647"/>
                </a:cubicBezTo>
                <a:cubicBezTo>
                  <a:pt x="87157" y="315010"/>
                  <a:pt x="74706" y="186764"/>
                  <a:pt x="74706" y="186764"/>
                </a:cubicBezTo>
                <a:cubicBezTo>
                  <a:pt x="74706" y="140695"/>
                  <a:pt x="69726" y="79686"/>
                  <a:pt x="74706" y="67235"/>
                </a:cubicBezTo>
                <a:cubicBezTo>
                  <a:pt x="79686" y="54784"/>
                  <a:pt x="89647" y="102097"/>
                  <a:pt x="104588" y="112058"/>
                </a:cubicBezTo>
                <a:cubicBezTo>
                  <a:pt x="119529" y="122019"/>
                  <a:pt x="146922" y="110814"/>
                  <a:pt x="164353" y="127000"/>
                </a:cubicBezTo>
                <a:cubicBezTo>
                  <a:pt x="181784" y="143186"/>
                  <a:pt x="194235" y="190500"/>
                  <a:pt x="209176" y="209176"/>
                </a:cubicBezTo>
                <a:cubicBezTo>
                  <a:pt x="224117" y="227852"/>
                  <a:pt x="235324" y="234078"/>
                  <a:pt x="254000" y="239058"/>
                </a:cubicBezTo>
                <a:cubicBezTo>
                  <a:pt x="272676" y="244038"/>
                  <a:pt x="301314" y="237813"/>
                  <a:pt x="321235" y="239058"/>
                </a:cubicBezTo>
                <a:cubicBezTo>
                  <a:pt x="341156" y="240303"/>
                  <a:pt x="348627" y="261470"/>
                  <a:pt x="373529" y="246529"/>
                </a:cubicBezTo>
                <a:cubicBezTo>
                  <a:pt x="398431" y="231588"/>
                  <a:pt x="448235" y="183029"/>
                  <a:pt x="470647" y="149411"/>
                </a:cubicBezTo>
                <a:cubicBezTo>
                  <a:pt x="493059" y="115793"/>
                  <a:pt x="501775" y="69725"/>
                  <a:pt x="508000" y="44823"/>
                </a:cubicBezTo>
                <a:cubicBezTo>
                  <a:pt x="514225" y="19921"/>
                  <a:pt x="508000" y="0"/>
                  <a:pt x="50800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6" name="Forme libre 55"/>
          <p:cNvSpPr/>
          <p:nvPr/>
        </p:nvSpPr>
        <p:spPr>
          <a:xfrm rot="21159209" flipH="1">
            <a:off x="6794496" y="2639760"/>
            <a:ext cx="16172" cy="58997"/>
          </a:xfrm>
          <a:custGeom>
            <a:avLst/>
            <a:gdLst>
              <a:gd name="connsiteX0" fmla="*/ 14941 w 14941"/>
              <a:gd name="connsiteY0" fmla="*/ 0 h 59765"/>
              <a:gd name="connsiteX1" fmla="*/ 0 w 14941"/>
              <a:gd name="connsiteY1" fmla="*/ 59765 h 59765"/>
              <a:gd name="connsiteX2" fmla="*/ 0 w 14941"/>
              <a:gd name="connsiteY2" fmla="*/ 59765 h 59765"/>
            </a:gdLst>
            <a:ahLst/>
            <a:cxnLst>
              <a:cxn ang="0">
                <a:pos x="connsiteX0" y="connsiteY0"/>
              </a:cxn>
              <a:cxn ang="0">
                <a:pos x="connsiteX1" y="connsiteY1"/>
              </a:cxn>
              <a:cxn ang="0">
                <a:pos x="connsiteX2" y="connsiteY2"/>
              </a:cxn>
            </a:cxnLst>
            <a:rect l="l" t="t" r="r" b="b"/>
            <a:pathLst>
              <a:path w="14941" h="59765">
                <a:moveTo>
                  <a:pt x="14941" y="0"/>
                </a:moveTo>
                <a:lnTo>
                  <a:pt x="0" y="59765"/>
                </a:lnTo>
                <a:lnTo>
                  <a:pt x="0" y="5976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7" name="Forme libre 56"/>
          <p:cNvSpPr/>
          <p:nvPr/>
        </p:nvSpPr>
        <p:spPr>
          <a:xfrm rot="21159209" flipH="1">
            <a:off x="6863859" y="2431770"/>
            <a:ext cx="105197" cy="155243"/>
          </a:xfrm>
          <a:custGeom>
            <a:avLst/>
            <a:gdLst>
              <a:gd name="connsiteX0" fmla="*/ 59764 w 97189"/>
              <a:gd name="connsiteY0" fmla="*/ 157265 h 157265"/>
              <a:gd name="connsiteX1" fmla="*/ 22411 w 97189"/>
              <a:gd name="connsiteY1" fmla="*/ 119912 h 157265"/>
              <a:gd name="connsiteX2" fmla="*/ 0 w 97189"/>
              <a:gd name="connsiteY2" fmla="*/ 60148 h 157265"/>
              <a:gd name="connsiteX3" fmla="*/ 22411 w 97189"/>
              <a:gd name="connsiteY3" fmla="*/ 383 h 157265"/>
              <a:gd name="connsiteX4" fmla="*/ 97117 w 97189"/>
              <a:gd name="connsiteY4" fmla="*/ 90030 h 157265"/>
              <a:gd name="connsiteX5" fmla="*/ 37353 w 97189"/>
              <a:gd name="connsiteY5" fmla="*/ 112442 h 157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189" h="157265">
                <a:moveTo>
                  <a:pt x="59764" y="157265"/>
                </a:moveTo>
                <a:cubicBezTo>
                  <a:pt x="46068" y="146681"/>
                  <a:pt x="32372" y="136098"/>
                  <a:pt x="22411" y="119912"/>
                </a:cubicBezTo>
                <a:cubicBezTo>
                  <a:pt x="12450" y="103726"/>
                  <a:pt x="0" y="80069"/>
                  <a:pt x="0" y="60148"/>
                </a:cubicBezTo>
                <a:cubicBezTo>
                  <a:pt x="0" y="40227"/>
                  <a:pt x="6225" y="-4597"/>
                  <a:pt x="22411" y="383"/>
                </a:cubicBezTo>
                <a:cubicBezTo>
                  <a:pt x="38597" y="5363"/>
                  <a:pt x="94627" y="71354"/>
                  <a:pt x="97117" y="90030"/>
                </a:cubicBezTo>
                <a:cubicBezTo>
                  <a:pt x="99607" y="108706"/>
                  <a:pt x="37353" y="112442"/>
                  <a:pt x="37353" y="112442"/>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8" name="Forme libre 57"/>
          <p:cNvSpPr/>
          <p:nvPr/>
        </p:nvSpPr>
        <p:spPr>
          <a:xfrm rot="21159209" flipH="1">
            <a:off x="6551107" y="2388878"/>
            <a:ext cx="226411" cy="60019"/>
          </a:xfrm>
          <a:custGeom>
            <a:avLst/>
            <a:gdLst>
              <a:gd name="connsiteX0" fmla="*/ 0 w 209176"/>
              <a:gd name="connsiteY0" fmla="*/ 30918 h 60801"/>
              <a:gd name="connsiteX1" fmla="*/ 59764 w 209176"/>
              <a:gd name="connsiteY1" fmla="*/ 30918 h 60801"/>
              <a:gd name="connsiteX2" fmla="*/ 104588 w 209176"/>
              <a:gd name="connsiteY2" fmla="*/ 23448 h 60801"/>
              <a:gd name="connsiteX3" fmla="*/ 164352 w 209176"/>
              <a:gd name="connsiteY3" fmla="*/ 1036 h 60801"/>
              <a:gd name="connsiteX4" fmla="*/ 209176 w 209176"/>
              <a:gd name="connsiteY4" fmla="*/ 60801 h 60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176" h="60801">
                <a:moveTo>
                  <a:pt x="0" y="30918"/>
                </a:moveTo>
                <a:cubicBezTo>
                  <a:pt x="21166" y="31540"/>
                  <a:pt x="42333" y="32163"/>
                  <a:pt x="59764" y="30918"/>
                </a:cubicBezTo>
                <a:cubicBezTo>
                  <a:pt x="77195" y="29673"/>
                  <a:pt x="87157" y="28428"/>
                  <a:pt x="104588" y="23448"/>
                </a:cubicBezTo>
                <a:cubicBezTo>
                  <a:pt x="122019" y="18468"/>
                  <a:pt x="146921" y="-5190"/>
                  <a:pt x="164352" y="1036"/>
                </a:cubicBezTo>
                <a:cubicBezTo>
                  <a:pt x="181783" y="7261"/>
                  <a:pt x="209176" y="60801"/>
                  <a:pt x="209176" y="6080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9" name="Forme libre 58"/>
          <p:cNvSpPr/>
          <p:nvPr/>
        </p:nvSpPr>
        <p:spPr>
          <a:xfrm rot="21159209" flipH="1">
            <a:off x="6358917" y="2360267"/>
            <a:ext cx="48552" cy="309731"/>
          </a:xfrm>
          <a:custGeom>
            <a:avLst/>
            <a:gdLst>
              <a:gd name="connsiteX0" fmla="*/ 22412 w 44856"/>
              <a:gd name="connsiteY0" fmla="*/ 0 h 313764"/>
              <a:gd name="connsiteX1" fmla="*/ 7471 w 44856"/>
              <a:gd name="connsiteY1" fmla="*/ 119529 h 313764"/>
              <a:gd name="connsiteX2" fmla="*/ 44824 w 44856"/>
              <a:gd name="connsiteY2" fmla="*/ 239058 h 313764"/>
              <a:gd name="connsiteX3" fmla="*/ 0 w 44856"/>
              <a:gd name="connsiteY3" fmla="*/ 313764 h 313764"/>
            </a:gdLst>
            <a:ahLst/>
            <a:cxnLst>
              <a:cxn ang="0">
                <a:pos x="connsiteX0" y="connsiteY0"/>
              </a:cxn>
              <a:cxn ang="0">
                <a:pos x="connsiteX1" y="connsiteY1"/>
              </a:cxn>
              <a:cxn ang="0">
                <a:pos x="connsiteX2" y="connsiteY2"/>
              </a:cxn>
              <a:cxn ang="0">
                <a:pos x="connsiteX3" y="connsiteY3"/>
              </a:cxn>
            </a:cxnLst>
            <a:rect l="l" t="t" r="r" b="b"/>
            <a:pathLst>
              <a:path w="44856" h="313764">
                <a:moveTo>
                  <a:pt x="22412" y="0"/>
                </a:moveTo>
                <a:cubicBezTo>
                  <a:pt x="13074" y="39843"/>
                  <a:pt x="3736" y="79686"/>
                  <a:pt x="7471" y="119529"/>
                </a:cubicBezTo>
                <a:cubicBezTo>
                  <a:pt x="11206" y="159372"/>
                  <a:pt x="46069" y="206686"/>
                  <a:pt x="44824" y="239058"/>
                </a:cubicBezTo>
                <a:cubicBezTo>
                  <a:pt x="43579" y="271430"/>
                  <a:pt x="0" y="313764"/>
                  <a:pt x="0" y="31376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0" name="Forme libre 59"/>
          <p:cNvSpPr/>
          <p:nvPr/>
        </p:nvSpPr>
        <p:spPr>
          <a:xfrm rot="21159209" flipH="1">
            <a:off x="6585475" y="2665226"/>
            <a:ext cx="153636" cy="45131"/>
          </a:xfrm>
          <a:custGeom>
            <a:avLst/>
            <a:gdLst>
              <a:gd name="connsiteX0" fmla="*/ 0 w 127000"/>
              <a:gd name="connsiteY0" fmla="*/ 0 h 14941"/>
              <a:gd name="connsiteX1" fmla="*/ 59765 w 127000"/>
              <a:gd name="connsiteY1" fmla="*/ 7470 h 14941"/>
              <a:gd name="connsiteX2" fmla="*/ 127000 w 127000"/>
              <a:gd name="connsiteY2" fmla="*/ 14941 h 14941"/>
            </a:gdLst>
            <a:ahLst/>
            <a:cxnLst>
              <a:cxn ang="0">
                <a:pos x="connsiteX0" y="connsiteY0"/>
              </a:cxn>
              <a:cxn ang="0">
                <a:pos x="connsiteX1" y="connsiteY1"/>
              </a:cxn>
              <a:cxn ang="0">
                <a:pos x="connsiteX2" y="connsiteY2"/>
              </a:cxn>
            </a:cxnLst>
            <a:rect l="l" t="t" r="r" b="b"/>
            <a:pathLst>
              <a:path w="127000" h="14941">
                <a:moveTo>
                  <a:pt x="0" y="0"/>
                </a:moveTo>
                <a:lnTo>
                  <a:pt x="59765" y="7470"/>
                </a:lnTo>
                <a:lnTo>
                  <a:pt x="127000" y="14941"/>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1" name="Forme libre 60"/>
          <p:cNvSpPr/>
          <p:nvPr/>
        </p:nvSpPr>
        <p:spPr>
          <a:xfrm rot="21159209" flipH="1">
            <a:off x="6534347" y="2460356"/>
            <a:ext cx="97385" cy="176750"/>
          </a:xfrm>
          <a:custGeom>
            <a:avLst/>
            <a:gdLst>
              <a:gd name="connsiteX0" fmla="*/ 0 w 89972"/>
              <a:gd name="connsiteY0" fmla="*/ 156882 h 179052"/>
              <a:gd name="connsiteX1" fmla="*/ 59765 w 89972"/>
              <a:gd name="connsiteY1" fmla="*/ 171823 h 179052"/>
              <a:gd name="connsiteX2" fmla="*/ 89647 w 89972"/>
              <a:gd name="connsiteY2" fmla="*/ 171823 h 179052"/>
              <a:gd name="connsiteX3" fmla="*/ 74706 w 89972"/>
              <a:gd name="connsiteY3" fmla="*/ 82176 h 179052"/>
              <a:gd name="connsiteX4" fmla="*/ 59765 w 89972"/>
              <a:gd name="connsiteY4" fmla="*/ 44823 h 179052"/>
              <a:gd name="connsiteX5" fmla="*/ 59765 w 89972"/>
              <a:gd name="connsiteY5" fmla="*/ 0 h 179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972" h="179052">
                <a:moveTo>
                  <a:pt x="0" y="156882"/>
                </a:moveTo>
                <a:cubicBezTo>
                  <a:pt x="22412" y="163107"/>
                  <a:pt x="44824" y="169333"/>
                  <a:pt x="59765" y="171823"/>
                </a:cubicBezTo>
                <a:cubicBezTo>
                  <a:pt x="74706" y="174313"/>
                  <a:pt x="87157" y="186764"/>
                  <a:pt x="89647" y="171823"/>
                </a:cubicBezTo>
                <a:cubicBezTo>
                  <a:pt x="92137" y="156882"/>
                  <a:pt x="79686" y="103343"/>
                  <a:pt x="74706" y="82176"/>
                </a:cubicBezTo>
                <a:cubicBezTo>
                  <a:pt x="69726" y="61009"/>
                  <a:pt x="62255" y="58519"/>
                  <a:pt x="59765" y="44823"/>
                </a:cubicBezTo>
                <a:cubicBezTo>
                  <a:pt x="57275" y="31127"/>
                  <a:pt x="58520" y="15563"/>
                  <a:pt x="59765"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2" name="Forme libre 61"/>
          <p:cNvSpPr/>
          <p:nvPr/>
        </p:nvSpPr>
        <p:spPr>
          <a:xfrm rot="21159209" flipH="1">
            <a:off x="6648178" y="2449739"/>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3" name="Forme libre 62"/>
          <p:cNvSpPr/>
          <p:nvPr/>
        </p:nvSpPr>
        <p:spPr>
          <a:xfrm rot="21159209" flipH="1">
            <a:off x="6390595" y="2429875"/>
            <a:ext cx="145551" cy="22777"/>
          </a:xfrm>
          <a:custGeom>
            <a:avLst/>
            <a:gdLst>
              <a:gd name="connsiteX0" fmla="*/ 0 w 134471"/>
              <a:gd name="connsiteY0" fmla="*/ 23074 h 23074"/>
              <a:gd name="connsiteX1" fmla="*/ 59765 w 134471"/>
              <a:gd name="connsiteY1" fmla="*/ 662 h 23074"/>
              <a:gd name="connsiteX2" fmla="*/ 134471 w 134471"/>
              <a:gd name="connsiteY2" fmla="*/ 8133 h 23074"/>
            </a:gdLst>
            <a:ahLst/>
            <a:cxnLst>
              <a:cxn ang="0">
                <a:pos x="connsiteX0" y="connsiteY0"/>
              </a:cxn>
              <a:cxn ang="0">
                <a:pos x="connsiteX1" y="connsiteY1"/>
              </a:cxn>
              <a:cxn ang="0">
                <a:pos x="connsiteX2" y="connsiteY2"/>
              </a:cxn>
            </a:cxnLst>
            <a:rect l="l" t="t" r="r" b="b"/>
            <a:pathLst>
              <a:path w="134471" h="23074">
                <a:moveTo>
                  <a:pt x="0" y="23074"/>
                </a:moveTo>
                <a:cubicBezTo>
                  <a:pt x="18676" y="13113"/>
                  <a:pt x="37353" y="3152"/>
                  <a:pt x="59765" y="662"/>
                </a:cubicBezTo>
                <a:cubicBezTo>
                  <a:pt x="82177" y="-1828"/>
                  <a:pt x="108324" y="3152"/>
                  <a:pt x="134471" y="813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64" name="Forme libre 63"/>
          <p:cNvSpPr/>
          <p:nvPr/>
        </p:nvSpPr>
        <p:spPr>
          <a:xfrm rot="21159209" flipH="1">
            <a:off x="6413617" y="2497455"/>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5" name="Forme libre 64"/>
          <p:cNvSpPr/>
          <p:nvPr/>
        </p:nvSpPr>
        <p:spPr>
          <a:xfrm rot="21159209" flipH="1">
            <a:off x="6203996" y="2000717"/>
            <a:ext cx="831343" cy="533849"/>
          </a:xfrm>
          <a:custGeom>
            <a:avLst/>
            <a:gdLst>
              <a:gd name="connsiteX0" fmla="*/ 77106 w 768058"/>
              <a:gd name="connsiteY0" fmla="*/ 451071 h 540801"/>
              <a:gd name="connsiteX1" fmla="*/ 77106 w 768058"/>
              <a:gd name="connsiteY1" fmla="*/ 368895 h 540801"/>
              <a:gd name="connsiteX2" fmla="*/ 2401 w 768058"/>
              <a:gd name="connsiteY2" fmla="*/ 234424 h 540801"/>
              <a:gd name="connsiteX3" fmla="*/ 32283 w 768058"/>
              <a:gd name="connsiteY3" fmla="*/ 204542 h 540801"/>
              <a:gd name="connsiteX4" fmla="*/ 166753 w 768058"/>
              <a:gd name="connsiteY4" fmla="*/ 152248 h 540801"/>
              <a:gd name="connsiteX5" fmla="*/ 256401 w 768058"/>
              <a:gd name="connsiteY5" fmla="*/ 92483 h 540801"/>
              <a:gd name="connsiteX6" fmla="*/ 301224 w 768058"/>
              <a:gd name="connsiteY6" fmla="*/ 10306 h 540801"/>
              <a:gd name="connsiteX7" fmla="*/ 338577 w 768058"/>
              <a:gd name="connsiteY7" fmla="*/ 2836 h 540801"/>
              <a:gd name="connsiteX8" fmla="*/ 465577 w 768058"/>
              <a:gd name="connsiteY8" fmla="*/ 25248 h 540801"/>
              <a:gd name="connsiteX9" fmla="*/ 465577 w 768058"/>
              <a:gd name="connsiteY9" fmla="*/ 77542 h 540801"/>
              <a:gd name="connsiteX10" fmla="*/ 502930 w 768058"/>
              <a:gd name="connsiteY10" fmla="*/ 25248 h 540801"/>
              <a:gd name="connsiteX11" fmla="*/ 577636 w 768058"/>
              <a:gd name="connsiteY11" fmla="*/ 114895 h 540801"/>
              <a:gd name="connsiteX12" fmla="*/ 652342 w 768058"/>
              <a:gd name="connsiteY12" fmla="*/ 85012 h 540801"/>
              <a:gd name="connsiteX13" fmla="*/ 719577 w 768058"/>
              <a:gd name="connsiteY13" fmla="*/ 129836 h 540801"/>
              <a:gd name="connsiteX14" fmla="*/ 719577 w 768058"/>
              <a:gd name="connsiteY14" fmla="*/ 219483 h 540801"/>
              <a:gd name="connsiteX15" fmla="*/ 741989 w 768058"/>
              <a:gd name="connsiteY15" fmla="*/ 309130 h 540801"/>
              <a:gd name="connsiteX16" fmla="*/ 764401 w 768058"/>
              <a:gd name="connsiteY16" fmla="*/ 368895 h 540801"/>
              <a:gd name="connsiteX17" fmla="*/ 659812 w 768058"/>
              <a:gd name="connsiteY17" fmla="*/ 368895 h 540801"/>
              <a:gd name="connsiteX18" fmla="*/ 570165 w 768058"/>
              <a:gd name="connsiteY18" fmla="*/ 339012 h 540801"/>
              <a:gd name="connsiteX19" fmla="*/ 487989 w 768058"/>
              <a:gd name="connsiteY19" fmla="*/ 301659 h 540801"/>
              <a:gd name="connsiteX20" fmla="*/ 383401 w 768058"/>
              <a:gd name="connsiteY20" fmla="*/ 241895 h 540801"/>
              <a:gd name="connsiteX21" fmla="*/ 271342 w 768058"/>
              <a:gd name="connsiteY21" fmla="*/ 316600 h 540801"/>
              <a:gd name="connsiteX22" fmla="*/ 241459 w 768058"/>
              <a:gd name="connsiteY22" fmla="*/ 398777 h 540801"/>
              <a:gd name="connsiteX23" fmla="*/ 174224 w 768058"/>
              <a:gd name="connsiteY23" fmla="*/ 466012 h 540801"/>
              <a:gd name="connsiteX24" fmla="*/ 174224 w 768058"/>
              <a:gd name="connsiteY24" fmla="*/ 540718 h 540801"/>
              <a:gd name="connsiteX25" fmla="*/ 129401 w 768058"/>
              <a:gd name="connsiteY25" fmla="*/ 451071 h 540801"/>
              <a:gd name="connsiteX26" fmla="*/ 77106 w 768058"/>
              <a:gd name="connsiteY26" fmla="*/ 451071 h 54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68058" h="540801">
                <a:moveTo>
                  <a:pt x="77106" y="451071"/>
                </a:moveTo>
                <a:cubicBezTo>
                  <a:pt x="68390" y="437375"/>
                  <a:pt x="89557" y="405003"/>
                  <a:pt x="77106" y="368895"/>
                </a:cubicBezTo>
                <a:cubicBezTo>
                  <a:pt x="64655" y="332787"/>
                  <a:pt x="9871" y="261816"/>
                  <a:pt x="2401" y="234424"/>
                </a:cubicBezTo>
                <a:cubicBezTo>
                  <a:pt x="-5069" y="207032"/>
                  <a:pt x="4891" y="218238"/>
                  <a:pt x="32283" y="204542"/>
                </a:cubicBezTo>
                <a:cubicBezTo>
                  <a:pt x="59675" y="190846"/>
                  <a:pt x="129400" y="170924"/>
                  <a:pt x="166753" y="152248"/>
                </a:cubicBezTo>
                <a:cubicBezTo>
                  <a:pt x="204106" y="133571"/>
                  <a:pt x="233989" y="116140"/>
                  <a:pt x="256401" y="92483"/>
                </a:cubicBezTo>
                <a:cubicBezTo>
                  <a:pt x="278813" y="68826"/>
                  <a:pt x="287528" y="25247"/>
                  <a:pt x="301224" y="10306"/>
                </a:cubicBezTo>
                <a:cubicBezTo>
                  <a:pt x="314920" y="-4635"/>
                  <a:pt x="311185" y="346"/>
                  <a:pt x="338577" y="2836"/>
                </a:cubicBezTo>
                <a:cubicBezTo>
                  <a:pt x="365969" y="5326"/>
                  <a:pt x="444410" y="12797"/>
                  <a:pt x="465577" y="25248"/>
                </a:cubicBezTo>
                <a:cubicBezTo>
                  <a:pt x="486744" y="37699"/>
                  <a:pt x="459352" y="77542"/>
                  <a:pt x="465577" y="77542"/>
                </a:cubicBezTo>
                <a:cubicBezTo>
                  <a:pt x="471802" y="77542"/>
                  <a:pt x="484254" y="19022"/>
                  <a:pt x="502930" y="25248"/>
                </a:cubicBezTo>
                <a:cubicBezTo>
                  <a:pt x="521607" y="31473"/>
                  <a:pt x="552734" y="104934"/>
                  <a:pt x="577636" y="114895"/>
                </a:cubicBezTo>
                <a:cubicBezTo>
                  <a:pt x="602538" y="124856"/>
                  <a:pt x="628685" y="82522"/>
                  <a:pt x="652342" y="85012"/>
                </a:cubicBezTo>
                <a:cubicBezTo>
                  <a:pt x="675999" y="87502"/>
                  <a:pt x="708371" y="107424"/>
                  <a:pt x="719577" y="129836"/>
                </a:cubicBezTo>
                <a:cubicBezTo>
                  <a:pt x="730783" y="152248"/>
                  <a:pt x="715842" y="189601"/>
                  <a:pt x="719577" y="219483"/>
                </a:cubicBezTo>
                <a:cubicBezTo>
                  <a:pt x="723312" y="249365"/>
                  <a:pt x="734518" y="284228"/>
                  <a:pt x="741989" y="309130"/>
                </a:cubicBezTo>
                <a:cubicBezTo>
                  <a:pt x="749460" y="334032"/>
                  <a:pt x="778097" y="358934"/>
                  <a:pt x="764401" y="368895"/>
                </a:cubicBezTo>
                <a:cubicBezTo>
                  <a:pt x="750705" y="378856"/>
                  <a:pt x="692185" y="373876"/>
                  <a:pt x="659812" y="368895"/>
                </a:cubicBezTo>
                <a:cubicBezTo>
                  <a:pt x="627439" y="363914"/>
                  <a:pt x="598802" y="350218"/>
                  <a:pt x="570165" y="339012"/>
                </a:cubicBezTo>
                <a:cubicBezTo>
                  <a:pt x="541528" y="327806"/>
                  <a:pt x="519116" y="317845"/>
                  <a:pt x="487989" y="301659"/>
                </a:cubicBezTo>
                <a:cubicBezTo>
                  <a:pt x="456862" y="285473"/>
                  <a:pt x="419509" y="239405"/>
                  <a:pt x="383401" y="241895"/>
                </a:cubicBezTo>
                <a:cubicBezTo>
                  <a:pt x="347293" y="244385"/>
                  <a:pt x="294999" y="290453"/>
                  <a:pt x="271342" y="316600"/>
                </a:cubicBezTo>
                <a:cubicBezTo>
                  <a:pt x="247685" y="342747"/>
                  <a:pt x="257645" y="373875"/>
                  <a:pt x="241459" y="398777"/>
                </a:cubicBezTo>
                <a:cubicBezTo>
                  <a:pt x="225273" y="423679"/>
                  <a:pt x="185430" y="442355"/>
                  <a:pt x="174224" y="466012"/>
                </a:cubicBezTo>
                <a:cubicBezTo>
                  <a:pt x="163018" y="489669"/>
                  <a:pt x="181694" y="543208"/>
                  <a:pt x="174224" y="540718"/>
                </a:cubicBezTo>
                <a:cubicBezTo>
                  <a:pt x="166754" y="538228"/>
                  <a:pt x="145587" y="464767"/>
                  <a:pt x="129401" y="451071"/>
                </a:cubicBezTo>
                <a:cubicBezTo>
                  <a:pt x="113215" y="437375"/>
                  <a:pt x="85822" y="464767"/>
                  <a:pt x="77106" y="45107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1" name="Forme libre 70"/>
          <p:cNvSpPr/>
          <p:nvPr/>
        </p:nvSpPr>
        <p:spPr>
          <a:xfrm rot="21159209" flipH="1">
            <a:off x="6402989" y="2476943"/>
            <a:ext cx="129447" cy="59846"/>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Forme libre 1"/>
          <p:cNvSpPr/>
          <p:nvPr/>
        </p:nvSpPr>
        <p:spPr>
          <a:xfrm>
            <a:off x="5869957" y="2989379"/>
            <a:ext cx="774393" cy="1964509"/>
          </a:xfrm>
          <a:custGeom>
            <a:avLst/>
            <a:gdLst>
              <a:gd name="connsiteX0" fmla="*/ 595341 w 774393"/>
              <a:gd name="connsiteY0" fmla="*/ 266 h 1964509"/>
              <a:gd name="connsiteX1" fmla="*/ 408842 w 774393"/>
              <a:gd name="connsiteY1" fmla="*/ 124593 h 1964509"/>
              <a:gd name="connsiteX2" fmla="*/ 222343 w 774393"/>
              <a:gd name="connsiteY2" fmla="*/ 160116 h 1964509"/>
              <a:gd name="connsiteX3" fmla="*/ 257866 w 774393"/>
              <a:gd name="connsiteY3" fmla="*/ 524218 h 1964509"/>
              <a:gd name="connsiteX4" fmla="*/ 257866 w 774393"/>
              <a:gd name="connsiteY4" fmla="*/ 692948 h 1964509"/>
              <a:gd name="connsiteX5" fmla="*/ 151295 w 774393"/>
              <a:gd name="connsiteY5" fmla="*/ 772873 h 1964509"/>
              <a:gd name="connsiteX6" fmla="*/ 115772 w 774393"/>
              <a:gd name="connsiteY6" fmla="*/ 977126 h 1964509"/>
              <a:gd name="connsiteX7" fmla="*/ 71367 w 774393"/>
              <a:gd name="connsiteY7" fmla="*/ 1154737 h 1964509"/>
              <a:gd name="connsiteX8" fmla="*/ 89129 w 774393"/>
              <a:gd name="connsiteY8" fmla="*/ 1385631 h 1964509"/>
              <a:gd name="connsiteX9" fmla="*/ 89129 w 774393"/>
              <a:gd name="connsiteY9" fmla="*/ 1607644 h 1964509"/>
              <a:gd name="connsiteX10" fmla="*/ 53605 w 774393"/>
              <a:gd name="connsiteY10" fmla="*/ 1767494 h 1964509"/>
              <a:gd name="connsiteX11" fmla="*/ 320 w 774393"/>
              <a:gd name="connsiteY11" fmla="*/ 1838538 h 1964509"/>
              <a:gd name="connsiteX12" fmla="*/ 80248 w 774393"/>
              <a:gd name="connsiteY12" fmla="*/ 1953985 h 1964509"/>
              <a:gd name="connsiteX13" fmla="*/ 222343 w 774393"/>
              <a:gd name="connsiteY13" fmla="*/ 1953985 h 1964509"/>
              <a:gd name="connsiteX14" fmla="*/ 222343 w 774393"/>
              <a:gd name="connsiteY14" fmla="*/ 1953985 h 1964509"/>
              <a:gd name="connsiteX15" fmla="*/ 408842 w 774393"/>
              <a:gd name="connsiteY15" fmla="*/ 1953985 h 1964509"/>
              <a:gd name="connsiteX16" fmla="*/ 391080 w 774393"/>
              <a:gd name="connsiteY16" fmla="*/ 1811897 h 1964509"/>
              <a:gd name="connsiteX17" fmla="*/ 453246 w 774393"/>
              <a:gd name="connsiteY17" fmla="*/ 1731972 h 1964509"/>
              <a:gd name="connsiteX18" fmla="*/ 577579 w 774393"/>
              <a:gd name="connsiteY18" fmla="*/ 1723091 h 1964509"/>
              <a:gd name="connsiteX19" fmla="*/ 621983 w 774393"/>
              <a:gd name="connsiteY19" fmla="*/ 1225781 h 1964509"/>
              <a:gd name="connsiteX20" fmla="*/ 684150 w 774393"/>
              <a:gd name="connsiteY20" fmla="*/ 701829 h 1964509"/>
              <a:gd name="connsiteX21" fmla="*/ 772959 w 774393"/>
              <a:gd name="connsiteY21" fmla="*/ 302204 h 1964509"/>
              <a:gd name="connsiteX22" fmla="*/ 728554 w 774393"/>
              <a:gd name="connsiteY22" fmla="*/ 97952 h 1964509"/>
              <a:gd name="connsiteX23" fmla="*/ 595341 w 774393"/>
              <a:gd name="connsiteY23" fmla="*/ 266 h 1964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4393" h="1964509">
                <a:moveTo>
                  <a:pt x="595341" y="266"/>
                </a:moveTo>
                <a:cubicBezTo>
                  <a:pt x="542056" y="4706"/>
                  <a:pt x="471008" y="97951"/>
                  <a:pt x="408842" y="124593"/>
                </a:cubicBezTo>
                <a:cubicBezTo>
                  <a:pt x="346676" y="151235"/>
                  <a:pt x="247506" y="93512"/>
                  <a:pt x="222343" y="160116"/>
                </a:cubicBezTo>
                <a:cubicBezTo>
                  <a:pt x="197180" y="226720"/>
                  <a:pt x="251946" y="435413"/>
                  <a:pt x="257866" y="524218"/>
                </a:cubicBezTo>
                <a:cubicBezTo>
                  <a:pt x="263786" y="613023"/>
                  <a:pt x="275628" y="651506"/>
                  <a:pt x="257866" y="692948"/>
                </a:cubicBezTo>
                <a:cubicBezTo>
                  <a:pt x="240104" y="734390"/>
                  <a:pt x="174977" y="725510"/>
                  <a:pt x="151295" y="772873"/>
                </a:cubicBezTo>
                <a:cubicBezTo>
                  <a:pt x="127613" y="820236"/>
                  <a:pt x="129093" y="913482"/>
                  <a:pt x="115772" y="977126"/>
                </a:cubicBezTo>
                <a:cubicBezTo>
                  <a:pt x="102451" y="1040770"/>
                  <a:pt x="75807" y="1086653"/>
                  <a:pt x="71367" y="1154737"/>
                </a:cubicBezTo>
                <a:cubicBezTo>
                  <a:pt x="66927" y="1222821"/>
                  <a:pt x="86169" y="1310147"/>
                  <a:pt x="89129" y="1385631"/>
                </a:cubicBezTo>
                <a:cubicBezTo>
                  <a:pt x="92089" y="1461115"/>
                  <a:pt x="95050" y="1544000"/>
                  <a:pt x="89129" y="1607644"/>
                </a:cubicBezTo>
                <a:cubicBezTo>
                  <a:pt x="83208" y="1671288"/>
                  <a:pt x="68406" y="1729012"/>
                  <a:pt x="53605" y="1767494"/>
                </a:cubicBezTo>
                <a:cubicBezTo>
                  <a:pt x="38804" y="1805976"/>
                  <a:pt x="-4120" y="1807456"/>
                  <a:pt x="320" y="1838538"/>
                </a:cubicBezTo>
                <a:cubicBezTo>
                  <a:pt x="4760" y="1869620"/>
                  <a:pt x="43244" y="1934744"/>
                  <a:pt x="80248" y="1953985"/>
                </a:cubicBezTo>
                <a:cubicBezTo>
                  <a:pt x="117252" y="1973226"/>
                  <a:pt x="222343" y="1953985"/>
                  <a:pt x="222343" y="1953985"/>
                </a:cubicBezTo>
                <a:lnTo>
                  <a:pt x="222343" y="1953985"/>
                </a:lnTo>
                <a:cubicBezTo>
                  <a:pt x="253426" y="1953985"/>
                  <a:pt x="380719" y="1977666"/>
                  <a:pt x="408842" y="1953985"/>
                </a:cubicBezTo>
                <a:cubicBezTo>
                  <a:pt x="436965" y="1930304"/>
                  <a:pt x="383679" y="1848899"/>
                  <a:pt x="391080" y="1811897"/>
                </a:cubicBezTo>
                <a:cubicBezTo>
                  <a:pt x="398481" y="1774895"/>
                  <a:pt x="422163" y="1746773"/>
                  <a:pt x="453246" y="1731972"/>
                </a:cubicBezTo>
                <a:cubicBezTo>
                  <a:pt x="484329" y="1717171"/>
                  <a:pt x="549456" y="1807456"/>
                  <a:pt x="577579" y="1723091"/>
                </a:cubicBezTo>
                <a:cubicBezTo>
                  <a:pt x="605702" y="1638726"/>
                  <a:pt x="604221" y="1395991"/>
                  <a:pt x="621983" y="1225781"/>
                </a:cubicBezTo>
                <a:cubicBezTo>
                  <a:pt x="639745" y="1055571"/>
                  <a:pt x="658987" y="855759"/>
                  <a:pt x="684150" y="701829"/>
                </a:cubicBezTo>
                <a:cubicBezTo>
                  <a:pt x="709313" y="547900"/>
                  <a:pt x="765558" y="402850"/>
                  <a:pt x="772959" y="302204"/>
                </a:cubicBezTo>
                <a:cubicBezTo>
                  <a:pt x="780360" y="201558"/>
                  <a:pt x="758157" y="148275"/>
                  <a:pt x="728554" y="97952"/>
                </a:cubicBezTo>
                <a:cubicBezTo>
                  <a:pt x="698951" y="47629"/>
                  <a:pt x="648626" y="-4174"/>
                  <a:pt x="595341" y="266"/>
                </a:cubicBezTo>
                <a:close/>
              </a:path>
            </a:pathLst>
          </a:custGeom>
          <a:solidFill>
            <a:srgbClr val="800000"/>
          </a:solid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 name="Forme libre 2"/>
          <p:cNvSpPr/>
          <p:nvPr/>
        </p:nvSpPr>
        <p:spPr>
          <a:xfrm>
            <a:off x="6820534" y="2948303"/>
            <a:ext cx="615027" cy="1945509"/>
          </a:xfrm>
          <a:custGeom>
            <a:avLst/>
            <a:gdLst>
              <a:gd name="connsiteX0" fmla="*/ 0 w 615027"/>
              <a:gd name="connsiteY0" fmla="*/ 1740624 h 1945509"/>
              <a:gd name="connsiteX1" fmla="*/ 71047 w 615027"/>
              <a:gd name="connsiteY1" fmla="*/ 1944877 h 1945509"/>
              <a:gd name="connsiteX2" fmla="*/ 239784 w 615027"/>
              <a:gd name="connsiteY2" fmla="*/ 1802788 h 1945509"/>
              <a:gd name="connsiteX3" fmla="*/ 479569 w 615027"/>
              <a:gd name="connsiteY3" fmla="*/ 1749505 h 1945509"/>
              <a:gd name="connsiteX4" fmla="*/ 532854 w 615027"/>
              <a:gd name="connsiteY4" fmla="*/ 1731744 h 1945509"/>
              <a:gd name="connsiteX5" fmla="*/ 612782 w 615027"/>
              <a:gd name="connsiteY5" fmla="*/ 1500849 h 1945509"/>
              <a:gd name="connsiteX6" fmla="*/ 586140 w 615027"/>
              <a:gd name="connsiteY6" fmla="*/ 1216672 h 1945509"/>
              <a:gd name="connsiteX7" fmla="*/ 515092 w 615027"/>
              <a:gd name="connsiteY7" fmla="*/ 968017 h 1945509"/>
              <a:gd name="connsiteX8" fmla="*/ 577259 w 615027"/>
              <a:gd name="connsiteY8" fmla="*/ 817048 h 1945509"/>
              <a:gd name="connsiteX9" fmla="*/ 523973 w 615027"/>
              <a:gd name="connsiteY9" fmla="*/ 648317 h 1945509"/>
              <a:gd name="connsiteX10" fmla="*/ 532854 w 615027"/>
              <a:gd name="connsiteY10" fmla="*/ 515109 h 1945509"/>
              <a:gd name="connsiteX11" fmla="*/ 586140 w 615027"/>
              <a:gd name="connsiteY11" fmla="*/ 426304 h 1945509"/>
              <a:gd name="connsiteX12" fmla="*/ 506211 w 615027"/>
              <a:gd name="connsiteY12" fmla="*/ 310857 h 1945509"/>
              <a:gd name="connsiteX13" fmla="*/ 497331 w 615027"/>
              <a:gd name="connsiteY13" fmla="*/ 133246 h 1945509"/>
              <a:gd name="connsiteX14" fmla="*/ 399641 w 615027"/>
              <a:gd name="connsiteY14" fmla="*/ 62201 h 1945509"/>
              <a:gd name="connsiteX15" fmla="*/ 239784 w 615027"/>
              <a:gd name="connsiteY15" fmla="*/ 38 h 1945509"/>
              <a:gd name="connsiteX16" fmla="*/ 142094 w 615027"/>
              <a:gd name="connsiteY16" fmla="*/ 71082 h 1945509"/>
              <a:gd name="connsiteX17" fmla="*/ 88809 w 615027"/>
              <a:gd name="connsiteY17" fmla="*/ 177648 h 1945509"/>
              <a:gd name="connsiteX18" fmla="*/ 177618 w 615027"/>
              <a:gd name="connsiteY18" fmla="*/ 426304 h 1945509"/>
              <a:gd name="connsiteX19" fmla="*/ 195380 w 615027"/>
              <a:gd name="connsiteY19" fmla="*/ 825928 h 1945509"/>
              <a:gd name="connsiteX20" fmla="*/ 124333 w 615027"/>
              <a:gd name="connsiteY20" fmla="*/ 1296597 h 1945509"/>
              <a:gd name="connsiteX21" fmla="*/ 17762 w 615027"/>
              <a:gd name="connsiteY21" fmla="*/ 1829430 h 1945509"/>
              <a:gd name="connsiteX22" fmla="*/ 17762 w 615027"/>
              <a:gd name="connsiteY22" fmla="*/ 1891593 h 1945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15027" h="1945509">
                <a:moveTo>
                  <a:pt x="0" y="1740624"/>
                </a:moveTo>
                <a:cubicBezTo>
                  <a:pt x="15541" y="1837570"/>
                  <a:pt x="31083" y="1934516"/>
                  <a:pt x="71047" y="1944877"/>
                </a:cubicBezTo>
                <a:cubicBezTo>
                  <a:pt x="111011" y="1955238"/>
                  <a:pt x="171697" y="1835350"/>
                  <a:pt x="239784" y="1802788"/>
                </a:cubicBezTo>
                <a:cubicBezTo>
                  <a:pt x="307871" y="1770226"/>
                  <a:pt x="430724" y="1761346"/>
                  <a:pt x="479569" y="1749505"/>
                </a:cubicBezTo>
                <a:cubicBezTo>
                  <a:pt x="528414" y="1737664"/>
                  <a:pt x="510652" y="1773187"/>
                  <a:pt x="532854" y="1731744"/>
                </a:cubicBezTo>
                <a:cubicBezTo>
                  <a:pt x="555056" y="1690301"/>
                  <a:pt x="603901" y="1586694"/>
                  <a:pt x="612782" y="1500849"/>
                </a:cubicBezTo>
                <a:cubicBezTo>
                  <a:pt x="621663" y="1415004"/>
                  <a:pt x="602422" y="1305477"/>
                  <a:pt x="586140" y="1216672"/>
                </a:cubicBezTo>
                <a:cubicBezTo>
                  <a:pt x="569858" y="1127867"/>
                  <a:pt x="516572" y="1034621"/>
                  <a:pt x="515092" y="968017"/>
                </a:cubicBezTo>
                <a:cubicBezTo>
                  <a:pt x="513612" y="901413"/>
                  <a:pt x="575779" y="870331"/>
                  <a:pt x="577259" y="817048"/>
                </a:cubicBezTo>
                <a:cubicBezTo>
                  <a:pt x="578739" y="763765"/>
                  <a:pt x="531374" y="698640"/>
                  <a:pt x="523973" y="648317"/>
                </a:cubicBezTo>
                <a:cubicBezTo>
                  <a:pt x="516572" y="597994"/>
                  <a:pt x="522493" y="552111"/>
                  <a:pt x="532854" y="515109"/>
                </a:cubicBezTo>
                <a:cubicBezTo>
                  <a:pt x="543215" y="478107"/>
                  <a:pt x="590581" y="460346"/>
                  <a:pt x="586140" y="426304"/>
                </a:cubicBezTo>
                <a:cubicBezTo>
                  <a:pt x="581700" y="392262"/>
                  <a:pt x="521012" y="359700"/>
                  <a:pt x="506211" y="310857"/>
                </a:cubicBezTo>
                <a:cubicBezTo>
                  <a:pt x="491410" y="262014"/>
                  <a:pt x="515093" y="174689"/>
                  <a:pt x="497331" y="133246"/>
                </a:cubicBezTo>
                <a:cubicBezTo>
                  <a:pt x="479569" y="91803"/>
                  <a:pt x="442565" y="84402"/>
                  <a:pt x="399641" y="62201"/>
                </a:cubicBezTo>
                <a:cubicBezTo>
                  <a:pt x="356717" y="40000"/>
                  <a:pt x="282708" y="-1442"/>
                  <a:pt x="239784" y="38"/>
                </a:cubicBezTo>
                <a:cubicBezTo>
                  <a:pt x="196860" y="1518"/>
                  <a:pt x="167256" y="41480"/>
                  <a:pt x="142094" y="71082"/>
                </a:cubicBezTo>
                <a:cubicBezTo>
                  <a:pt x="116932" y="100684"/>
                  <a:pt x="82888" y="118444"/>
                  <a:pt x="88809" y="177648"/>
                </a:cubicBezTo>
                <a:cubicBezTo>
                  <a:pt x="94730" y="236852"/>
                  <a:pt x="159856" y="318257"/>
                  <a:pt x="177618" y="426304"/>
                </a:cubicBezTo>
                <a:cubicBezTo>
                  <a:pt x="195380" y="534351"/>
                  <a:pt x="204261" y="680879"/>
                  <a:pt x="195380" y="825928"/>
                </a:cubicBezTo>
                <a:cubicBezTo>
                  <a:pt x="186499" y="970977"/>
                  <a:pt x="153936" y="1129347"/>
                  <a:pt x="124333" y="1296597"/>
                </a:cubicBezTo>
                <a:cubicBezTo>
                  <a:pt x="94730" y="1463847"/>
                  <a:pt x="35524" y="1730264"/>
                  <a:pt x="17762" y="1829430"/>
                </a:cubicBezTo>
                <a:cubicBezTo>
                  <a:pt x="0" y="1928596"/>
                  <a:pt x="17762" y="1891593"/>
                  <a:pt x="17762" y="1891593"/>
                </a:cubicBezTo>
              </a:path>
            </a:pathLst>
          </a:custGeom>
          <a:solidFill>
            <a:srgbClr val="800000"/>
          </a:solidFill>
          <a:ln w="1905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68" name="Grouper 67"/>
          <p:cNvGrpSpPr/>
          <p:nvPr/>
        </p:nvGrpSpPr>
        <p:grpSpPr>
          <a:xfrm>
            <a:off x="6925278" y="4047771"/>
            <a:ext cx="580896" cy="401201"/>
            <a:chOff x="2488034" y="2083570"/>
            <a:chExt cx="4634810" cy="2935415"/>
          </a:xfrm>
          <a:solidFill>
            <a:schemeClr val="bg1"/>
          </a:solidFill>
        </p:grpSpPr>
        <p:sp>
          <p:nvSpPr>
            <p:cNvPr id="35" name="Forme libre 34"/>
            <p:cNvSpPr/>
            <p:nvPr/>
          </p:nvSpPr>
          <p:spPr>
            <a:xfrm>
              <a:off x="2488034" y="2083570"/>
              <a:ext cx="4634810" cy="2935415"/>
            </a:xfrm>
            <a:custGeom>
              <a:avLst/>
              <a:gdLst>
                <a:gd name="connsiteX0" fmla="*/ 4632785 w 4634810"/>
                <a:gd name="connsiteY0" fmla="*/ 1324776 h 2935415"/>
                <a:gd name="connsiteX1" fmla="*/ 4483760 w 4634810"/>
                <a:gd name="connsiteY1" fmla="*/ 1707081 h 2935415"/>
                <a:gd name="connsiteX2" fmla="*/ 4321776 w 4634810"/>
                <a:gd name="connsiteY2" fmla="*/ 2082906 h 2935415"/>
                <a:gd name="connsiteX3" fmla="*/ 4133874 w 4634810"/>
                <a:gd name="connsiteY3" fmla="*/ 2523529 h 2935415"/>
                <a:gd name="connsiteX4" fmla="*/ 3997808 w 4634810"/>
                <a:gd name="connsiteY4" fmla="*/ 2886394 h 2935415"/>
                <a:gd name="connsiteX5" fmla="*/ 3971890 w 4634810"/>
                <a:gd name="connsiteY5" fmla="*/ 2918793 h 2935415"/>
                <a:gd name="connsiteX6" fmla="*/ 3745113 w 4634810"/>
                <a:gd name="connsiteY6" fmla="*/ 2763279 h 2935415"/>
                <a:gd name="connsiteX7" fmla="*/ 3181408 w 4634810"/>
                <a:gd name="connsiteY7" fmla="*/ 2458731 h 2935415"/>
                <a:gd name="connsiteX8" fmla="*/ 2825043 w 4634810"/>
                <a:gd name="connsiteY8" fmla="*/ 2348576 h 2935415"/>
                <a:gd name="connsiteX9" fmla="*/ 2261339 w 4634810"/>
                <a:gd name="connsiteY9" fmla="*/ 2238420 h 2935415"/>
                <a:gd name="connsiteX10" fmla="*/ 1943850 w 4634810"/>
                <a:gd name="connsiteY10" fmla="*/ 2238420 h 2935415"/>
                <a:gd name="connsiteX11" fmla="*/ 1606923 w 4634810"/>
                <a:gd name="connsiteY11" fmla="*/ 2244900 h 2935415"/>
                <a:gd name="connsiteX12" fmla="*/ 1069136 w 4634810"/>
                <a:gd name="connsiteY12" fmla="*/ 2128264 h 2935415"/>
                <a:gd name="connsiteX13" fmla="*/ 453596 w 4634810"/>
                <a:gd name="connsiteY13" fmla="*/ 1843155 h 2935415"/>
                <a:gd name="connsiteX14" fmla="*/ 220339 w 4634810"/>
                <a:gd name="connsiteY14" fmla="*/ 1674682 h 2935415"/>
                <a:gd name="connsiteX15" fmla="*/ 116670 w 4634810"/>
                <a:gd name="connsiteY15" fmla="*/ 1609885 h 2935415"/>
                <a:gd name="connsiteX16" fmla="*/ 41 w 4634810"/>
                <a:gd name="connsiteY16" fmla="*/ 1545087 h 2935415"/>
                <a:gd name="connsiteX17" fmla="*/ 129628 w 4634810"/>
                <a:gd name="connsiteY17" fmla="*/ 1240539 h 2935415"/>
                <a:gd name="connsiteX18" fmla="*/ 285133 w 4634810"/>
                <a:gd name="connsiteY18" fmla="*/ 864714 h 2935415"/>
                <a:gd name="connsiteX19" fmla="*/ 447117 w 4634810"/>
                <a:gd name="connsiteY19" fmla="*/ 488889 h 2935415"/>
                <a:gd name="connsiteX20" fmla="*/ 557266 w 4634810"/>
                <a:gd name="connsiteY20" fmla="*/ 223219 h 2935415"/>
                <a:gd name="connsiteX21" fmla="*/ 680374 w 4634810"/>
                <a:gd name="connsiteY21" fmla="*/ 2908 h 2935415"/>
                <a:gd name="connsiteX22" fmla="*/ 868276 w 4634810"/>
                <a:gd name="connsiteY22" fmla="*/ 113064 h 2935415"/>
                <a:gd name="connsiteX23" fmla="*/ 1334790 w 4634810"/>
                <a:gd name="connsiteY23" fmla="*/ 339855 h 2935415"/>
                <a:gd name="connsiteX24" fmla="*/ 1892015 w 4634810"/>
                <a:gd name="connsiteY24" fmla="*/ 540727 h 2935415"/>
                <a:gd name="connsiteX25" fmla="*/ 2591786 w 4634810"/>
                <a:gd name="connsiteY25" fmla="*/ 650882 h 2935415"/>
                <a:gd name="connsiteX26" fmla="*/ 3149011 w 4634810"/>
                <a:gd name="connsiteY26" fmla="*/ 683281 h 2935415"/>
                <a:gd name="connsiteX27" fmla="*/ 3835824 w 4634810"/>
                <a:gd name="connsiteY27" fmla="*/ 877673 h 2935415"/>
                <a:gd name="connsiteX28" fmla="*/ 4509677 w 4634810"/>
                <a:gd name="connsiteY28" fmla="*/ 1221100 h 2935415"/>
                <a:gd name="connsiteX29" fmla="*/ 4632785 w 4634810"/>
                <a:gd name="connsiteY29" fmla="*/ 1324776 h 2935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634810" h="2935415">
                  <a:moveTo>
                    <a:pt x="4632785" y="1324776"/>
                  </a:moveTo>
                  <a:cubicBezTo>
                    <a:pt x="4628466" y="1405773"/>
                    <a:pt x="4535595" y="1580726"/>
                    <a:pt x="4483760" y="1707081"/>
                  </a:cubicBezTo>
                  <a:cubicBezTo>
                    <a:pt x="4431925" y="1833436"/>
                    <a:pt x="4380090" y="1946831"/>
                    <a:pt x="4321776" y="2082906"/>
                  </a:cubicBezTo>
                  <a:cubicBezTo>
                    <a:pt x="4263462" y="2218981"/>
                    <a:pt x="4187869" y="2389614"/>
                    <a:pt x="4133874" y="2523529"/>
                  </a:cubicBezTo>
                  <a:cubicBezTo>
                    <a:pt x="4079879" y="2657444"/>
                    <a:pt x="4024805" y="2820517"/>
                    <a:pt x="3997808" y="2886394"/>
                  </a:cubicBezTo>
                  <a:cubicBezTo>
                    <a:pt x="3970811" y="2952271"/>
                    <a:pt x="4014006" y="2939312"/>
                    <a:pt x="3971890" y="2918793"/>
                  </a:cubicBezTo>
                  <a:cubicBezTo>
                    <a:pt x="3929774" y="2898274"/>
                    <a:pt x="3876860" y="2839956"/>
                    <a:pt x="3745113" y="2763279"/>
                  </a:cubicBezTo>
                  <a:cubicBezTo>
                    <a:pt x="3613366" y="2686602"/>
                    <a:pt x="3334753" y="2527848"/>
                    <a:pt x="3181408" y="2458731"/>
                  </a:cubicBezTo>
                  <a:cubicBezTo>
                    <a:pt x="3028063" y="2389614"/>
                    <a:pt x="2978388" y="2385294"/>
                    <a:pt x="2825043" y="2348576"/>
                  </a:cubicBezTo>
                  <a:cubicBezTo>
                    <a:pt x="2671698" y="2311858"/>
                    <a:pt x="2408204" y="2256779"/>
                    <a:pt x="2261339" y="2238420"/>
                  </a:cubicBezTo>
                  <a:cubicBezTo>
                    <a:pt x="2114473" y="2220061"/>
                    <a:pt x="1943850" y="2238420"/>
                    <a:pt x="1943850" y="2238420"/>
                  </a:cubicBezTo>
                  <a:cubicBezTo>
                    <a:pt x="1834781" y="2239500"/>
                    <a:pt x="1752709" y="2263259"/>
                    <a:pt x="1606923" y="2244900"/>
                  </a:cubicBezTo>
                  <a:cubicBezTo>
                    <a:pt x="1461137" y="2226541"/>
                    <a:pt x="1261357" y="2195221"/>
                    <a:pt x="1069136" y="2128264"/>
                  </a:cubicBezTo>
                  <a:cubicBezTo>
                    <a:pt x="876915" y="2061307"/>
                    <a:pt x="595062" y="1918752"/>
                    <a:pt x="453596" y="1843155"/>
                  </a:cubicBezTo>
                  <a:cubicBezTo>
                    <a:pt x="312130" y="1767558"/>
                    <a:pt x="276493" y="1713560"/>
                    <a:pt x="220339" y="1674682"/>
                  </a:cubicBezTo>
                  <a:cubicBezTo>
                    <a:pt x="164185" y="1635804"/>
                    <a:pt x="153386" y="1631484"/>
                    <a:pt x="116670" y="1609885"/>
                  </a:cubicBezTo>
                  <a:cubicBezTo>
                    <a:pt x="79954" y="1588286"/>
                    <a:pt x="-2119" y="1606645"/>
                    <a:pt x="41" y="1545087"/>
                  </a:cubicBezTo>
                  <a:cubicBezTo>
                    <a:pt x="2201" y="1483529"/>
                    <a:pt x="82113" y="1353934"/>
                    <a:pt x="129628" y="1240539"/>
                  </a:cubicBezTo>
                  <a:cubicBezTo>
                    <a:pt x="177143" y="1127144"/>
                    <a:pt x="232218" y="989989"/>
                    <a:pt x="285133" y="864714"/>
                  </a:cubicBezTo>
                  <a:cubicBezTo>
                    <a:pt x="338048" y="739439"/>
                    <a:pt x="401761" y="595805"/>
                    <a:pt x="447117" y="488889"/>
                  </a:cubicBezTo>
                  <a:cubicBezTo>
                    <a:pt x="492473" y="381973"/>
                    <a:pt x="518390" y="304216"/>
                    <a:pt x="557266" y="223219"/>
                  </a:cubicBezTo>
                  <a:cubicBezTo>
                    <a:pt x="596142" y="142222"/>
                    <a:pt x="628539" y="21267"/>
                    <a:pt x="680374" y="2908"/>
                  </a:cubicBezTo>
                  <a:cubicBezTo>
                    <a:pt x="732209" y="-15451"/>
                    <a:pt x="759207" y="56906"/>
                    <a:pt x="868276" y="113064"/>
                  </a:cubicBezTo>
                  <a:cubicBezTo>
                    <a:pt x="977345" y="169222"/>
                    <a:pt x="1164167" y="268578"/>
                    <a:pt x="1334790" y="339855"/>
                  </a:cubicBezTo>
                  <a:cubicBezTo>
                    <a:pt x="1505413" y="411132"/>
                    <a:pt x="1682516" y="488889"/>
                    <a:pt x="1892015" y="540727"/>
                  </a:cubicBezTo>
                  <a:cubicBezTo>
                    <a:pt x="2101514" y="592565"/>
                    <a:pt x="2382287" y="627123"/>
                    <a:pt x="2591786" y="650882"/>
                  </a:cubicBezTo>
                  <a:cubicBezTo>
                    <a:pt x="2801285" y="674641"/>
                    <a:pt x="2941671" y="645482"/>
                    <a:pt x="3149011" y="683281"/>
                  </a:cubicBezTo>
                  <a:cubicBezTo>
                    <a:pt x="3356351" y="721079"/>
                    <a:pt x="3609046" y="788037"/>
                    <a:pt x="3835824" y="877673"/>
                  </a:cubicBezTo>
                  <a:cubicBezTo>
                    <a:pt x="4062602" y="967309"/>
                    <a:pt x="4372531" y="1147663"/>
                    <a:pt x="4509677" y="1221100"/>
                  </a:cubicBezTo>
                  <a:cubicBezTo>
                    <a:pt x="4646823" y="1294537"/>
                    <a:pt x="4637104" y="1243779"/>
                    <a:pt x="4632785" y="1324776"/>
                  </a:cubicBezTo>
                  <a:close/>
                </a:path>
              </a:pathLst>
            </a:custGeom>
            <a:solidFill>
              <a:srgbClr val="E2E2E2"/>
            </a:solidFill>
            <a:ln w="1270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6" name="Forme libre 65"/>
            <p:cNvSpPr/>
            <p:nvPr/>
          </p:nvSpPr>
          <p:spPr>
            <a:xfrm>
              <a:off x="2698857" y="2240155"/>
              <a:ext cx="4210625" cy="2556603"/>
            </a:xfrm>
            <a:custGeom>
              <a:avLst/>
              <a:gdLst>
                <a:gd name="connsiteX0" fmla="*/ 4208143 w 4210625"/>
                <a:gd name="connsiteY0" fmla="*/ 1181150 h 2556603"/>
                <a:gd name="connsiteX1" fmla="*/ 4072077 w 4210625"/>
                <a:gd name="connsiteY1" fmla="*/ 1569935 h 2556603"/>
                <a:gd name="connsiteX2" fmla="*/ 3871216 w 4210625"/>
                <a:gd name="connsiteY2" fmla="*/ 2133673 h 2556603"/>
                <a:gd name="connsiteX3" fmla="*/ 3748108 w 4210625"/>
                <a:gd name="connsiteY3" fmla="*/ 2470620 h 2556603"/>
                <a:gd name="connsiteX4" fmla="*/ 3696274 w 4210625"/>
                <a:gd name="connsiteY4" fmla="*/ 2554856 h 2556603"/>
                <a:gd name="connsiteX5" fmla="*/ 3430620 w 4210625"/>
                <a:gd name="connsiteY5" fmla="*/ 2418782 h 2556603"/>
                <a:gd name="connsiteX6" fmla="*/ 2711410 w 4210625"/>
                <a:gd name="connsiteY6" fmla="*/ 2088315 h 2556603"/>
                <a:gd name="connsiteX7" fmla="*/ 2154185 w 4210625"/>
                <a:gd name="connsiteY7" fmla="*/ 1991118 h 2556603"/>
                <a:gd name="connsiteX8" fmla="*/ 1648795 w 4210625"/>
                <a:gd name="connsiteY8" fmla="*/ 2029997 h 2556603"/>
                <a:gd name="connsiteX9" fmla="*/ 1039735 w 4210625"/>
                <a:gd name="connsiteY9" fmla="*/ 1939280 h 2556603"/>
                <a:gd name="connsiteX10" fmla="*/ 670411 w 4210625"/>
                <a:gd name="connsiteY10" fmla="*/ 1770807 h 2556603"/>
                <a:gd name="connsiteX11" fmla="*/ 255732 w 4210625"/>
                <a:gd name="connsiteY11" fmla="*/ 1563455 h 2556603"/>
                <a:gd name="connsiteX12" fmla="*/ 41913 w 4210625"/>
                <a:gd name="connsiteY12" fmla="*/ 1382022 h 2556603"/>
                <a:gd name="connsiteX13" fmla="*/ 3037 w 4210625"/>
                <a:gd name="connsiteY13" fmla="*/ 1356103 h 2556603"/>
                <a:gd name="connsiteX14" fmla="*/ 87269 w 4210625"/>
                <a:gd name="connsiteY14" fmla="*/ 1122833 h 2556603"/>
                <a:gd name="connsiteX15" fmla="*/ 307567 w 4210625"/>
                <a:gd name="connsiteY15" fmla="*/ 526696 h 2556603"/>
                <a:gd name="connsiteX16" fmla="*/ 437154 w 4210625"/>
                <a:gd name="connsiteY16" fmla="*/ 261027 h 2556603"/>
                <a:gd name="connsiteX17" fmla="*/ 514907 w 4210625"/>
                <a:gd name="connsiteY17" fmla="*/ 1837 h 2556603"/>
                <a:gd name="connsiteX18" fmla="*/ 793519 w 4210625"/>
                <a:gd name="connsiteY18" fmla="*/ 163830 h 2556603"/>
                <a:gd name="connsiteX19" fmla="*/ 1661754 w 4210625"/>
                <a:gd name="connsiteY19" fmla="*/ 507257 h 2556603"/>
                <a:gd name="connsiteX20" fmla="*/ 2270814 w 4210625"/>
                <a:gd name="connsiteY20" fmla="*/ 578534 h 2556603"/>
                <a:gd name="connsiteX21" fmla="*/ 2938188 w 4210625"/>
                <a:gd name="connsiteY21" fmla="*/ 630372 h 2556603"/>
                <a:gd name="connsiteX22" fmla="*/ 3437099 w 4210625"/>
                <a:gd name="connsiteY22" fmla="*/ 785886 h 2556603"/>
                <a:gd name="connsiteX23" fmla="*/ 3955448 w 4210625"/>
                <a:gd name="connsiteY23" fmla="*/ 1006197 h 2556603"/>
                <a:gd name="connsiteX24" fmla="*/ 4208143 w 4210625"/>
                <a:gd name="connsiteY24" fmla="*/ 1181150 h 255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10625" h="2556603">
                  <a:moveTo>
                    <a:pt x="4208143" y="1181150"/>
                  </a:moveTo>
                  <a:cubicBezTo>
                    <a:pt x="4227581" y="1275106"/>
                    <a:pt x="4128231" y="1411181"/>
                    <a:pt x="4072077" y="1569935"/>
                  </a:cubicBezTo>
                  <a:cubicBezTo>
                    <a:pt x="4015923" y="1728689"/>
                    <a:pt x="3925211" y="1983559"/>
                    <a:pt x="3871216" y="2133673"/>
                  </a:cubicBezTo>
                  <a:cubicBezTo>
                    <a:pt x="3817221" y="2283787"/>
                    <a:pt x="3777265" y="2400423"/>
                    <a:pt x="3748108" y="2470620"/>
                  </a:cubicBezTo>
                  <a:cubicBezTo>
                    <a:pt x="3718951" y="2540817"/>
                    <a:pt x="3749189" y="2563496"/>
                    <a:pt x="3696274" y="2554856"/>
                  </a:cubicBezTo>
                  <a:cubicBezTo>
                    <a:pt x="3643359" y="2546216"/>
                    <a:pt x="3594764" y="2496539"/>
                    <a:pt x="3430620" y="2418782"/>
                  </a:cubicBezTo>
                  <a:cubicBezTo>
                    <a:pt x="3266476" y="2341025"/>
                    <a:pt x="2924149" y="2159592"/>
                    <a:pt x="2711410" y="2088315"/>
                  </a:cubicBezTo>
                  <a:cubicBezTo>
                    <a:pt x="2498671" y="2017038"/>
                    <a:pt x="2331287" y="2000838"/>
                    <a:pt x="2154185" y="1991118"/>
                  </a:cubicBezTo>
                  <a:cubicBezTo>
                    <a:pt x="1977082" y="1981398"/>
                    <a:pt x="1834537" y="2038637"/>
                    <a:pt x="1648795" y="2029997"/>
                  </a:cubicBezTo>
                  <a:cubicBezTo>
                    <a:pt x="1463053" y="2021357"/>
                    <a:pt x="1202799" y="1982478"/>
                    <a:pt x="1039735" y="1939280"/>
                  </a:cubicBezTo>
                  <a:cubicBezTo>
                    <a:pt x="876671" y="1896082"/>
                    <a:pt x="801078" y="1833445"/>
                    <a:pt x="670411" y="1770807"/>
                  </a:cubicBezTo>
                  <a:cubicBezTo>
                    <a:pt x="539744" y="1708170"/>
                    <a:pt x="360482" y="1628252"/>
                    <a:pt x="255732" y="1563455"/>
                  </a:cubicBezTo>
                  <a:cubicBezTo>
                    <a:pt x="150982" y="1498658"/>
                    <a:pt x="84029" y="1416581"/>
                    <a:pt x="41913" y="1382022"/>
                  </a:cubicBezTo>
                  <a:cubicBezTo>
                    <a:pt x="-203" y="1347463"/>
                    <a:pt x="-4522" y="1399301"/>
                    <a:pt x="3037" y="1356103"/>
                  </a:cubicBezTo>
                  <a:cubicBezTo>
                    <a:pt x="10596" y="1312905"/>
                    <a:pt x="36514" y="1261068"/>
                    <a:pt x="87269" y="1122833"/>
                  </a:cubicBezTo>
                  <a:cubicBezTo>
                    <a:pt x="138024" y="984598"/>
                    <a:pt x="249253" y="670330"/>
                    <a:pt x="307567" y="526696"/>
                  </a:cubicBezTo>
                  <a:cubicBezTo>
                    <a:pt x="365881" y="383062"/>
                    <a:pt x="402597" y="348503"/>
                    <a:pt x="437154" y="261027"/>
                  </a:cubicBezTo>
                  <a:cubicBezTo>
                    <a:pt x="471711" y="173551"/>
                    <a:pt x="455513" y="18036"/>
                    <a:pt x="514907" y="1837"/>
                  </a:cubicBezTo>
                  <a:cubicBezTo>
                    <a:pt x="574301" y="-14362"/>
                    <a:pt x="602378" y="79593"/>
                    <a:pt x="793519" y="163830"/>
                  </a:cubicBezTo>
                  <a:cubicBezTo>
                    <a:pt x="984660" y="248067"/>
                    <a:pt x="1415538" y="438140"/>
                    <a:pt x="1661754" y="507257"/>
                  </a:cubicBezTo>
                  <a:cubicBezTo>
                    <a:pt x="1907970" y="576374"/>
                    <a:pt x="2058075" y="558015"/>
                    <a:pt x="2270814" y="578534"/>
                  </a:cubicBezTo>
                  <a:cubicBezTo>
                    <a:pt x="2483553" y="599053"/>
                    <a:pt x="2743807" y="595813"/>
                    <a:pt x="2938188" y="630372"/>
                  </a:cubicBezTo>
                  <a:cubicBezTo>
                    <a:pt x="3132569" y="664931"/>
                    <a:pt x="3267556" y="723249"/>
                    <a:pt x="3437099" y="785886"/>
                  </a:cubicBezTo>
                  <a:cubicBezTo>
                    <a:pt x="3606642" y="848523"/>
                    <a:pt x="3824781" y="944640"/>
                    <a:pt x="3955448" y="1006197"/>
                  </a:cubicBezTo>
                  <a:cubicBezTo>
                    <a:pt x="4086115" y="1067754"/>
                    <a:pt x="4188705" y="1087194"/>
                    <a:pt x="4208143" y="1181150"/>
                  </a:cubicBezTo>
                  <a:close/>
                </a:path>
              </a:pathLst>
            </a:custGeom>
            <a:grpFill/>
            <a:ln w="12700" cmpd="sng">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7" name="Forme libre 66"/>
            <p:cNvSpPr/>
            <p:nvPr/>
          </p:nvSpPr>
          <p:spPr>
            <a:xfrm>
              <a:off x="4108017" y="2862179"/>
              <a:ext cx="1187376" cy="1332563"/>
            </a:xfrm>
            <a:custGeom>
              <a:avLst/>
              <a:gdLst>
                <a:gd name="connsiteX0" fmla="*/ 660794 w 1187376"/>
                <a:gd name="connsiteY0" fmla="*/ 21307 h 1332563"/>
                <a:gd name="connsiteX1" fmla="*/ 330346 w 1187376"/>
                <a:gd name="connsiteY1" fmla="*/ 105544 h 1332563"/>
                <a:gd name="connsiteX2" fmla="*/ 45254 w 1187376"/>
                <a:gd name="connsiteY2" fmla="*/ 481369 h 1332563"/>
                <a:gd name="connsiteX3" fmla="*/ 19337 w 1187376"/>
                <a:gd name="connsiteY3" fmla="*/ 1045107 h 1332563"/>
                <a:gd name="connsiteX4" fmla="*/ 233156 w 1187376"/>
                <a:gd name="connsiteY4" fmla="*/ 1317256 h 1332563"/>
                <a:gd name="connsiteX5" fmla="*/ 596000 w 1187376"/>
                <a:gd name="connsiteY5" fmla="*/ 1291337 h 1332563"/>
                <a:gd name="connsiteX6" fmla="*/ 816298 w 1187376"/>
                <a:gd name="connsiteY6" fmla="*/ 1233020 h 1332563"/>
                <a:gd name="connsiteX7" fmla="*/ 1049555 w 1187376"/>
                <a:gd name="connsiteY7" fmla="*/ 986789 h 1332563"/>
                <a:gd name="connsiteX8" fmla="*/ 1185622 w 1187376"/>
                <a:gd name="connsiteY8" fmla="*/ 565606 h 1332563"/>
                <a:gd name="connsiteX9" fmla="*/ 1107870 w 1187376"/>
                <a:gd name="connsiteY9" fmla="*/ 248099 h 1332563"/>
                <a:gd name="connsiteX10" fmla="*/ 848695 w 1187376"/>
                <a:gd name="connsiteY10" fmla="*/ 21307 h 1332563"/>
                <a:gd name="connsiteX11" fmla="*/ 660794 w 1187376"/>
                <a:gd name="connsiteY11" fmla="*/ 21307 h 1332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87376" h="1332563">
                  <a:moveTo>
                    <a:pt x="660794" y="21307"/>
                  </a:moveTo>
                  <a:cubicBezTo>
                    <a:pt x="574403" y="35346"/>
                    <a:pt x="432936" y="28867"/>
                    <a:pt x="330346" y="105544"/>
                  </a:cubicBezTo>
                  <a:cubicBezTo>
                    <a:pt x="227756" y="182221"/>
                    <a:pt x="97089" y="324775"/>
                    <a:pt x="45254" y="481369"/>
                  </a:cubicBezTo>
                  <a:cubicBezTo>
                    <a:pt x="-6581" y="637963"/>
                    <a:pt x="-11980" y="905793"/>
                    <a:pt x="19337" y="1045107"/>
                  </a:cubicBezTo>
                  <a:cubicBezTo>
                    <a:pt x="50654" y="1184421"/>
                    <a:pt x="137046" y="1276218"/>
                    <a:pt x="233156" y="1317256"/>
                  </a:cubicBezTo>
                  <a:cubicBezTo>
                    <a:pt x="329266" y="1358294"/>
                    <a:pt x="498810" y="1305376"/>
                    <a:pt x="596000" y="1291337"/>
                  </a:cubicBezTo>
                  <a:cubicBezTo>
                    <a:pt x="693190" y="1277298"/>
                    <a:pt x="740706" y="1283778"/>
                    <a:pt x="816298" y="1233020"/>
                  </a:cubicBezTo>
                  <a:cubicBezTo>
                    <a:pt x="891890" y="1182262"/>
                    <a:pt x="988001" y="1098025"/>
                    <a:pt x="1049555" y="986789"/>
                  </a:cubicBezTo>
                  <a:cubicBezTo>
                    <a:pt x="1111109" y="875553"/>
                    <a:pt x="1175903" y="688721"/>
                    <a:pt x="1185622" y="565606"/>
                  </a:cubicBezTo>
                  <a:cubicBezTo>
                    <a:pt x="1195341" y="442491"/>
                    <a:pt x="1164025" y="338816"/>
                    <a:pt x="1107870" y="248099"/>
                  </a:cubicBezTo>
                  <a:cubicBezTo>
                    <a:pt x="1051716" y="157383"/>
                    <a:pt x="923208" y="61265"/>
                    <a:pt x="848695" y="21307"/>
                  </a:cubicBezTo>
                  <a:cubicBezTo>
                    <a:pt x="774182" y="-18651"/>
                    <a:pt x="747185" y="7268"/>
                    <a:pt x="660794" y="21307"/>
                  </a:cubicBezTo>
                  <a:close/>
                </a:path>
              </a:pathLst>
            </a:custGeom>
            <a:solidFill>
              <a:srgbClr val="E2E2E2"/>
            </a:solidFill>
            <a:ln w="12700" cmpd="sng">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52" name="Forme libre 51"/>
          <p:cNvSpPr/>
          <p:nvPr/>
        </p:nvSpPr>
        <p:spPr>
          <a:xfrm rot="21159209" flipH="1">
            <a:off x="7210916" y="4129671"/>
            <a:ext cx="367507" cy="284781"/>
          </a:xfrm>
          <a:custGeom>
            <a:avLst/>
            <a:gdLst>
              <a:gd name="connsiteX0" fmla="*/ 0 w 339531"/>
              <a:gd name="connsiteY0" fmla="*/ 190379 h 288489"/>
              <a:gd name="connsiteX1" fmla="*/ 89647 w 339531"/>
              <a:gd name="connsiteY1" fmla="*/ 272555 h 288489"/>
              <a:gd name="connsiteX2" fmla="*/ 179294 w 339531"/>
              <a:gd name="connsiteY2" fmla="*/ 287497 h 288489"/>
              <a:gd name="connsiteX3" fmla="*/ 239059 w 339531"/>
              <a:gd name="connsiteY3" fmla="*/ 257614 h 288489"/>
              <a:gd name="connsiteX4" fmla="*/ 328706 w 339531"/>
              <a:gd name="connsiteY4" fmla="*/ 175438 h 288489"/>
              <a:gd name="connsiteX5" fmla="*/ 276412 w 339531"/>
              <a:gd name="connsiteY5" fmla="*/ 153026 h 288489"/>
              <a:gd name="connsiteX6" fmla="*/ 156882 w 339531"/>
              <a:gd name="connsiteY6" fmla="*/ 205320 h 288489"/>
              <a:gd name="connsiteX7" fmla="*/ 328706 w 339531"/>
              <a:gd name="connsiteY7" fmla="*/ 93261 h 288489"/>
              <a:gd name="connsiteX8" fmla="*/ 298823 w 339531"/>
              <a:gd name="connsiteY8" fmla="*/ 85791 h 288489"/>
              <a:gd name="connsiteX9" fmla="*/ 112059 w 339531"/>
              <a:gd name="connsiteY9" fmla="*/ 138085 h 288489"/>
              <a:gd name="connsiteX10" fmla="*/ 74706 w 339531"/>
              <a:gd name="connsiteY10" fmla="*/ 138085 h 288489"/>
              <a:gd name="connsiteX11" fmla="*/ 156882 w 339531"/>
              <a:gd name="connsiteY11" fmla="*/ 48438 h 288489"/>
              <a:gd name="connsiteX12" fmla="*/ 209176 w 339531"/>
              <a:gd name="connsiteY12" fmla="*/ 3614 h 288489"/>
              <a:gd name="connsiteX13" fmla="*/ 119529 w 339531"/>
              <a:gd name="connsiteY13" fmla="*/ 3614 h 288489"/>
              <a:gd name="connsiteX14" fmla="*/ 82176 w 339531"/>
              <a:gd name="connsiteY14" fmla="*/ 11085 h 288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9531" h="288489">
                <a:moveTo>
                  <a:pt x="0" y="190379"/>
                </a:moveTo>
                <a:cubicBezTo>
                  <a:pt x="29882" y="223374"/>
                  <a:pt x="59765" y="256369"/>
                  <a:pt x="89647" y="272555"/>
                </a:cubicBezTo>
                <a:cubicBezTo>
                  <a:pt x="119529" y="288741"/>
                  <a:pt x="154392" y="289987"/>
                  <a:pt x="179294" y="287497"/>
                </a:cubicBezTo>
                <a:cubicBezTo>
                  <a:pt x="204196" y="285007"/>
                  <a:pt x="214157" y="276291"/>
                  <a:pt x="239059" y="257614"/>
                </a:cubicBezTo>
                <a:cubicBezTo>
                  <a:pt x="263961" y="238937"/>
                  <a:pt x="322481" y="192869"/>
                  <a:pt x="328706" y="175438"/>
                </a:cubicBezTo>
                <a:cubicBezTo>
                  <a:pt x="334932" y="158007"/>
                  <a:pt x="305049" y="148046"/>
                  <a:pt x="276412" y="153026"/>
                </a:cubicBezTo>
                <a:cubicBezTo>
                  <a:pt x="247775" y="158006"/>
                  <a:pt x="148166" y="215281"/>
                  <a:pt x="156882" y="205320"/>
                </a:cubicBezTo>
                <a:cubicBezTo>
                  <a:pt x="165598" y="195359"/>
                  <a:pt x="305049" y="113182"/>
                  <a:pt x="328706" y="93261"/>
                </a:cubicBezTo>
                <a:cubicBezTo>
                  <a:pt x="352363" y="73340"/>
                  <a:pt x="334931" y="78320"/>
                  <a:pt x="298823" y="85791"/>
                </a:cubicBezTo>
                <a:cubicBezTo>
                  <a:pt x="262715" y="93262"/>
                  <a:pt x="149412" y="129369"/>
                  <a:pt x="112059" y="138085"/>
                </a:cubicBezTo>
                <a:cubicBezTo>
                  <a:pt x="74706" y="146801"/>
                  <a:pt x="67236" y="153026"/>
                  <a:pt x="74706" y="138085"/>
                </a:cubicBezTo>
                <a:cubicBezTo>
                  <a:pt x="82176" y="123144"/>
                  <a:pt x="134470" y="70850"/>
                  <a:pt x="156882" y="48438"/>
                </a:cubicBezTo>
                <a:cubicBezTo>
                  <a:pt x="179294" y="26026"/>
                  <a:pt x="215401" y="11085"/>
                  <a:pt x="209176" y="3614"/>
                </a:cubicBezTo>
                <a:cubicBezTo>
                  <a:pt x="202951" y="-3857"/>
                  <a:pt x="140696" y="2369"/>
                  <a:pt x="119529" y="3614"/>
                </a:cubicBezTo>
                <a:cubicBezTo>
                  <a:pt x="98362" y="4859"/>
                  <a:pt x="82176" y="11085"/>
                  <a:pt x="82176" y="11085"/>
                </a:cubicBezTo>
              </a:path>
            </a:pathLst>
          </a:custGeom>
          <a:solidFill>
            <a:schemeClr val="bg1"/>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69" name="Grouper 68"/>
          <p:cNvGrpSpPr/>
          <p:nvPr/>
        </p:nvGrpSpPr>
        <p:grpSpPr>
          <a:xfrm>
            <a:off x="1868057" y="4500564"/>
            <a:ext cx="1399984" cy="2824463"/>
            <a:chOff x="1485884" y="4634828"/>
            <a:chExt cx="605475" cy="1310512"/>
          </a:xfrm>
        </p:grpSpPr>
        <p:sp>
          <p:nvSpPr>
            <p:cNvPr id="70" name="Forme libre 69"/>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2" name="Forme libre 71"/>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3" name="Forme libre 72"/>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4" name="Forme libre 73"/>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5" name="Forme libre 74"/>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6" name="Forme libre 75"/>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7" name="Forme libre 76"/>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8" name="Forme libre 77"/>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79" name="Forme libre 78"/>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0" name="Forme libre 79"/>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1" name="Forme libre 80"/>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2" name="Forme libre 81"/>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3" name="Forme libre 82"/>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4" name="Forme libre 83"/>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5" name="Forme libre 84"/>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6" name="Forme libre 85"/>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7" name="Forme libre 86"/>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8" name="Forme libre 87"/>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89" name="Forme libre 88"/>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0" name="Forme libre 89"/>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1" name="Forme libre 90"/>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92" name="Grouper 91"/>
          <p:cNvGrpSpPr/>
          <p:nvPr/>
        </p:nvGrpSpPr>
        <p:grpSpPr>
          <a:xfrm>
            <a:off x="544851" y="3773820"/>
            <a:ext cx="1399984" cy="2824463"/>
            <a:chOff x="1485884" y="4634828"/>
            <a:chExt cx="605475" cy="1310512"/>
          </a:xfrm>
        </p:grpSpPr>
        <p:sp>
          <p:nvSpPr>
            <p:cNvPr id="93" name="Forme libre 92"/>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4" name="Forme libre 93"/>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5" name="Forme libre 94"/>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6" name="Forme libre 95"/>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7" name="Forme libre 96"/>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8" name="Forme libre 97"/>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9" name="Forme libre 98"/>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0" name="Forme libre 99"/>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 name="Forme libre 100"/>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2" name="Forme libre 101"/>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3" name="Forme libre 102"/>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4" name="Forme libre 103"/>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5" name="Forme libre 104"/>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6" name="Forme libre 105"/>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7" name="Forme libre 106"/>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8" name="Forme libre 107"/>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9" name="Forme libre 108"/>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0" name="Forme libre 109"/>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2" name="Forme libre 111"/>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3" name="Forme libre 112"/>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51050153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5878</TotalTime>
  <Words>471</Words>
  <Application>Microsoft Macintosh PowerPoint</Application>
  <PresentationFormat>Présentation à l'écran (4:3)</PresentationFormat>
  <Paragraphs>147</Paragraphs>
  <Slides>38</Slides>
  <Notes>0</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juliachambrun</dc:creator>
  <cp:lastModifiedBy>juliachambrun</cp:lastModifiedBy>
  <cp:revision>47</cp:revision>
  <dcterms:created xsi:type="dcterms:W3CDTF">2021-02-10T18:33:31Z</dcterms:created>
  <dcterms:modified xsi:type="dcterms:W3CDTF">2021-02-15T09:29:03Z</dcterms:modified>
</cp:coreProperties>
</file>